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tags/tag5.xml" ContentType="application/vnd.openxmlformats-officedocument.presentationml.tags+xml"/>
  <Override PartName="/ppt/charts/chart2.xml" ContentType="application/vnd.openxmlformats-officedocument.drawingml.chart+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rts/chart3.xml" ContentType="application/vnd.openxmlformats-officedocument.drawingml.chart+xml"/>
  <Override PartName="/ppt/tags/tag11.xml" ContentType="application/vnd.openxmlformats-officedocument.presentationml.tags+xml"/>
  <Override PartName="/ppt/tags/tag12.xml" ContentType="application/vnd.openxmlformats-officedocument.presentationml.tags+xml"/>
  <Override PartName="/ppt/charts/chart4.xml" ContentType="application/vnd.openxmlformats-officedocument.drawingml.chart+xml"/>
  <Override PartName="/ppt/tags/tag13.xml" ContentType="application/vnd.openxmlformats-officedocument.presentationml.tags+xml"/>
  <Override PartName="/ppt/charts/chart5.xml" ContentType="application/vnd.openxmlformats-officedocument.drawingml.chart+xml"/>
  <Override PartName="/ppt/tags/tag14.xml" ContentType="application/vnd.openxmlformats-officedocument.presentationml.tags+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tags/tag16.xml" ContentType="application/vnd.openxmlformats-officedocument.presentationml.tags+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89" r:id="rId5"/>
    <p:sldId id="339" r:id="rId6"/>
    <p:sldId id="340" r:id="rId7"/>
    <p:sldId id="341" r:id="rId8"/>
    <p:sldId id="342" r:id="rId9"/>
    <p:sldId id="343" r:id="rId10"/>
    <p:sldId id="323" r:id="rId11"/>
    <p:sldId id="324" r:id="rId12"/>
    <p:sldId id="325" r:id="rId13"/>
    <p:sldId id="326" r:id="rId14"/>
    <p:sldId id="327" r:id="rId15"/>
    <p:sldId id="345" r:id="rId16"/>
    <p:sldId id="346" r:id="rId17"/>
    <p:sldId id="347" r:id="rId18"/>
    <p:sldId id="344" r:id="rId19"/>
    <p:sldId id="352" r:id="rId20"/>
    <p:sldId id="353" r:id="rId21"/>
    <p:sldId id="354" r:id="rId22"/>
    <p:sldId id="351" r:id="rId23"/>
    <p:sldId id="328" r:id="rId24"/>
    <p:sldId id="329" r:id="rId25"/>
    <p:sldId id="348" r:id="rId26"/>
    <p:sldId id="349"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9"/>
            <p14:sldId id="339"/>
            <p14:sldId id="340"/>
            <p14:sldId id="341"/>
            <p14:sldId id="342"/>
            <p14:sldId id="343"/>
            <p14:sldId id="323"/>
            <p14:sldId id="324"/>
            <p14:sldId id="325"/>
            <p14:sldId id="326"/>
            <p14:sldId id="327"/>
            <p14:sldId id="345"/>
            <p14:sldId id="346"/>
            <p14:sldId id="347"/>
            <p14:sldId id="344"/>
            <p14:sldId id="352"/>
            <p14:sldId id="353"/>
            <p14:sldId id="354"/>
            <p14:sldId id="351"/>
            <p14:sldId id="328"/>
            <p14:sldId id="329"/>
            <p14:sldId id="348"/>
            <p14:sldId id="349"/>
            <p14:sldId id="3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4BEB"/>
    <a:srgbClr val="323232"/>
    <a:srgbClr val="B2B2B2"/>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96395" autoAdjust="0"/>
  </p:normalViewPr>
  <p:slideViewPr>
    <p:cSldViewPr snapToGrid="0" snapToObjects="1">
      <p:cViewPr>
        <p:scale>
          <a:sx n="70" d="100"/>
          <a:sy n="70" d="100"/>
        </p:scale>
        <p:origin x="384" y="-14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Woodcock" userId="5fa3c718-f0ba-4d6c-b259-ca322f04e83a" providerId="ADAL" clId="{1B7352B0-A44A-40D8-88E9-578070459F99}"/>
    <pc:docChg chg="modSld">
      <pc:chgData name="Stephen Woodcock" userId="5fa3c718-f0ba-4d6c-b259-ca322f04e83a" providerId="ADAL" clId="{1B7352B0-A44A-40D8-88E9-578070459F99}" dt="2024-08-14T11:38:13.727" v="120" actId="1076"/>
      <pc:docMkLst>
        <pc:docMk/>
      </pc:docMkLst>
      <pc:sldChg chg="modSp">
        <pc:chgData name="Stephen Woodcock" userId="5fa3c718-f0ba-4d6c-b259-ca322f04e83a" providerId="ADAL" clId="{1B7352B0-A44A-40D8-88E9-578070459F99}" dt="2024-08-14T11:36:23.157" v="66" actId="1076"/>
        <pc:sldMkLst>
          <pc:docMk/>
          <pc:sldMk cId="119194282" sldId="323"/>
        </pc:sldMkLst>
        <pc:spChg chg="mod">
          <ac:chgData name="Stephen Woodcock" userId="5fa3c718-f0ba-4d6c-b259-ca322f04e83a" providerId="ADAL" clId="{1B7352B0-A44A-40D8-88E9-578070459F99}" dt="2024-08-14T11:36:08.393" v="44" actId="20577"/>
          <ac:spMkLst>
            <pc:docMk/>
            <pc:sldMk cId="119194282" sldId="323"/>
            <ac:spMk id="2" creationId="{0A55C11A-C80E-3E4B-B07F-C2A11A5D935B}"/>
          </ac:spMkLst>
        </pc:spChg>
        <pc:spChg chg="mod">
          <ac:chgData name="Stephen Woodcock" userId="5fa3c718-f0ba-4d6c-b259-ca322f04e83a" providerId="ADAL" clId="{1B7352B0-A44A-40D8-88E9-578070459F99}" dt="2024-08-14T11:36:18.052" v="65" actId="20577"/>
          <ac:spMkLst>
            <pc:docMk/>
            <pc:sldMk cId="119194282" sldId="323"/>
            <ac:spMk id="19" creationId="{7EDEC859-CE23-9A47-BCC1-F76F842486A2}"/>
          </ac:spMkLst>
        </pc:spChg>
        <pc:graphicFrameChg chg="mod">
          <ac:chgData name="Stephen Woodcock" userId="5fa3c718-f0ba-4d6c-b259-ca322f04e83a" providerId="ADAL" clId="{1B7352B0-A44A-40D8-88E9-578070459F99}" dt="2024-08-14T11:36:23.157" v="66" actId="1076"/>
          <ac:graphicFrameMkLst>
            <pc:docMk/>
            <pc:sldMk cId="119194282" sldId="323"/>
            <ac:graphicFrameMk id="7" creationId="{0CAAA9B9-D878-4CF7-85B8-852C3F65E0B6}"/>
          </ac:graphicFrameMkLst>
        </pc:graphicFrameChg>
      </pc:sldChg>
      <pc:sldChg chg="modSp modAnim">
        <pc:chgData name="Stephen Woodcock" userId="5fa3c718-f0ba-4d6c-b259-ca322f04e83a" providerId="ADAL" clId="{1B7352B0-A44A-40D8-88E9-578070459F99}" dt="2024-08-14T11:36:59.359" v="93" actId="115"/>
        <pc:sldMkLst>
          <pc:docMk/>
          <pc:sldMk cId="1790005013" sldId="326"/>
        </pc:sldMkLst>
        <pc:spChg chg="mod">
          <ac:chgData name="Stephen Woodcock" userId="5fa3c718-f0ba-4d6c-b259-ca322f04e83a" providerId="ADAL" clId="{1B7352B0-A44A-40D8-88E9-578070459F99}" dt="2024-08-14T11:36:59.359" v="93" actId="115"/>
          <ac:spMkLst>
            <pc:docMk/>
            <pc:sldMk cId="1790005013" sldId="326"/>
            <ac:spMk id="19" creationId="{7EDEC859-CE23-9A47-BCC1-F76F842486A2}"/>
          </ac:spMkLst>
        </pc:spChg>
      </pc:sldChg>
      <pc:sldChg chg="modSp">
        <pc:chgData name="Stephen Woodcock" userId="5fa3c718-f0ba-4d6c-b259-ca322f04e83a" providerId="ADAL" clId="{1B7352B0-A44A-40D8-88E9-578070459F99}" dt="2024-08-14T11:37:16.674" v="95" actId="6549"/>
        <pc:sldMkLst>
          <pc:docMk/>
          <pc:sldMk cId="1464080131" sldId="327"/>
        </pc:sldMkLst>
        <pc:spChg chg="mod">
          <ac:chgData name="Stephen Woodcock" userId="5fa3c718-f0ba-4d6c-b259-ca322f04e83a" providerId="ADAL" clId="{1B7352B0-A44A-40D8-88E9-578070459F99}" dt="2024-08-14T11:37:16.674" v="95" actId="6549"/>
          <ac:spMkLst>
            <pc:docMk/>
            <pc:sldMk cId="1464080131" sldId="327"/>
            <ac:spMk id="19" creationId="{7EDEC859-CE23-9A47-BCC1-F76F842486A2}"/>
          </ac:spMkLst>
        </pc:spChg>
      </pc:sldChg>
      <pc:sldChg chg="modSp">
        <pc:chgData name="Stephen Woodcock" userId="5fa3c718-f0ba-4d6c-b259-ca322f04e83a" providerId="ADAL" clId="{1B7352B0-A44A-40D8-88E9-578070459F99}" dt="2024-08-14T11:38:13.727" v="120" actId="1076"/>
        <pc:sldMkLst>
          <pc:docMk/>
          <pc:sldMk cId="2706800678" sldId="329"/>
        </pc:sldMkLst>
        <pc:spChg chg="mod">
          <ac:chgData name="Stephen Woodcock" userId="5fa3c718-f0ba-4d6c-b259-ca322f04e83a" providerId="ADAL" clId="{1B7352B0-A44A-40D8-88E9-578070459F99}" dt="2024-08-14T11:38:09.711" v="119" actId="20577"/>
          <ac:spMkLst>
            <pc:docMk/>
            <pc:sldMk cId="2706800678" sldId="329"/>
            <ac:spMk id="19" creationId="{7EDEC859-CE23-9A47-BCC1-F76F842486A2}"/>
          </ac:spMkLst>
        </pc:spChg>
        <pc:graphicFrameChg chg="mod">
          <ac:chgData name="Stephen Woodcock" userId="5fa3c718-f0ba-4d6c-b259-ca322f04e83a" providerId="ADAL" clId="{1B7352B0-A44A-40D8-88E9-578070459F99}" dt="2024-08-14T11:38:13.727" v="120" actId="1076"/>
          <ac:graphicFrameMkLst>
            <pc:docMk/>
            <pc:sldMk cId="2706800678" sldId="329"/>
            <ac:graphicFrameMk id="7" creationId="{D771D09B-85B6-40C5-87E5-6439365F48D7}"/>
          </ac:graphicFrameMkLst>
        </pc:graphicFrameChg>
      </pc:sldChg>
      <pc:sldChg chg="modSp">
        <pc:chgData name="Stephen Woodcock" userId="5fa3c718-f0ba-4d6c-b259-ca322f04e83a" providerId="ADAL" clId="{1B7352B0-A44A-40D8-88E9-578070459F99}" dt="2024-08-14T11:34:14.043" v="2" actId="6549"/>
        <pc:sldMkLst>
          <pc:docMk/>
          <pc:sldMk cId="13415988" sldId="340"/>
        </pc:sldMkLst>
        <pc:spChg chg="mod">
          <ac:chgData name="Stephen Woodcock" userId="5fa3c718-f0ba-4d6c-b259-ca322f04e83a" providerId="ADAL" clId="{1B7352B0-A44A-40D8-88E9-578070459F99}" dt="2024-08-14T11:33:52.483" v="0" actId="6549"/>
          <ac:spMkLst>
            <pc:docMk/>
            <pc:sldMk cId="13415988" sldId="340"/>
            <ac:spMk id="6" creationId="{3169E134-5D4E-4F90-A36A-FDF41669FB6A}"/>
          </ac:spMkLst>
        </pc:spChg>
        <pc:spChg chg="mod">
          <ac:chgData name="Stephen Woodcock" userId="5fa3c718-f0ba-4d6c-b259-ca322f04e83a" providerId="ADAL" clId="{1B7352B0-A44A-40D8-88E9-578070459F99}" dt="2024-08-14T11:34:14.043" v="2" actId="6549"/>
          <ac:spMkLst>
            <pc:docMk/>
            <pc:sldMk cId="13415988" sldId="340"/>
            <ac:spMk id="19" creationId="{2252B3EA-CC30-4DC3-A5EF-44CDC47C4E11}"/>
          </ac:spMkLst>
        </pc:spChg>
        <pc:graphicFrameChg chg="mod">
          <ac:chgData name="Stephen Woodcock" userId="5fa3c718-f0ba-4d6c-b259-ca322f04e83a" providerId="ADAL" clId="{1B7352B0-A44A-40D8-88E9-578070459F99}" dt="2024-08-14T11:33:57.274" v="1" actId="1076"/>
          <ac:graphicFrameMkLst>
            <pc:docMk/>
            <pc:sldMk cId="13415988" sldId="340"/>
            <ac:graphicFrameMk id="26" creationId="{86ED1125-095B-4525-8002-1911E7EFFEAA}"/>
          </ac:graphicFrameMkLst>
        </pc:graphicFrameChg>
      </pc:sldChg>
      <pc:sldChg chg="modSp">
        <pc:chgData name="Stephen Woodcock" userId="5fa3c718-f0ba-4d6c-b259-ca322f04e83a" providerId="ADAL" clId="{1B7352B0-A44A-40D8-88E9-578070459F99}" dt="2024-08-14T11:34:24.356" v="3" actId="6549"/>
        <pc:sldMkLst>
          <pc:docMk/>
          <pc:sldMk cId="2770766448" sldId="341"/>
        </pc:sldMkLst>
        <pc:spChg chg="mod">
          <ac:chgData name="Stephen Woodcock" userId="5fa3c718-f0ba-4d6c-b259-ca322f04e83a" providerId="ADAL" clId="{1B7352B0-A44A-40D8-88E9-578070459F99}" dt="2024-08-14T11:34:24.356" v="3" actId="6549"/>
          <ac:spMkLst>
            <pc:docMk/>
            <pc:sldMk cId="2770766448" sldId="341"/>
            <ac:spMk id="19" creationId="{2252B3EA-CC30-4DC3-A5EF-44CDC47C4E11}"/>
          </ac:spMkLst>
        </pc:spChg>
      </pc:sldChg>
      <pc:sldChg chg="modSp">
        <pc:chgData name="Stephen Woodcock" userId="5fa3c718-f0ba-4d6c-b259-ca322f04e83a" providerId="ADAL" clId="{1B7352B0-A44A-40D8-88E9-578070459F99}" dt="2024-08-14T11:34:37.158" v="13" actId="20577"/>
        <pc:sldMkLst>
          <pc:docMk/>
          <pc:sldMk cId="860243370" sldId="342"/>
        </pc:sldMkLst>
        <pc:spChg chg="mod">
          <ac:chgData name="Stephen Woodcock" userId="5fa3c718-f0ba-4d6c-b259-ca322f04e83a" providerId="ADAL" clId="{1B7352B0-A44A-40D8-88E9-578070459F99}" dt="2024-08-14T11:34:37.158" v="13" actId="20577"/>
          <ac:spMkLst>
            <pc:docMk/>
            <pc:sldMk cId="860243370" sldId="342"/>
            <ac:spMk id="6" creationId="{3169E134-5D4E-4F90-A36A-FDF41669FB6A}"/>
          </ac:spMkLst>
        </pc:spChg>
        <pc:spChg chg="mod">
          <ac:chgData name="Stephen Woodcock" userId="5fa3c718-f0ba-4d6c-b259-ca322f04e83a" providerId="ADAL" clId="{1B7352B0-A44A-40D8-88E9-578070459F99}" dt="2024-08-14T11:34:29.741" v="4" actId="6549"/>
          <ac:spMkLst>
            <pc:docMk/>
            <pc:sldMk cId="860243370" sldId="342"/>
            <ac:spMk id="19" creationId="{2252B3EA-CC30-4DC3-A5EF-44CDC47C4E11}"/>
          </ac:spMkLst>
        </pc:spChg>
      </pc:sldChg>
      <pc:sldChg chg="modSp">
        <pc:chgData name="Stephen Woodcock" userId="5fa3c718-f0ba-4d6c-b259-ca322f04e83a" providerId="ADAL" clId="{1B7352B0-A44A-40D8-88E9-578070459F99}" dt="2024-08-14T11:34:49.467" v="15" actId="6549"/>
        <pc:sldMkLst>
          <pc:docMk/>
          <pc:sldMk cId="1465359772" sldId="343"/>
        </pc:sldMkLst>
        <pc:spChg chg="mod">
          <ac:chgData name="Stephen Woodcock" userId="5fa3c718-f0ba-4d6c-b259-ca322f04e83a" providerId="ADAL" clId="{1B7352B0-A44A-40D8-88E9-578070459F99}" dt="2024-08-14T11:34:49.467" v="15" actId="6549"/>
          <ac:spMkLst>
            <pc:docMk/>
            <pc:sldMk cId="1465359772" sldId="343"/>
            <ac:spMk id="6" creationId="{3169E134-5D4E-4F90-A36A-FDF41669FB6A}"/>
          </ac:spMkLst>
        </pc:spChg>
        <pc:spChg chg="mod">
          <ac:chgData name="Stephen Woodcock" userId="5fa3c718-f0ba-4d6c-b259-ca322f04e83a" providerId="ADAL" clId="{1B7352B0-A44A-40D8-88E9-578070459F99}" dt="2024-08-14T11:34:45.658" v="14" actId="6549"/>
          <ac:spMkLst>
            <pc:docMk/>
            <pc:sldMk cId="1465359772" sldId="343"/>
            <ac:spMk id="19" creationId="{2252B3EA-CC30-4DC3-A5EF-44CDC47C4E11}"/>
          </ac:spMkLst>
        </pc:spChg>
      </pc:sldChg>
      <pc:sldChg chg="modSp">
        <pc:chgData name="Stephen Woodcock" userId="5fa3c718-f0ba-4d6c-b259-ca322f04e83a" providerId="ADAL" clId="{1B7352B0-A44A-40D8-88E9-578070459F99}" dt="2024-08-14T11:37:33.826" v="107" actId="1076"/>
        <pc:sldMkLst>
          <pc:docMk/>
          <pc:sldMk cId="1994704110" sldId="346"/>
        </pc:sldMkLst>
        <pc:spChg chg="mod">
          <ac:chgData name="Stephen Woodcock" userId="5fa3c718-f0ba-4d6c-b259-ca322f04e83a" providerId="ADAL" clId="{1B7352B0-A44A-40D8-88E9-578070459F99}" dt="2024-08-14T11:37:29.713" v="106" actId="20577"/>
          <ac:spMkLst>
            <pc:docMk/>
            <pc:sldMk cId="1994704110" sldId="346"/>
            <ac:spMk id="19" creationId="{7EDEC859-CE23-9A47-BCC1-F76F842486A2}"/>
          </ac:spMkLst>
        </pc:spChg>
        <pc:graphicFrameChg chg="mod">
          <ac:chgData name="Stephen Woodcock" userId="5fa3c718-f0ba-4d6c-b259-ca322f04e83a" providerId="ADAL" clId="{1B7352B0-A44A-40D8-88E9-578070459F99}" dt="2024-08-14T11:37:33.826" v="107" actId="1076"/>
          <ac:graphicFrameMkLst>
            <pc:docMk/>
            <pc:sldMk cId="1994704110" sldId="346"/>
            <ac:graphicFrameMk id="12" creationId="{4B37694D-377B-44B0-BDE9-CEC635E17DA5}"/>
          </ac:graphicFrameMkLst>
        </pc:graphicFrameChg>
      </pc:sldChg>
      <pc:sldChg chg="modSp">
        <pc:chgData name="Stephen Woodcock" userId="5fa3c718-f0ba-4d6c-b259-ca322f04e83a" providerId="ADAL" clId="{1B7352B0-A44A-40D8-88E9-578070459F99}" dt="2024-08-14T11:37:58.405" v="108" actId="1076"/>
        <pc:sldMkLst>
          <pc:docMk/>
          <pc:sldMk cId="4177870" sldId="354"/>
        </pc:sldMkLst>
        <pc:graphicFrameChg chg="mod">
          <ac:chgData name="Stephen Woodcock" userId="5fa3c718-f0ba-4d6c-b259-ca322f04e83a" providerId="ADAL" clId="{1B7352B0-A44A-40D8-88E9-578070459F99}" dt="2024-08-14T11:37:58.405" v="108" actId="1076"/>
          <ac:graphicFrameMkLst>
            <pc:docMk/>
            <pc:sldMk cId="4177870" sldId="354"/>
            <ac:graphicFrameMk id="13" creationId="{5CB95970-5D7C-4C61-890D-5CB0D0845809}"/>
          </ac:graphicFrameMkLst>
        </pc:graphicFrameChg>
      </pc:sldChg>
    </pc:docChg>
  </pc:docChgLst>
  <pc:docChgLst>
    <pc:chgData name="Stephen Woodcock" userId="5fa3c718-f0ba-4d6c-b259-ca322f04e83a" providerId="ADAL" clId="{3A897FEF-ADE9-40B0-9326-9CEEDA0FEE8B}"/>
  </pc:docChgLst>
</pc:chgInfo>
</file>

<file path=ppt/charts/_rels/chart1.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57150">
              <a:solidFill>
                <a:srgbClr val="0F4BEB"/>
              </a:solidFill>
            </a:ln>
          </c:spPr>
          <c:marker>
            <c:symbol val="none"/>
          </c:marker>
          <c:xVal>
            <c:numRef>
              <c:f>Sheet3!$A$2:$A$25</c:f>
              <c:numCache>
                <c:formatCode>0</c:formatCode>
                <c:ptCount val="24"/>
                <c:pt idx="0">
                  <c:v>-2.0000010000000001</c:v>
                </c:pt>
                <c:pt idx="1">
                  <c:v>-2</c:v>
                </c:pt>
                <c:pt idx="2">
                  <c:v>-1.0000010000000001</c:v>
                </c:pt>
                <c:pt idx="3">
                  <c:v>-1</c:v>
                </c:pt>
                <c:pt idx="4">
                  <c:v>-1.000000000139778E-6</c:v>
                </c:pt>
                <c:pt idx="5">
                  <c:v>0</c:v>
                </c:pt>
                <c:pt idx="6">
                  <c:v>0.99999899999999986</c:v>
                </c:pt>
                <c:pt idx="7">
                  <c:v>1</c:v>
                </c:pt>
                <c:pt idx="8">
                  <c:v>1.9999989999999999</c:v>
                </c:pt>
                <c:pt idx="9">
                  <c:v>2</c:v>
                </c:pt>
                <c:pt idx="10">
                  <c:v>2.9999989999999999</c:v>
                </c:pt>
                <c:pt idx="11">
                  <c:v>3</c:v>
                </c:pt>
                <c:pt idx="12">
                  <c:v>3.9999989999999999</c:v>
                </c:pt>
                <c:pt idx="13">
                  <c:v>4</c:v>
                </c:pt>
                <c:pt idx="14">
                  <c:v>4.9999989999999999</c:v>
                </c:pt>
                <c:pt idx="15">
                  <c:v>5</c:v>
                </c:pt>
                <c:pt idx="16">
                  <c:v>5.9999989999999999</c:v>
                </c:pt>
                <c:pt idx="17">
                  <c:v>6</c:v>
                </c:pt>
                <c:pt idx="18">
                  <c:v>6.9999989999999999</c:v>
                </c:pt>
                <c:pt idx="19">
                  <c:v>7</c:v>
                </c:pt>
                <c:pt idx="20">
                  <c:v>7.9999989999999999</c:v>
                </c:pt>
                <c:pt idx="21">
                  <c:v>8</c:v>
                </c:pt>
                <c:pt idx="22">
                  <c:v>8.999998999999999</c:v>
                </c:pt>
                <c:pt idx="23">
                  <c:v>9</c:v>
                </c:pt>
              </c:numCache>
            </c:numRef>
          </c:xVal>
          <c:yVal>
            <c:numRef>
              <c:f>Sheet3!$B$2:$B$25</c:f>
              <c:numCache>
                <c:formatCode>0.0</c:formatCode>
                <c:ptCount val="24"/>
                <c:pt idx="0">
                  <c:v>0</c:v>
                </c:pt>
                <c:pt idx="1">
                  <c:v>0</c:v>
                </c:pt>
                <c:pt idx="2">
                  <c:v>0</c:v>
                </c:pt>
                <c:pt idx="3">
                  <c:v>0</c:v>
                </c:pt>
                <c:pt idx="4">
                  <c:v>0</c:v>
                </c:pt>
                <c:pt idx="5">
                  <c:v>0</c:v>
                </c:pt>
                <c:pt idx="6">
                  <c:v>0</c:v>
                </c:pt>
                <c:pt idx="7">
                  <c:v>0.16666666666666666</c:v>
                </c:pt>
                <c:pt idx="8">
                  <c:v>0.16666666666666666</c:v>
                </c:pt>
                <c:pt idx="9">
                  <c:v>0.33333333333333331</c:v>
                </c:pt>
                <c:pt idx="10">
                  <c:v>0.33333333333333331</c:v>
                </c:pt>
                <c:pt idx="11">
                  <c:v>0.5</c:v>
                </c:pt>
                <c:pt idx="12">
                  <c:v>0.5</c:v>
                </c:pt>
                <c:pt idx="13">
                  <c:v>0.66666666666666663</c:v>
                </c:pt>
                <c:pt idx="14">
                  <c:v>0.66666666666666663</c:v>
                </c:pt>
                <c:pt idx="15">
                  <c:v>0.83333333333333337</c:v>
                </c:pt>
                <c:pt idx="16">
                  <c:v>0.83333333333333337</c:v>
                </c:pt>
                <c:pt idx="17">
                  <c:v>1</c:v>
                </c:pt>
                <c:pt idx="18">
                  <c:v>1</c:v>
                </c:pt>
                <c:pt idx="19">
                  <c:v>1</c:v>
                </c:pt>
                <c:pt idx="20">
                  <c:v>1</c:v>
                </c:pt>
                <c:pt idx="21">
                  <c:v>1</c:v>
                </c:pt>
                <c:pt idx="22">
                  <c:v>1</c:v>
                </c:pt>
                <c:pt idx="23">
                  <c:v>1</c:v>
                </c:pt>
              </c:numCache>
            </c:numRef>
          </c:yVal>
          <c:smooth val="0"/>
          <c:extLst>
            <c:ext xmlns:c16="http://schemas.microsoft.com/office/drawing/2014/chart" uri="{C3380CC4-5D6E-409C-BE32-E72D297353CC}">
              <c16:uniqueId val="{00000000-89B7-4DDB-80E4-A3723EF04C72}"/>
            </c:ext>
          </c:extLst>
        </c:ser>
        <c:dLbls>
          <c:showLegendKey val="0"/>
          <c:showVal val="0"/>
          <c:showCatName val="0"/>
          <c:showSerName val="0"/>
          <c:showPercent val="0"/>
          <c:showBubbleSize val="0"/>
        </c:dLbls>
        <c:axId val="94584192"/>
        <c:axId val="94598272"/>
      </c:scatterChart>
      <c:valAx>
        <c:axId val="94584192"/>
        <c:scaling>
          <c:orientation val="minMax"/>
          <c:max val="9"/>
          <c:min val="-2"/>
        </c:scaling>
        <c:delete val="0"/>
        <c:axPos val="b"/>
        <c:numFmt formatCode="0" sourceLinked="1"/>
        <c:majorTickMark val="out"/>
        <c:minorTickMark val="none"/>
        <c:tickLblPos val="nextTo"/>
        <c:txPr>
          <a:bodyPr/>
          <a:lstStyle/>
          <a:p>
            <a:pPr>
              <a:defRPr sz="1800"/>
            </a:pPr>
            <a:endParaRPr lang="en-US"/>
          </a:p>
        </c:txPr>
        <c:crossAx val="94598272"/>
        <c:crosses val="autoZero"/>
        <c:crossBetween val="midCat"/>
        <c:majorUnit val="1"/>
      </c:valAx>
      <c:valAx>
        <c:axId val="94598272"/>
        <c:scaling>
          <c:orientation val="minMax"/>
          <c:max val="1"/>
        </c:scaling>
        <c:delete val="0"/>
        <c:axPos val="l"/>
        <c:numFmt formatCode="0.0" sourceLinked="1"/>
        <c:majorTickMark val="out"/>
        <c:minorTickMark val="none"/>
        <c:tickLblPos val="nextTo"/>
        <c:txPr>
          <a:bodyPr/>
          <a:lstStyle/>
          <a:p>
            <a:pPr>
              <a:defRPr sz="1800"/>
            </a:pPr>
            <a:endParaRPr lang="en-US"/>
          </a:p>
        </c:txPr>
        <c:crossAx val="94584192"/>
        <c:crosses val="autoZero"/>
        <c:crossBetween val="midCat"/>
        <c:majorUnit val="0.2"/>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57150">
              <a:solidFill>
                <a:srgbClr val="0F4BEB"/>
              </a:solidFill>
            </a:ln>
          </c:spPr>
          <c:marker>
            <c:symbol val="none"/>
          </c:marker>
          <c:xVal>
            <c:numRef>
              <c:f>Sheet3!$A$2:$A$25</c:f>
              <c:numCache>
                <c:formatCode>0</c:formatCode>
                <c:ptCount val="24"/>
                <c:pt idx="0">
                  <c:v>-2.0000010000000001</c:v>
                </c:pt>
                <c:pt idx="1">
                  <c:v>-2</c:v>
                </c:pt>
                <c:pt idx="2">
                  <c:v>-1.0000010000000001</c:v>
                </c:pt>
                <c:pt idx="3">
                  <c:v>-1</c:v>
                </c:pt>
                <c:pt idx="4">
                  <c:v>-1.000000000139778E-6</c:v>
                </c:pt>
                <c:pt idx="5">
                  <c:v>0</c:v>
                </c:pt>
                <c:pt idx="6">
                  <c:v>0.99999899999999986</c:v>
                </c:pt>
                <c:pt idx="7">
                  <c:v>1</c:v>
                </c:pt>
                <c:pt idx="8">
                  <c:v>1.9999989999999999</c:v>
                </c:pt>
                <c:pt idx="9">
                  <c:v>2</c:v>
                </c:pt>
                <c:pt idx="10">
                  <c:v>2.9999989999999999</c:v>
                </c:pt>
                <c:pt idx="11">
                  <c:v>3</c:v>
                </c:pt>
                <c:pt idx="12">
                  <c:v>3.9999989999999999</c:v>
                </c:pt>
                <c:pt idx="13">
                  <c:v>4</c:v>
                </c:pt>
                <c:pt idx="14">
                  <c:v>4.9999989999999999</c:v>
                </c:pt>
                <c:pt idx="15">
                  <c:v>5</c:v>
                </c:pt>
                <c:pt idx="16">
                  <c:v>5.9999989999999999</c:v>
                </c:pt>
                <c:pt idx="17">
                  <c:v>6</c:v>
                </c:pt>
                <c:pt idx="18">
                  <c:v>6.9999989999999999</c:v>
                </c:pt>
                <c:pt idx="19">
                  <c:v>7</c:v>
                </c:pt>
                <c:pt idx="20">
                  <c:v>7.9999989999999999</c:v>
                </c:pt>
                <c:pt idx="21">
                  <c:v>8</c:v>
                </c:pt>
                <c:pt idx="22">
                  <c:v>8.999998999999999</c:v>
                </c:pt>
                <c:pt idx="23">
                  <c:v>9</c:v>
                </c:pt>
              </c:numCache>
            </c:numRef>
          </c:xVal>
          <c:yVal>
            <c:numRef>
              <c:f>Sheet3!$B$2:$B$25</c:f>
              <c:numCache>
                <c:formatCode>0.0</c:formatCode>
                <c:ptCount val="24"/>
                <c:pt idx="0">
                  <c:v>0</c:v>
                </c:pt>
                <c:pt idx="1">
                  <c:v>0</c:v>
                </c:pt>
                <c:pt idx="2">
                  <c:v>0</c:v>
                </c:pt>
                <c:pt idx="3">
                  <c:v>0</c:v>
                </c:pt>
                <c:pt idx="4">
                  <c:v>0</c:v>
                </c:pt>
                <c:pt idx="5">
                  <c:v>0</c:v>
                </c:pt>
                <c:pt idx="6">
                  <c:v>0</c:v>
                </c:pt>
                <c:pt idx="7">
                  <c:v>0.16666666666666666</c:v>
                </c:pt>
                <c:pt idx="8">
                  <c:v>0.16666666666666666</c:v>
                </c:pt>
                <c:pt idx="9">
                  <c:v>0.33333333333333331</c:v>
                </c:pt>
                <c:pt idx="10">
                  <c:v>0.33333333333333331</c:v>
                </c:pt>
                <c:pt idx="11">
                  <c:v>0.5</c:v>
                </c:pt>
                <c:pt idx="12">
                  <c:v>0.5</c:v>
                </c:pt>
                <c:pt idx="13">
                  <c:v>0.66666666666666663</c:v>
                </c:pt>
                <c:pt idx="14">
                  <c:v>0.66666666666666663</c:v>
                </c:pt>
                <c:pt idx="15">
                  <c:v>0.83333333333333337</c:v>
                </c:pt>
                <c:pt idx="16">
                  <c:v>0.83333333333333337</c:v>
                </c:pt>
                <c:pt idx="17">
                  <c:v>1</c:v>
                </c:pt>
                <c:pt idx="18">
                  <c:v>1</c:v>
                </c:pt>
                <c:pt idx="19">
                  <c:v>1</c:v>
                </c:pt>
                <c:pt idx="20">
                  <c:v>1</c:v>
                </c:pt>
                <c:pt idx="21">
                  <c:v>1</c:v>
                </c:pt>
                <c:pt idx="22">
                  <c:v>1</c:v>
                </c:pt>
                <c:pt idx="23">
                  <c:v>1</c:v>
                </c:pt>
              </c:numCache>
            </c:numRef>
          </c:yVal>
          <c:smooth val="0"/>
          <c:extLst>
            <c:ext xmlns:c16="http://schemas.microsoft.com/office/drawing/2014/chart" uri="{C3380CC4-5D6E-409C-BE32-E72D297353CC}">
              <c16:uniqueId val="{00000000-8BCB-4641-B22D-7DC7A0CEDCBC}"/>
            </c:ext>
          </c:extLst>
        </c:ser>
        <c:dLbls>
          <c:showLegendKey val="0"/>
          <c:showVal val="0"/>
          <c:showCatName val="0"/>
          <c:showSerName val="0"/>
          <c:showPercent val="0"/>
          <c:showBubbleSize val="0"/>
        </c:dLbls>
        <c:axId val="94584192"/>
        <c:axId val="94598272"/>
      </c:scatterChart>
      <c:valAx>
        <c:axId val="94584192"/>
        <c:scaling>
          <c:orientation val="minMax"/>
          <c:max val="9"/>
          <c:min val="-2"/>
        </c:scaling>
        <c:delete val="0"/>
        <c:axPos val="b"/>
        <c:numFmt formatCode="0" sourceLinked="1"/>
        <c:majorTickMark val="out"/>
        <c:minorTickMark val="none"/>
        <c:tickLblPos val="nextTo"/>
        <c:txPr>
          <a:bodyPr/>
          <a:lstStyle/>
          <a:p>
            <a:pPr>
              <a:defRPr sz="1800"/>
            </a:pPr>
            <a:endParaRPr lang="en-US"/>
          </a:p>
        </c:txPr>
        <c:crossAx val="94598272"/>
        <c:crosses val="autoZero"/>
        <c:crossBetween val="midCat"/>
        <c:majorUnit val="1"/>
      </c:valAx>
      <c:valAx>
        <c:axId val="94598272"/>
        <c:scaling>
          <c:orientation val="minMax"/>
          <c:max val="1"/>
        </c:scaling>
        <c:delete val="0"/>
        <c:axPos val="l"/>
        <c:numFmt formatCode="0.0" sourceLinked="1"/>
        <c:majorTickMark val="out"/>
        <c:minorTickMark val="none"/>
        <c:tickLblPos val="nextTo"/>
        <c:txPr>
          <a:bodyPr/>
          <a:lstStyle/>
          <a:p>
            <a:pPr>
              <a:defRPr sz="1800"/>
            </a:pPr>
            <a:endParaRPr lang="en-US"/>
          </a:p>
        </c:txPr>
        <c:crossAx val="94584192"/>
        <c:crosses val="autoZero"/>
        <c:crossBetween val="midCat"/>
        <c:majorUnit val="0.2"/>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57150">
              <a:solidFill>
                <a:srgbClr val="0F4BEB"/>
              </a:solidFill>
            </a:ln>
          </c:spPr>
          <c:marker>
            <c:symbol val="none"/>
          </c:marker>
          <c:xVal>
            <c:numRef>
              <c:f>'Sheet3 (3)'!$A$1:$A$81</c:f>
              <c:numCache>
                <c:formatCode>0</c:formatCode>
                <c:ptCount val="81"/>
                <c:pt idx="0">
                  <c:v>-3</c:v>
                </c:pt>
                <c:pt idx="1">
                  <c:v>-2.5</c:v>
                </c:pt>
                <c:pt idx="2">
                  <c:v>-2</c:v>
                </c:pt>
                <c:pt idx="3">
                  <c:v>-1.5</c:v>
                </c:pt>
                <c:pt idx="4">
                  <c:v>-1</c:v>
                </c:pt>
                <c:pt idx="5">
                  <c:v>-0.5</c:v>
                </c:pt>
                <c:pt idx="6">
                  <c:v>0</c:v>
                </c:pt>
                <c:pt idx="7">
                  <c:v>0.1</c:v>
                </c:pt>
                <c:pt idx="8">
                  <c:v>0.2</c:v>
                </c:pt>
                <c:pt idx="9">
                  <c:v>0.30000000000000004</c:v>
                </c:pt>
                <c:pt idx="10">
                  <c:v>0.4</c:v>
                </c:pt>
                <c:pt idx="11">
                  <c:v>0.5</c:v>
                </c:pt>
                <c:pt idx="12">
                  <c:v>0.6</c:v>
                </c:pt>
                <c:pt idx="13">
                  <c:v>0.7</c:v>
                </c:pt>
                <c:pt idx="14">
                  <c:v>0.79999999999999993</c:v>
                </c:pt>
                <c:pt idx="15">
                  <c:v>0.89999999999999991</c:v>
                </c:pt>
                <c:pt idx="16">
                  <c:v>0.99999999999999989</c:v>
                </c:pt>
                <c:pt idx="17">
                  <c:v>1.0999999999999999</c:v>
                </c:pt>
                <c:pt idx="18">
                  <c:v>1.2</c:v>
                </c:pt>
                <c:pt idx="19">
                  <c:v>1.3</c:v>
                </c:pt>
                <c:pt idx="20">
                  <c:v>1.4000000000000001</c:v>
                </c:pt>
                <c:pt idx="21">
                  <c:v>1.5000000000000002</c:v>
                </c:pt>
                <c:pt idx="22">
                  <c:v>1.6000000000000003</c:v>
                </c:pt>
                <c:pt idx="23">
                  <c:v>1.7000000000000004</c:v>
                </c:pt>
                <c:pt idx="24">
                  <c:v>1.8000000000000005</c:v>
                </c:pt>
                <c:pt idx="25">
                  <c:v>1.9000000000000006</c:v>
                </c:pt>
                <c:pt idx="26">
                  <c:v>2.0000000000000004</c:v>
                </c:pt>
                <c:pt idx="27">
                  <c:v>2.1000000000000005</c:v>
                </c:pt>
                <c:pt idx="28">
                  <c:v>2.2000000000000006</c:v>
                </c:pt>
                <c:pt idx="29">
                  <c:v>2.3000000000000007</c:v>
                </c:pt>
                <c:pt idx="30">
                  <c:v>2.4000000000000008</c:v>
                </c:pt>
                <c:pt idx="31">
                  <c:v>2.5000000000000009</c:v>
                </c:pt>
                <c:pt idx="32">
                  <c:v>2.600000000000001</c:v>
                </c:pt>
                <c:pt idx="33">
                  <c:v>2.7000000000000011</c:v>
                </c:pt>
                <c:pt idx="34">
                  <c:v>2.8000000000000012</c:v>
                </c:pt>
                <c:pt idx="35">
                  <c:v>2.9000000000000012</c:v>
                </c:pt>
                <c:pt idx="36">
                  <c:v>3.0000000000000013</c:v>
                </c:pt>
                <c:pt idx="37">
                  <c:v>3.1000000000000014</c:v>
                </c:pt>
                <c:pt idx="38">
                  <c:v>3.2000000000000015</c:v>
                </c:pt>
                <c:pt idx="39">
                  <c:v>3.3000000000000016</c:v>
                </c:pt>
                <c:pt idx="40">
                  <c:v>3.4000000000000017</c:v>
                </c:pt>
                <c:pt idx="41">
                  <c:v>3.5000000000000018</c:v>
                </c:pt>
                <c:pt idx="42">
                  <c:v>3.6000000000000019</c:v>
                </c:pt>
                <c:pt idx="43">
                  <c:v>3.700000000000002</c:v>
                </c:pt>
                <c:pt idx="44">
                  <c:v>3.800000000000002</c:v>
                </c:pt>
                <c:pt idx="45">
                  <c:v>3.9000000000000021</c:v>
                </c:pt>
                <c:pt idx="46">
                  <c:v>4.0000000000000018</c:v>
                </c:pt>
                <c:pt idx="47">
                  <c:v>4.1000000000000014</c:v>
                </c:pt>
                <c:pt idx="48">
                  <c:v>4.2000000000000011</c:v>
                </c:pt>
                <c:pt idx="49">
                  <c:v>4.3000000000000007</c:v>
                </c:pt>
                <c:pt idx="50">
                  <c:v>4.4000000000000004</c:v>
                </c:pt>
                <c:pt idx="51">
                  <c:v>4.5</c:v>
                </c:pt>
                <c:pt idx="52">
                  <c:v>4.5999999999999996</c:v>
                </c:pt>
                <c:pt idx="53">
                  <c:v>4.6999999999999993</c:v>
                </c:pt>
                <c:pt idx="54">
                  <c:v>4.7999999999999989</c:v>
                </c:pt>
                <c:pt idx="55">
                  <c:v>4.8999999999999986</c:v>
                </c:pt>
                <c:pt idx="56">
                  <c:v>4.9999999999999982</c:v>
                </c:pt>
                <c:pt idx="57">
                  <c:v>5.0999999999999979</c:v>
                </c:pt>
                <c:pt idx="58">
                  <c:v>5.1999999999999975</c:v>
                </c:pt>
                <c:pt idx="59">
                  <c:v>5.2999999999999972</c:v>
                </c:pt>
                <c:pt idx="60">
                  <c:v>5.3999999999999968</c:v>
                </c:pt>
                <c:pt idx="61">
                  <c:v>5.4999999999999964</c:v>
                </c:pt>
                <c:pt idx="62">
                  <c:v>5.5999999999999961</c:v>
                </c:pt>
                <c:pt idx="63">
                  <c:v>5.6999999999999957</c:v>
                </c:pt>
                <c:pt idx="64">
                  <c:v>5.7999999999999954</c:v>
                </c:pt>
                <c:pt idx="65">
                  <c:v>5.899999999999995</c:v>
                </c:pt>
                <c:pt idx="66">
                  <c:v>5.9999999999999947</c:v>
                </c:pt>
                <c:pt idx="67">
                  <c:v>6.0999999999999943</c:v>
                </c:pt>
                <c:pt idx="68">
                  <c:v>6.199999999999994</c:v>
                </c:pt>
                <c:pt idx="69">
                  <c:v>6.2999999999999936</c:v>
                </c:pt>
                <c:pt idx="70">
                  <c:v>6.3999999999999932</c:v>
                </c:pt>
                <c:pt idx="71">
                  <c:v>6.4999999999999929</c:v>
                </c:pt>
                <c:pt idx="72">
                  <c:v>6.5999999999999925</c:v>
                </c:pt>
                <c:pt idx="73">
                  <c:v>6.6999999999999922</c:v>
                </c:pt>
                <c:pt idx="74">
                  <c:v>6.7999999999999918</c:v>
                </c:pt>
                <c:pt idx="75">
                  <c:v>6.8999999999999915</c:v>
                </c:pt>
                <c:pt idx="76">
                  <c:v>6.9999999999999911</c:v>
                </c:pt>
                <c:pt idx="77">
                  <c:v>7.0999999999999908</c:v>
                </c:pt>
                <c:pt idx="78">
                  <c:v>7.1999999999999904</c:v>
                </c:pt>
                <c:pt idx="79">
                  <c:v>7.2999999999999901</c:v>
                </c:pt>
                <c:pt idx="80">
                  <c:v>7.3999999999999897</c:v>
                </c:pt>
              </c:numCache>
            </c:numRef>
          </c:xVal>
          <c:yVal>
            <c:numRef>
              <c:f>'Sheet3 (3)'!$B$1:$B$81</c:f>
              <c:numCache>
                <c:formatCode>General</c:formatCode>
                <c:ptCount val="81"/>
                <c:pt idx="0">
                  <c:v>0</c:v>
                </c:pt>
                <c:pt idx="1">
                  <c:v>0</c:v>
                </c:pt>
                <c:pt idx="2">
                  <c:v>0</c:v>
                </c:pt>
                <c:pt idx="3">
                  <c:v>0</c:v>
                </c:pt>
                <c:pt idx="4" formatCode="0.0">
                  <c:v>0</c:v>
                </c:pt>
                <c:pt idx="5" formatCode="0.0">
                  <c:v>0</c:v>
                </c:pt>
                <c:pt idx="6" formatCode="0.0">
                  <c:v>0</c:v>
                </c:pt>
                <c:pt idx="7" formatCode="0.0">
                  <c:v>4.0000000000000007E-4</c:v>
                </c:pt>
                <c:pt idx="8" formatCode="0.0">
                  <c:v>1.6000000000000003E-3</c:v>
                </c:pt>
                <c:pt idx="9" formatCode="0.0">
                  <c:v>3.6000000000000012E-3</c:v>
                </c:pt>
                <c:pt idx="10" formatCode="0.0">
                  <c:v>6.4000000000000012E-3</c:v>
                </c:pt>
                <c:pt idx="11" formatCode="0.0">
                  <c:v>0.01</c:v>
                </c:pt>
                <c:pt idx="12" formatCode="0.0">
                  <c:v>1.44E-2</c:v>
                </c:pt>
                <c:pt idx="13" formatCode="0.0">
                  <c:v>1.9599999999999999E-2</c:v>
                </c:pt>
                <c:pt idx="14" formatCode="0.0">
                  <c:v>2.5599999999999998E-2</c:v>
                </c:pt>
                <c:pt idx="15" formatCode="0.0">
                  <c:v>3.2399999999999991E-2</c:v>
                </c:pt>
                <c:pt idx="16" formatCode="0.0">
                  <c:v>3.9999999999999994E-2</c:v>
                </c:pt>
                <c:pt idx="17" formatCode="0.0">
                  <c:v>4.8399999999999992E-2</c:v>
                </c:pt>
                <c:pt idx="18" formatCode="0.0">
                  <c:v>5.7599999999999998E-2</c:v>
                </c:pt>
                <c:pt idx="19" formatCode="0.0">
                  <c:v>6.7600000000000007E-2</c:v>
                </c:pt>
                <c:pt idx="20" formatCode="0.0">
                  <c:v>7.8400000000000011E-2</c:v>
                </c:pt>
                <c:pt idx="21" formatCode="0.0">
                  <c:v>9.0000000000000038E-2</c:v>
                </c:pt>
                <c:pt idx="22" formatCode="0.0">
                  <c:v>0.10240000000000005</c:v>
                </c:pt>
                <c:pt idx="23" formatCode="0.0">
                  <c:v>0.11560000000000006</c:v>
                </c:pt>
                <c:pt idx="24" formatCode="0.0">
                  <c:v>0.12960000000000008</c:v>
                </c:pt>
                <c:pt idx="25" formatCode="0.0">
                  <c:v>0.14440000000000008</c:v>
                </c:pt>
                <c:pt idx="26" formatCode="0.0">
                  <c:v>0.16000000000000009</c:v>
                </c:pt>
                <c:pt idx="27" formatCode="0.0">
                  <c:v>0.17640000000000008</c:v>
                </c:pt>
                <c:pt idx="28" formatCode="0.0">
                  <c:v>0.19360000000000011</c:v>
                </c:pt>
                <c:pt idx="29" formatCode="0.0">
                  <c:v>0.21160000000000015</c:v>
                </c:pt>
                <c:pt idx="30" formatCode="0.0">
                  <c:v>0.23040000000000016</c:v>
                </c:pt>
                <c:pt idx="31" formatCode="0.0">
                  <c:v>0.25000000000000017</c:v>
                </c:pt>
                <c:pt idx="32" formatCode="0.0">
                  <c:v>0.2704000000000002</c:v>
                </c:pt>
                <c:pt idx="33" formatCode="0.0">
                  <c:v>0.29160000000000025</c:v>
                </c:pt>
                <c:pt idx="34" formatCode="0.0">
                  <c:v>0.31360000000000027</c:v>
                </c:pt>
                <c:pt idx="35" formatCode="0.0">
                  <c:v>0.33640000000000031</c:v>
                </c:pt>
                <c:pt idx="36" formatCode="0.0">
                  <c:v>0.36000000000000026</c:v>
                </c:pt>
                <c:pt idx="37" formatCode="0.0">
                  <c:v>0.38440000000000035</c:v>
                </c:pt>
                <c:pt idx="38" formatCode="0.0">
                  <c:v>0.40960000000000035</c:v>
                </c:pt>
                <c:pt idx="39" formatCode="0.0">
                  <c:v>0.43560000000000043</c:v>
                </c:pt>
                <c:pt idx="40" formatCode="0.0">
                  <c:v>0.46240000000000048</c:v>
                </c:pt>
                <c:pt idx="41" formatCode="0.0">
                  <c:v>0.49000000000000049</c:v>
                </c:pt>
                <c:pt idx="42" formatCode="0.0">
                  <c:v>0.51840000000000053</c:v>
                </c:pt>
                <c:pt idx="43" formatCode="0.0">
                  <c:v>0.54760000000000053</c:v>
                </c:pt>
                <c:pt idx="44" formatCode="0.0">
                  <c:v>0.57760000000000067</c:v>
                </c:pt>
                <c:pt idx="45" formatCode="0.0">
                  <c:v>0.60840000000000072</c:v>
                </c:pt>
                <c:pt idx="46" formatCode="0.0">
                  <c:v>0.64000000000000057</c:v>
                </c:pt>
                <c:pt idx="47" formatCode="0.0">
                  <c:v>0.67240000000000055</c:v>
                </c:pt>
                <c:pt idx="48" formatCode="0.0">
                  <c:v>0.70560000000000034</c:v>
                </c:pt>
                <c:pt idx="49" formatCode="0.0">
                  <c:v>0.73960000000000026</c:v>
                </c:pt>
                <c:pt idx="50" formatCode="0.0">
                  <c:v>0.77440000000000009</c:v>
                </c:pt>
                <c:pt idx="51" formatCode="0.0">
                  <c:v>0.81</c:v>
                </c:pt>
                <c:pt idx="52" formatCode="0.0">
                  <c:v>0.84639999999999993</c:v>
                </c:pt>
                <c:pt idx="53" formatCode="0.0">
                  <c:v>0.88359999999999972</c:v>
                </c:pt>
                <c:pt idx="54" formatCode="0.0">
                  <c:v>0.92159999999999953</c:v>
                </c:pt>
                <c:pt idx="55" formatCode="0.0">
                  <c:v>1</c:v>
                </c:pt>
                <c:pt idx="56" formatCode="0.0">
                  <c:v>1</c:v>
                </c:pt>
                <c:pt idx="57" formatCode="0.0">
                  <c:v>1</c:v>
                </c:pt>
                <c:pt idx="58" formatCode="0.0">
                  <c:v>1</c:v>
                </c:pt>
                <c:pt idx="59" formatCode="0.0">
                  <c:v>1</c:v>
                </c:pt>
                <c:pt idx="60" formatCode="0.0">
                  <c:v>1</c:v>
                </c:pt>
                <c:pt idx="61" formatCode="0.0">
                  <c:v>1</c:v>
                </c:pt>
                <c:pt idx="62" formatCode="0.0">
                  <c:v>1</c:v>
                </c:pt>
                <c:pt idx="63" formatCode="0.0">
                  <c:v>1</c:v>
                </c:pt>
                <c:pt idx="64" formatCode="0.0">
                  <c:v>1</c:v>
                </c:pt>
                <c:pt idx="65" formatCode="0.0">
                  <c:v>1</c:v>
                </c:pt>
                <c:pt idx="66" formatCode="0.0">
                  <c:v>1</c:v>
                </c:pt>
                <c:pt idx="67" formatCode="0.0">
                  <c:v>1</c:v>
                </c:pt>
                <c:pt idx="68" formatCode="0.0">
                  <c:v>1</c:v>
                </c:pt>
                <c:pt idx="69" formatCode="0.0">
                  <c:v>1</c:v>
                </c:pt>
                <c:pt idx="70" formatCode="0.0">
                  <c:v>1</c:v>
                </c:pt>
                <c:pt idx="71" formatCode="0.0">
                  <c:v>1</c:v>
                </c:pt>
                <c:pt idx="72" formatCode="0.0">
                  <c:v>1</c:v>
                </c:pt>
                <c:pt idx="73" formatCode="0.0">
                  <c:v>1</c:v>
                </c:pt>
                <c:pt idx="74" formatCode="0.0">
                  <c:v>1</c:v>
                </c:pt>
                <c:pt idx="75" formatCode="0.0">
                  <c:v>1</c:v>
                </c:pt>
                <c:pt idx="76" formatCode="0.0">
                  <c:v>1</c:v>
                </c:pt>
                <c:pt idx="77" formatCode="0.0">
                  <c:v>1</c:v>
                </c:pt>
                <c:pt idx="78" formatCode="0.0">
                  <c:v>1</c:v>
                </c:pt>
                <c:pt idx="79" formatCode="0.0">
                  <c:v>1</c:v>
                </c:pt>
                <c:pt idx="80" formatCode="0.0">
                  <c:v>1</c:v>
                </c:pt>
              </c:numCache>
            </c:numRef>
          </c:yVal>
          <c:smooth val="0"/>
          <c:extLst>
            <c:ext xmlns:c16="http://schemas.microsoft.com/office/drawing/2014/chart" uri="{C3380CC4-5D6E-409C-BE32-E72D297353CC}">
              <c16:uniqueId val="{00000000-9D29-4B73-B4D7-7BAA2AD78E1F}"/>
            </c:ext>
          </c:extLst>
        </c:ser>
        <c:dLbls>
          <c:showLegendKey val="0"/>
          <c:showVal val="0"/>
          <c:showCatName val="0"/>
          <c:showSerName val="0"/>
          <c:showPercent val="0"/>
          <c:showBubbleSize val="0"/>
        </c:dLbls>
        <c:axId val="102034048"/>
        <c:axId val="102035840"/>
      </c:scatterChart>
      <c:valAx>
        <c:axId val="102034048"/>
        <c:scaling>
          <c:orientation val="minMax"/>
          <c:max val="9"/>
          <c:min val="-2"/>
        </c:scaling>
        <c:delete val="0"/>
        <c:axPos val="b"/>
        <c:numFmt formatCode="0" sourceLinked="1"/>
        <c:majorTickMark val="out"/>
        <c:minorTickMark val="none"/>
        <c:tickLblPos val="nextTo"/>
        <c:txPr>
          <a:bodyPr/>
          <a:lstStyle/>
          <a:p>
            <a:pPr>
              <a:defRPr sz="1800"/>
            </a:pPr>
            <a:endParaRPr lang="en-US"/>
          </a:p>
        </c:txPr>
        <c:crossAx val="102035840"/>
        <c:crosses val="autoZero"/>
        <c:crossBetween val="midCat"/>
      </c:valAx>
      <c:valAx>
        <c:axId val="102035840"/>
        <c:scaling>
          <c:orientation val="minMax"/>
          <c:max val="1"/>
        </c:scaling>
        <c:delete val="0"/>
        <c:axPos val="l"/>
        <c:numFmt formatCode="General" sourceLinked="1"/>
        <c:majorTickMark val="out"/>
        <c:minorTickMark val="none"/>
        <c:tickLblPos val="nextTo"/>
        <c:txPr>
          <a:bodyPr/>
          <a:lstStyle/>
          <a:p>
            <a:pPr>
              <a:defRPr sz="1800"/>
            </a:pPr>
            <a:endParaRPr lang="en-US"/>
          </a:p>
        </c:txPr>
        <c:crossAx val="102034048"/>
        <c:crosses val="autoZero"/>
        <c:crossBetween val="midCat"/>
        <c:majorUnit val="0.2"/>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a:solidFill>
                <a:srgbClr val="FCA148"/>
              </a:solidFill>
            </a:ln>
          </c:spPr>
          <c:marker>
            <c:symbol val="none"/>
          </c:marker>
          <c:val>
            <c:numRef>
              <c:f>Sheet1!$B$1:$B$41</c:f>
              <c:numCache>
                <c:formatCode>General</c:formatCode>
                <c:ptCount val="41"/>
                <c:pt idx="3">
                  <c:v>410</c:v>
                </c:pt>
              </c:numCache>
            </c:numRef>
          </c:val>
          <c:smooth val="0"/>
          <c:extLst>
            <c:ext xmlns:c16="http://schemas.microsoft.com/office/drawing/2014/chart" uri="{C3380CC4-5D6E-409C-BE32-E72D297353CC}">
              <c16:uniqueId val="{00000000-E833-4C44-B69D-CB056356E2C3}"/>
            </c:ext>
          </c:extLst>
        </c:ser>
        <c:dLbls>
          <c:showLegendKey val="0"/>
          <c:showVal val="0"/>
          <c:showCatName val="0"/>
          <c:showSerName val="0"/>
          <c:showPercent val="0"/>
          <c:showBubbleSize val="0"/>
        </c:dLbls>
        <c:smooth val="0"/>
        <c:axId val="38083584"/>
        <c:axId val="38089472"/>
      </c:lineChart>
      <c:catAx>
        <c:axId val="38083584"/>
        <c:scaling>
          <c:orientation val="minMax"/>
        </c:scaling>
        <c:delete val="0"/>
        <c:axPos val="b"/>
        <c:numFmt formatCode="General" sourceLinked="1"/>
        <c:majorTickMark val="out"/>
        <c:minorTickMark val="none"/>
        <c:tickLblPos val="nextTo"/>
        <c:txPr>
          <a:bodyPr/>
          <a:lstStyle/>
          <a:p>
            <a:pPr>
              <a:defRPr>
                <a:solidFill>
                  <a:schemeClr val="bg1"/>
                </a:solidFill>
              </a:defRPr>
            </a:pPr>
            <a:endParaRPr lang="en-US"/>
          </a:p>
        </c:txPr>
        <c:crossAx val="38089472"/>
        <c:crosses val="autoZero"/>
        <c:auto val="1"/>
        <c:lblAlgn val="ctr"/>
        <c:lblOffset val="100"/>
        <c:tickMarkSkip val="4"/>
        <c:noMultiLvlLbl val="0"/>
      </c:catAx>
      <c:valAx>
        <c:axId val="38089472"/>
        <c:scaling>
          <c:orientation val="minMax"/>
          <c:max val="1"/>
        </c:scaling>
        <c:delete val="0"/>
        <c:axPos val="l"/>
        <c:numFmt formatCode="General" sourceLinked="1"/>
        <c:majorTickMark val="out"/>
        <c:minorTickMark val="none"/>
        <c:tickLblPos val="nextTo"/>
        <c:txPr>
          <a:bodyPr/>
          <a:lstStyle/>
          <a:p>
            <a:pPr>
              <a:defRPr sz="1800"/>
            </a:pPr>
            <a:endParaRPr lang="en-US"/>
          </a:p>
        </c:txPr>
        <c:crossAx val="38083584"/>
        <c:crosses val="autoZero"/>
        <c:crossBetween val="between"/>
        <c:majorUnit val="0.2"/>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a:solidFill>
                <a:srgbClr val="FCA148"/>
              </a:solidFill>
            </a:ln>
          </c:spPr>
          <c:marker>
            <c:symbol val="none"/>
          </c:marker>
          <c:val>
            <c:numRef>
              <c:f>Sheet1!$B$1:$B$41</c:f>
              <c:numCache>
                <c:formatCode>General</c:formatCode>
                <c:ptCount val="41"/>
                <c:pt idx="3">
                  <c:v>410</c:v>
                </c:pt>
              </c:numCache>
            </c:numRef>
          </c:val>
          <c:smooth val="0"/>
          <c:extLst>
            <c:ext xmlns:c16="http://schemas.microsoft.com/office/drawing/2014/chart" uri="{C3380CC4-5D6E-409C-BE32-E72D297353CC}">
              <c16:uniqueId val="{00000000-E833-4C44-B69D-CB056356E2C3}"/>
            </c:ext>
          </c:extLst>
        </c:ser>
        <c:dLbls>
          <c:showLegendKey val="0"/>
          <c:showVal val="0"/>
          <c:showCatName val="0"/>
          <c:showSerName val="0"/>
          <c:showPercent val="0"/>
          <c:showBubbleSize val="0"/>
        </c:dLbls>
        <c:smooth val="0"/>
        <c:axId val="38083584"/>
        <c:axId val="38089472"/>
      </c:lineChart>
      <c:catAx>
        <c:axId val="38083584"/>
        <c:scaling>
          <c:orientation val="minMax"/>
        </c:scaling>
        <c:delete val="0"/>
        <c:axPos val="b"/>
        <c:numFmt formatCode="General" sourceLinked="1"/>
        <c:majorTickMark val="out"/>
        <c:minorTickMark val="none"/>
        <c:tickLblPos val="nextTo"/>
        <c:txPr>
          <a:bodyPr/>
          <a:lstStyle/>
          <a:p>
            <a:pPr>
              <a:defRPr>
                <a:solidFill>
                  <a:schemeClr val="bg1"/>
                </a:solidFill>
              </a:defRPr>
            </a:pPr>
            <a:endParaRPr lang="en-US"/>
          </a:p>
        </c:txPr>
        <c:crossAx val="38089472"/>
        <c:crosses val="autoZero"/>
        <c:auto val="1"/>
        <c:lblAlgn val="ctr"/>
        <c:lblOffset val="100"/>
        <c:tickMarkSkip val="4"/>
        <c:noMultiLvlLbl val="0"/>
      </c:catAx>
      <c:valAx>
        <c:axId val="38089472"/>
        <c:scaling>
          <c:orientation val="minMax"/>
          <c:max val="1"/>
        </c:scaling>
        <c:delete val="0"/>
        <c:axPos val="l"/>
        <c:numFmt formatCode="General" sourceLinked="1"/>
        <c:majorTickMark val="out"/>
        <c:minorTickMark val="none"/>
        <c:tickLblPos val="nextTo"/>
        <c:txPr>
          <a:bodyPr/>
          <a:lstStyle/>
          <a:p>
            <a:pPr>
              <a:defRPr sz="1800"/>
            </a:pPr>
            <a:endParaRPr lang="en-US"/>
          </a:p>
        </c:txPr>
        <c:crossAx val="38083584"/>
        <c:crosses val="autoZero"/>
        <c:crossBetween val="between"/>
        <c:majorUnit val="0.2"/>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8100" cap="rnd">
              <a:solidFill>
                <a:srgbClr val="0F4BEB"/>
              </a:solidFill>
              <a:round/>
            </a:ln>
            <a:effectLst/>
          </c:spPr>
          <c:marker>
            <c:symbol val="none"/>
          </c:marker>
          <c:dPt>
            <c:idx val="3"/>
            <c:marker>
              <c:symbol val="none"/>
            </c:marker>
            <c:bubble3D val="0"/>
            <c:extLst>
              <c:ext xmlns:c16="http://schemas.microsoft.com/office/drawing/2014/chart" uri="{C3380CC4-5D6E-409C-BE32-E72D297353CC}">
                <c16:uniqueId val="{00000000-46D3-412C-968B-0DA4994D26B7}"/>
              </c:ext>
            </c:extLst>
          </c:dPt>
          <c:xVal>
            <c:numRef>
              <c:f>Sheet2!$A$1:$A$9</c:f>
              <c:numCache>
                <c:formatCode>General</c:formatCode>
                <c:ptCount val="9"/>
                <c:pt idx="0">
                  <c:v>-2</c:v>
                </c:pt>
                <c:pt idx="1">
                  <c:v>0</c:v>
                </c:pt>
                <c:pt idx="2">
                  <c:v>1</c:v>
                </c:pt>
                <c:pt idx="3">
                  <c:v>1.0000009999999999</c:v>
                </c:pt>
                <c:pt idx="4">
                  <c:v>2.9998999999999998</c:v>
                </c:pt>
                <c:pt idx="5">
                  <c:v>3</c:v>
                </c:pt>
                <c:pt idx="6">
                  <c:v>4</c:v>
                </c:pt>
                <c:pt idx="7">
                  <c:v>4.0000099999999996</c:v>
                </c:pt>
                <c:pt idx="8">
                  <c:v>6</c:v>
                </c:pt>
              </c:numCache>
            </c:numRef>
          </c:xVal>
          <c:yVal>
            <c:numRef>
              <c:f>Sheet2!$B$1:$B$9</c:f>
              <c:numCache>
                <c:formatCode>General</c:formatCode>
                <c:ptCount val="9"/>
                <c:pt idx="0">
                  <c:v>0</c:v>
                </c:pt>
                <c:pt idx="1">
                  <c:v>0</c:v>
                </c:pt>
                <c:pt idx="2">
                  <c:v>1</c:v>
                </c:pt>
                <c:pt idx="3">
                  <c:v>0</c:v>
                </c:pt>
                <c:pt idx="4">
                  <c:v>0</c:v>
                </c:pt>
                <c:pt idx="5">
                  <c:v>0.5</c:v>
                </c:pt>
                <c:pt idx="6">
                  <c:v>0.5</c:v>
                </c:pt>
                <c:pt idx="7">
                  <c:v>0</c:v>
                </c:pt>
                <c:pt idx="8">
                  <c:v>0</c:v>
                </c:pt>
              </c:numCache>
            </c:numRef>
          </c:yVal>
          <c:smooth val="0"/>
          <c:extLst>
            <c:ext xmlns:c16="http://schemas.microsoft.com/office/drawing/2014/chart" uri="{C3380CC4-5D6E-409C-BE32-E72D297353CC}">
              <c16:uniqueId val="{00000001-46D3-412C-968B-0DA4994D26B7}"/>
            </c:ext>
          </c:extLst>
        </c:ser>
        <c:dLbls>
          <c:showLegendKey val="0"/>
          <c:showVal val="0"/>
          <c:showCatName val="0"/>
          <c:showSerName val="0"/>
          <c:showPercent val="0"/>
          <c:showBubbleSize val="0"/>
        </c:dLbls>
        <c:axId val="1930037264"/>
        <c:axId val="1929258064"/>
      </c:scatterChart>
      <c:valAx>
        <c:axId val="1930037264"/>
        <c:scaling>
          <c:orientation val="minMax"/>
          <c:max val="6"/>
          <c:min val="-2"/>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1929258064"/>
        <c:crosses val="autoZero"/>
        <c:crossBetween val="midCat"/>
      </c:valAx>
      <c:valAx>
        <c:axId val="1929258064"/>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1930037264"/>
        <c:crosses val="autoZero"/>
        <c:crossBetween val="midCat"/>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8100" cap="rnd">
              <a:solidFill>
                <a:srgbClr val="0F4BEB"/>
              </a:solidFill>
              <a:round/>
            </a:ln>
            <a:effectLst/>
          </c:spPr>
          <c:marker>
            <c:symbol val="none"/>
          </c:marker>
          <c:dPt>
            <c:idx val="3"/>
            <c:marker>
              <c:symbol val="none"/>
            </c:marker>
            <c:bubble3D val="0"/>
            <c:extLst>
              <c:ext xmlns:c16="http://schemas.microsoft.com/office/drawing/2014/chart" uri="{C3380CC4-5D6E-409C-BE32-E72D297353CC}">
                <c16:uniqueId val="{00000000-46D3-412C-968B-0DA4994D26B7}"/>
              </c:ext>
            </c:extLst>
          </c:dPt>
          <c:xVal>
            <c:numRef>
              <c:f>Sheet2!$A$1:$A$9</c:f>
              <c:numCache>
                <c:formatCode>General</c:formatCode>
                <c:ptCount val="9"/>
                <c:pt idx="0">
                  <c:v>-2</c:v>
                </c:pt>
                <c:pt idx="1">
                  <c:v>0</c:v>
                </c:pt>
                <c:pt idx="2">
                  <c:v>1</c:v>
                </c:pt>
                <c:pt idx="3">
                  <c:v>1.0000009999999999</c:v>
                </c:pt>
                <c:pt idx="4">
                  <c:v>2.9998999999999998</c:v>
                </c:pt>
                <c:pt idx="5">
                  <c:v>3</c:v>
                </c:pt>
                <c:pt idx="6">
                  <c:v>4</c:v>
                </c:pt>
                <c:pt idx="7">
                  <c:v>4.0000099999999996</c:v>
                </c:pt>
                <c:pt idx="8">
                  <c:v>6</c:v>
                </c:pt>
              </c:numCache>
            </c:numRef>
          </c:xVal>
          <c:yVal>
            <c:numRef>
              <c:f>Sheet2!$B$1:$B$9</c:f>
              <c:numCache>
                <c:formatCode>General</c:formatCode>
                <c:ptCount val="9"/>
                <c:pt idx="0">
                  <c:v>0</c:v>
                </c:pt>
                <c:pt idx="1">
                  <c:v>0</c:v>
                </c:pt>
                <c:pt idx="2">
                  <c:v>1</c:v>
                </c:pt>
                <c:pt idx="3">
                  <c:v>0</c:v>
                </c:pt>
                <c:pt idx="4">
                  <c:v>0</c:v>
                </c:pt>
                <c:pt idx="5">
                  <c:v>0.5</c:v>
                </c:pt>
                <c:pt idx="6">
                  <c:v>0.5</c:v>
                </c:pt>
                <c:pt idx="7">
                  <c:v>0</c:v>
                </c:pt>
                <c:pt idx="8">
                  <c:v>0</c:v>
                </c:pt>
              </c:numCache>
            </c:numRef>
          </c:yVal>
          <c:smooth val="0"/>
          <c:extLst>
            <c:ext xmlns:c16="http://schemas.microsoft.com/office/drawing/2014/chart" uri="{C3380CC4-5D6E-409C-BE32-E72D297353CC}">
              <c16:uniqueId val="{00000001-46D3-412C-968B-0DA4994D26B7}"/>
            </c:ext>
          </c:extLst>
        </c:ser>
        <c:dLbls>
          <c:showLegendKey val="0"/>
          <c:showVal val="0"/>
          <c:showCatName val="0"/>
          <c:showSerName val="0"/>
          <c:showPercent val="0"/>
          <c:showBubbleSize val="0"/>
        </c:dLbls>
        <c:axId val="1930037264"/>
        <c:axId val="1929258064"/>
      </c:scatterChart>
      <c:valAx>
        <c:axId val="1930037264"/>
        <c:scaling>
          <c:orientation val="minMax"/>
          <c:max val="6"/>
          <c:min val="-2"/>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1929258064"/>
        <c:crosses val="autoZero"/>
        <c:crossBetween val="midCat"/>
      </c:valAx>
      <c:valAx>
        <c:axId val="1929258064"/>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1930037264"/>
        <c:crosses val="autoZero"/>
        <c:crossBetween val="midCat"/>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8100" cap="rnd">
              <a:solidFill>
                <a:srgbClr val="0F4BEB"/>
              </a:solidFill>
              <a:round/>
            </a:ln>
            <a:effectLst/>
          </c:spPr>
          <c:marker>
            <c:symbol val="none"/>
          </c:marker>
          <c:dPt>
            <c:idx val="3"/>
            <c:marker>
              <c:symbol val="none"/>
            </c:marker>
            <c:bubble3D val="0"/>
            <c:extLst>
              <c:ext xmlns:c16="http://schemas.microsoft.com/office/drawing/2014/chart" uri="{C3380CC4-5D6E-409C-BE32-E72D297353CC}">
                <c16:uniqueId val="{00000000-7BF6-417F-91C3-A0F68E6813EC}"/>
              </c:ext>
            </c:extLst>
          </c:dPt>
          <c:xVal>
            <c:numRef>
              <c:f>'Sheet2 (2)'!$A$1:$A$560</c:f>
              <c:numCache>
                <c:formatCode>General</c:formatCode>
                <c:ptCount val="560"/>
                <c:pt idx="0">
                  <c:v>-2</c:v>
                </c:pt>
                <c:pt idx="1">
                  <c:v>0</c:v>
                </c:pt>
                <c:pt idx="2">
                  <c:v>0.01</c:v>
                </c:pt>
                <c:pt idx="3">
                  <c:v>0.02</c:v>
                </c:pt>
                <c:pt idx="4">
                  <c:v>0.03</c:v>
                </c:pt>
                <c:pt idx="5">
                  <c:v>0.04</c:v>
                </c:pt>
                <c:pt idx="6">
                  <c:v>0.05</c:v>
                </c:pt>
                <c:pt idx="7">
                  <c:v>6.0000000000000005E-2</c:v>
                </c:pt>
                <c:pt idx="8">
                  <c:v>7.0000000000000007E-2</c:v>
                </c:pt>
                <c:pt idx="9">
                  <c:v>0.08</c:v>
                </c:pt>
                <c:pt idx="10">
                  <c:v>0.09</c:v>
                </c:pt>
                <c:pt idx="11">
                  <c:v>9.9999999999999992E-2</c:v>
                </c:pt>
                <c:pt idx="12">
                  <c:v>0.10999999999999999</c:v>
                </c:pt>
                <c:pt idx="13">
                  <c:v>0.11999999999999998</c:v>
                </c:pt>
                <c:pt idx="14">
                  <c:v>0.12999999999999998</c:v>
                </c:pt>
                <c:pt idx="15">
                  <c:v>0.13999999999999999</c:v>
                </c:pt>
                <c:pt idx="16">
                  <c:v>0.15</c:v>
                </c:pt>
                <c:pt idx="17">
                  <c:v>0.16</c:v>
                </c:pt>
                <c:pt idx="18">
                  <c:v>0.17</c:v>
                </c:pt>
                <c:pt idx="19">
                  <c:v>0.18000000000000002</c:v>
                </c:pt>
                <c:pt idx="20">
                  <c:v>0.19000000000000003</c:v>
                </c:pt>
                <c:pt idx="21">
                  <c:v>0.20000000000000004</c:v>
                </c:pt>
                <c:pt idx="22">
                  <c:v>0.21000000000000005</c:v>
                </c:pt>
                <c:pt idx="23">
                  <c:v>0.22000000000000006</c:v>
                </c:pt>
                <c:pt idx="24">
                  <c:v>0.23000000000000007</c:v>
                </c:pt>
                <c:pt idx="25">
                  <c:v>0.24000000000000007</c:v>
                </c:pt>
                <c:pt idx="26">
                  <c:v>0.25000000000000006</c:v>
                </c:pt>
                <c:pt idx="27">
                  <c:v>0.26000000000000006</c:v>
                </c:pt>
                <c:pt idx="28">
                  <c:v>0.27000000000000007</c:v>
                </c:pt>
                <c:pt idx="29">
                  <c:v>0.28000000000000008</c:v>
                </c:pt>
                <c:pt idx="30">
                  <c:v>0.29000000000000009</c:v>
                </c:pt>
                <c:pt idx="31">
                  <c:v>0.3000000000000001</c:v>
                </c:pt>
                <c:pt idx="32">
                  <c:v>0.31000000000000011</c:v>
                </c:pt>
                <c:pt idx="33">
                  <c:v>0.32000000000000012</c:v>
                </c:pt>
                <c:pt idx="34">
                  <c:v>0.33000000000000013</c:v>
                </c:pt>
                <c:pt idx="35">
                  <c:v>0.34000000000000014</c:v>
                </c:pt>
                <c:pt idx="36">
                  <c:v>0.35000000000000014</c:v>
                </c:pt>
                <c:pt idx="37">
                  <c:v>0.36000000000000015</c:v>
                </c:pt>
                <c:pt idx="38">
                  <c:v>0.37000000000000016</c:v>
                </c:pt>
                <c:pt idx="39">
                  <c:v>0.38000000000000017</c:v>
                </c:pt>
                <c:pt idx="40">
                  <c:v>0.39000000000000018</c:v>
                </c:pt>
                <c:pt idx="41">
                  <c:v>0.40000000000000019</c:v>
                </c:pt>
                <c:pt idx="42">
                  <c:v>0.4100000000000002</c:v>
                </c:pt>
                <c:pt idx="43">
                  <c:v>0.42000000000000021</c:v>
                </c:pt>
                <c:pt idx="44">
                  <c:v>0.43000000000000022</c:v>
                </c:pt>
                <c:pt idx="45">
                  <c:v>0.44000000000000022</c:v>
                </c:pt>
                <c:pt idx="46">
                  <c:v>0.45000000000000023</c:v>
                </c:pt>
                <c:pt idx="47">
                  <c:v>0.46000000000000024</c:v>
                </c:pt>
                <c:pt idx="48">
                  <c:v>0.47000000000000025</c:v>
                </c:pt>
                <c:pt idx="49">
                  <c:v>0.48000000000000026</c:v>
                </c:pt>
                <c:pt idx="50">
                  <c:v>0.49000000000000027</c:v>
                </c:pt>
                <c:pt idx="51">
                  <c:v>0.50000000000000022</c:v>
                </c:pt>
                <c:pt idx="52">
                  <c:v>0.51000000000000023</c:v>
                </c:pt>
                <c:pt idx="53">
                  <c:v>0.52000000000000024</c:v>
                </c:pt>
                <c:pt idx="54">
                  <c:v>0.53000000000000025</c:v>
                </c:pt>
                <c:pt idx="55">
                  <c:v>0.54000000000000026</c:v>
                </c:pt>
                <c:pt idx="56">
                  <c:v>0.55000000000000027</c:v>
                </c:pt>
                <c:pt idx="57">
                  <c:v>0.56000000000000028</c:v>
                </c:pt>
                <c:pt idx="58">
                  <c:v>0.57000000000000028</c:v>
                </c:pt>
                <c:pt idx="59">
                  <c:v>0.58000000000000029</c:v>
                </c:pt>
                <c:pt idx="60">
                  <c:v>0.5900000000000003</c:v>
                </c:pt>
                <c:pt idx="61">
                  <c:v>0.60000000000000031</c:v>
                </c:pt>
                <c:pt idx="62">
                  <c:v>0.61000000000000032</c:v>
                </c:pt>
                <c:pt idx="63">
                  <c:v>0.62000000000000033</c:v>
                </c:pt>
                <c:pt idx="64">
                  <c:v>0.63000000000000034</c:v>
                </c:pt>
                <c:pt idx="65">
                  <c:v>0.64000000000000035</c:v>
                </c:pt>
                <c:pt idx="66">
                  <c:v>0.65000000000000036</c:v>
                </c:pt>
                <c:pt idx="67">
                  <c:v>0.66000000000000036</c:v>
                </c:pt>
                <c:pt idx="68">
                  <c:v>0.67000000000000037</c:v>
                </c:pt>
                <c:pt idx="69">
                  <c:v>0.68000000000000038</c:v>
                </c:pt>
                <c:pt idx="70">
                  <c:v>0.69000000000000039</c:v>
                </c:pt>
                <c:pt idx="71">
                  <c:v>0.7000000000000004</c:v>
                </c:pt>
                <c:pt idx="72">
                  <c:v>0.71000000000000041</c:v>
                </c:pt>
                <c:pt idx="73">
                  <c:v>0.72000000000000042</c:v>
                </c:pt>
                <c:pt idx="74">
                  <c:v>0.73000000000000043</c:v>
                </c:pt>
                <c:pt idx="75">
                  <c:v>0.74000000000000044</c:v>
                </c:pt>
                <c:pt idx="76">
                  <c:v>0.75000000000000044</c:v>
                </c:pt>
                <c:pt idx="77">
                  <c:v>0.76000000000000045</c:v>
                </c:pt>
                <c:pt idx="78">
                  <c:v>0.77000000000000046</c:v>
                </c:pt>
                <c:pt idx="79">
                  <c:v>0.78000000000000047</c:v>
                </c:pt>
                <c:pt idx="80">
                  <c:v>0.79000000000000048</c:v>
                </c:pt>
                <c:pt idx="81">
                  <c:v>0.80000000000000049</c:v>
                </c:pt>
                <c:pt idx="82">
                  <c:v>0.8100000000000005</c:v>
                </c:pt>
                <c:pt idx="83">
                  <c:v>0.82000000000000051</c:v>
                </c:pt>
                <c:pt idx="84">
                  <c:v>0.83000000000000052</c:v>
                </c:pt>
                <c:pt idx="85">
                  <c:v>0.84000000000000052</c:v>
                </c:pt>
                <c:pt idx="86">
                  <c:v>0.85000000000000053</c:v>
                </c:pt>
                <c:pt idx="87">
                  <c:v>0.86000000000000054</c:v>
                </c:pt>
                <c:pt idx="88">
                  <c:v>0.87000000000000055</c:v>
                </c:pt>
                <c:pt idx="89">
                  <c:v>0.88000000000000056</c:v>
                </c:pt>
                <c:pt idx="90">
                  <c:v>0.89000000000000057</c:v>
                </c:pt>
                <c:pt idx="91">
                  <c:v>0.90000000000000058</c:v>
                </c:pt>
                <c:pt idx="92">
                  <c:v>0.91000000000000059</c:v>
                </c:pt>
                <c:pt idx="93">
                  <c:v>0.9200000000000006</c:v>
                </c:pt>
                <c:pt idx="94">
                  <c:v>0.9300000000000006</c:v>
                </c:pt>
                <c:pt idx="95">
                  <c:v>0.94000000000000061</c:v>
                </c:pt>
                <c:pt idx="96">
                  <c:v>0.95000000000000062</c:v>
                </c:pt>
                <c:pt idx="97">
                  <c:v>0.96000000000000063</c:v>
                </c:pt>
                <c:pt idx="98">
                  <c:v>0.97000000000000064</c:v>
                </c:pt>
                <c:pt idx="99">
                  <c:v>0.98000000000000065</c:v>
                </c:pt>
                <c:pt idx="100">
                  <c:v>0.99000000000000066</c:v>
                </c:pt>
                <c:pt idx="101">
                  <c:v>1.0000000000000007</c:v>
                </c:pt>
                <c:pt idx="102">
                  <c:v>1.0100000000000007</c:v>
                </c:pt>
                <c:pt idx="103">
                  <c:v>1.0200000000000007</c:v>
                </c:pt>
                <c:pt idx="104">
                  <c:v>1.0300000000000007</c:v>
                </c:pt>
                <c:pt idx="105">
                  <c:v>1.0400000000000007</c:v>
                </c:pt>
                <c:pt idx="106">
                  <c:v>1.0500000000000007</c:v>
                </c:pt>
                <c:pt idx="107">
                  <c:v>1.0600000000000007</c:v>
                </c:pt>
                <c:pt idx="108">
                  <c:v>1.0700000000000007</c:v>
                </c:pt>
                <c:pt idx="109">
                  <c:v>1.0800000000000007</c:v>
                </c:pt>
                <c:pt idx="110">
                  <c:v>1.0900000000000007</c:v>
                </c:pt>
                <c:pt idx="111">
                  <c:v>1.1000000000000008</c:v>
                </c:pt>
                <c:pt idx="112">
                  <c:v>1.1100000000000008</c:v>
                </c:pt>
                <c:pt idx="113">
                  <c:v>1.1200000000000008</c:v>
                </c:pt>
                <c:pt idx="114">
                  <c:v>1.1300000000000008</c:v>
                </c:pt>
                <c:pt idx="115">
                  <c:v>1.1400000000000008</c:v>
                </c:pt>
                <c:pt idx="116">
                  <c:v>1.1500000000000008</c:v>
                </c:pt>
                <c:pt idx="117">
                  <c:v>1.1600000000000008</c:v>
                </c:pt>
                <c:pt idx="118">
                  <c:v>1.1700000000000008</c:v>
                </c:pt>
                <c:pt idx="119">
                  <c:v>1.1800000000000008</c:v>
                </c:pt>
                <c:pt idx="120">
                  <c:v>1.1900000000000008</c:v>
                </c:pt>
                <c:pt idx="121">
                  <c:v>1.2000000000000008</c:v>
                </c:pt>
                <c:pt idx="122">
                  <c:v>1.2100000000000009</c:v>
                </c:pt>
                <c:pt idx="123">
                  <c:v>1.2200000000000009</c:v>
                </c:pt>
                <c:pt idx="124">
                  <c:v>1.2300000000000009</c:v>
                </c:pt>
                <c:pt idx="125">
                  <c:v>1.2400000000000009</c:v>
                </c:pt>
                <c:pt idx="126">
                  <c:v>1.2500000000000009</c:v>
                </c:pt>
                <c:pt idx="127">
                  <c:v>1.2600000000000009</c:v>
                </c:pt>
                <c:pt idx="128">
                  <c:v>1.2700000000000009</c:v>
                </c:pt>
                <c:pt idx="129">
                  <c:v>1.2800000000000009</c:v>
                </c:pt>
                <c:pt idx="130">
                  <c:v>1.2900000000000009</c:v>
                </c:pt>
                <c:pt idx="131">
                  <c:v>1.3000000000000009</c:v>
                </c:pt>
                <c:pt idx="132">
                  <c:v>1.3100000000000009</c:v>
                </c:pt>
                <c:pt idx="133">
                  <c:v>1.320000000000001</c:v>
                </c:pt>
                <c:pt idx="134">
                  <c:v>1.330000000000001</c:v>
                </c:pt>
                <c:pt idx="135">
                  <c:v>1.340000000000001</c:v>
                </c:pt>
                <c:pt idx="136">
                  <c:v>1.350000000000001</c:v>
                </c:pt>
                <c:pt idx="137">
                  <c:v>1.360000000000001</c:v>
                </c:pt>
                <c:pt idx="138">
                  <c:v>1.370000000000001</c:v>
                </c:pt>
                <c:pt idx="139">
                  <c:v>1.380000000000001</c:v>
                </c:pt>
                <c:pt idx="140">
                  <c:v>1.390000000000001</c:v>
                </c:pt>
                <c:pt idx="141">
                  <c:v>1.400000000000001</c:v>
                </c:pt>
                <c:pt idx="142">
                  <c:v>1.410000000000001</c:v>
                </c:pt>
                <c:pt idx="143">
                  <c:v>1.420000000000001</c:v>
                </c:pt>
                <c:pt idx="144">
                  <c:v>1.430000000000001</c:v>
                </c:pt>
                <c:pt idx="145">
                  <c:v>1.4400000000000011</c:v>
                </c:pt>
                <c:pt idx="146">
                  <c:v>1.4500000000000011</c:v>
                </c:pt>
                <c:pt idx="147">
                  <c:v>1.4600000000000011</c:v>
                </c:pt>
                <c:pt idx="148">
                  <c:v>1.4700000000000011</c:v>
                </c:pt>
                <c:pt idx="149">
                  <c:v>1.4800000000000011</c:v>
                </c:pt>
                <c:pt idx="150">
                  <c:v>1.4900000000000011</c:v>
                </c:pt>
                <c:pt idx="151">
                  <c:v>1.5000000000000011</c:v>
                </c:pt>
                <c:pt idx="152">
                  <c:v>1.5100000000000011</c:v>
                </c:pt>
                <c:pt idx="153">
                  <c:v>1.5200000000000011</c:v>
                </c:pt>
                <c:pt idx="154">
                  <c:v>1.5300000000000011</c:v>
                </c:pt>
                <c:pt idx="155">
                  <c:v>1.5400000000000011</c:v>
                </c:pt>
                <c:pt idx="156">
                  <c:v>1.5500000000000012</c:v>
                </c:pt>
                <c:pt idx="157">
                  <c:v>1.5600000000000012</c:v>
                </c:pt>
                <c:pt idx="158">
                  <c:v>1.5700000000000012</c:v>
                </c:pt>
                <c:pt idx="159">
                  <c:v>1.5800000000000012</c:v>
                </c:pt>
                <c:pt idx="160">
                  <c:v>1.5900000000000012</c:v>
                </c:pt>
                <c:pt idx="161">
                  <c:v>1.6000000000000012</c:v>
                </c:pt>
                <c:pt idx="162">
                  <c:v>1.6100000000000012</c:v>
                </c:pt>
                <c:pt idx="163">
                  <c:v>1.6200000000000012</c:v>
                </c:pt>
                <c:pt idx="164">
                  <c:v>1.6300000000000012</c:v>
                </c:pt>
                <c:pt idx="165">
                  <c:v>1.6400000000000012</c:v>
                </c:pt>
                <c:pt idx="166">
                  <c:v>1.6500000000000012</c:v>
                </c:pt>
                <c:pt idx="167">
                  <c:v>1.6600000000000013</c:v>
                </c:pt>
                <c:pt idx="168">
                  <c:v>1.6700000000000013</c:v>
                </c:pt>
                <c:pt idx="169">
                  <c:v>1.6800000000000013</c:v>
                </c:pt>
                <c:pt idx="170">
                  <c:v>1.6900000000000013</c:v>
                </c:pt>
                <c:pt idx="171">
                  <c:v>1.7000000000000013</c:v>
                </c:pt>
                <c:pt idx="172">
                  <c:v>1.7100000000000013</c:v>
                </c:pt>
                <c:pt idx="173">
                  <c:v>1.7200000000000013</c:v>
                </c:pt>
                <c:pt idx="174">
                  <c:v>1.7300000000000013</c:v>
                </c:pt>
                <c:pt idx="175">
                  <c:v>1.7400000000000013</c:v>
                </c:pt>
                <c:pt idx="176">
                  <c:v>1.7500000000000013</c:v>
                </c:pt>
                <c:pt idx="177">
                  <c:v>1.7600000000000013</c:v>
                </c:pt>
                <c:pt idx="178">
                  <c:v>1.7700000000000014</c:v>
                </c:pt>
                <c:pt idx="179">
                  <c:v>1.7800000000000014</c:v>
                </c:pt>
                <c:pt idx="180">
                  <c:v>1.7900000000000014</c:v>
                </c:pt>
                <c:pt idx="181">
                  <c:v>1.8000000000000014</c:v>
                </c:pt>
                <c:pt idx="182">
                  <c:v>1.8100000000000014</c:v>
                </c:pt>
                <c:pt idx="183">
                  <c:v>1.8200000000000014</c:v>
                </c:pt>
                <c:pt idx="184">
                  <c:v>1.8300000000000014</c:v>
                </c:pt>
                <c:pt idx="185">
                  <c:v>1.8400000000000014</c:v>
                </c:pt>
                <c:pt idx="186">
                  <c:v>1.8500000000000014</c:v>
                </c:pt>
                <c:pt idx="187">
                  <c:v>1.8600000000000014</c:v>
                </c:pt>
                <c:pt idx="188">
                  <c:v>1.8700000000000014</c:v>
                </c:pt>
                <c:pt idx="189">
                  <c:v>1.8800000000000014</c:v>
                </c:pt>
                <c:pt idx="190">
                  <c:v>1.8900000000000015</c:v>
                </c:pt>
                <c:pt idx="191">
                  <c:v>1.9000000000000015</c:v>
                </c:pt>
                <c:pt idx="192">
                  <c:v>1.9100000000000015</c:v>
                </c:pt>
                <c:pt idx="193">
                  <c:v>1.9200000000000015</c:v>
                </c:pt>
                <c:pt idx="194">
                  <c:v>1.9300000000000015</c:v>
                </c:pt>
                <c:pt idx="195">
                  <c:v>1.9400000000000015</c:v>
                </c:pt>
                <c:pt idx="196">
                  <c:v>1.9500000000000015</c:v>
                </c:pt>
                <c:pt idx="197">
                  <c:v>1.9600000000000015</c:v>
                </c:pt>
                <c:pt idx="198">
                  <c:v>1.9700000000000015</c:v>
                </c:pt>
                <c:pt idx="199">
                  <c:v>1.9800000000000015</c:v>
                </c:pt>
                <c:pt idx="200">
                  <c:v>1.9900000000000015</c:v>
                </c:pt>
                <c:pt idx="201">
                  <c:v>2.0000000000000013</c:v>
                </c:pt>
                <c:pt idx="202">
                  <c:v>2.0100000000000011</c:v>
                </c:pt>
                <c:pt idx="203">
                  <c:v>2.0200000000000009</c:v>
                </c:pt>
                <c:pt idx="204">
                  <c:v>2.0300000000000007</c:v>
                </c:pt>
                <c:pt idx="205">
                  <c:v>2.0400000000000005</c:v>
                </c:pt>
                <c:pt idx="206">
                  <c:v>2.0500000000000003</c:v>
                </c:pt>
                <c:pt idx="207">
                  <c:v>2.06</c:v>
                </c:pt>
                <c:pt idx="208">
                  <c:v>2.0699999999999998</c:v>
                </c:pt>
                <c:pt idx="209">
                  <c:v>2.0799999999999996</c:v>
                </c:pt>
                <c:pt idx="210">
                  <c:v>2.0899999999999994</c:v>
                </c:pt>
                <c:pt idx="211">
                  <c:v>2.0999999999999992</c:v>
                </c:pt>
                <c:pt idx="212">
                  <c:v>2.109999999999999</c:v>
                </c:pt>
                <c:pt idx="213">
                  <c:v>2.1199999999999988</c:v>
                </c:pt>
                <c:pt idx="214">
                  <c:v>2.1299999999999986</c:v>
                </c:pt>
                <c:pt idx="215">
                  <c:v>2.1399999999999983</c:v>
                </c:pt>
                <c:pt idx="216">
                  <c:v>2.1499999999999981</c:v>
                </c:pt>
                <c:pt idx="217">
                  <c:v>2.1599999999999979</c:v>
                </c:pt>
                <c:pt idx="218">
                  <c:v>2.1699999999999977</c:v>
                </c:pt>
                <c:pt idx="219">
                  <c:v>2.1799999999999975</c:v>
                </c:pt>
                <c:pt idx="220">
                  <c:v>2.1899999999999973</c:v>
                </c:pt>
                <c:pt idx="221">
                  <c:v>2.1999999999999971</c:v>
                </c:pt>
                <c:pt idx="222">
                  <c:v>2.2099999999999969</c:v>
                </c:pt>
                <c:pt idx="223">
                  <c:v>2.2199999999999966</c:v>
                </c:pt>
                <c:pt idx="224">
                  <c:v>2.2299999999999964</c:v>
                </c:pt>
                <c:pt idx="225">
                  <c:v>2.2399999999999962</c:v>
                </c:pt>
                <c:pt idx="226">
                  <c:v>2.249999999999996</c:v>
                </c:pt>
                <c:pt idx="227">
                  <c:v>2.2599999999999958</c:v>
                </c:pt>
                <c:pt idx="228">
                  <c:v>2.2699999999999956</c:v>
                </c:pt>
                <c:pt idx="229">
                  <c:v>2.2799999999999954</c:v>
                </c:pt>
                <c:pt idx="230">
                  <c:v>2.2899999999999952</c:v>
                </c:pt>
                <c:pt idx="231">
                  <c:v>2.2999999999999949</c:v>
                </c:pt>
                <c:pt idx="232">
                  <c:v>2.3099999999999947</c:v>
                </c:pt>
                <c:pt idx="233">
                  <c:v>2.3199999999999945</c:v>
                </c:pt>
                <c:pt idx="234">
                  <c:v>2.3299999999999943</c:v>
                </c:pt>
                <c:pt idx="235">
                  <c:v>2.3399999999999941</c:v>
                </c:pt>
                <c:pt idx="236">
                  <c:v>2.3499999999999939</c:v>
                </c:pt>
                <c:pt idx="237">
                  <c:v>2.3599999999999937</c:v>
                </c:pt>
                <c:pt idx="238">
                  <c:v>2.3699999999999934</c:v>
                </c:pt>
                <c:pt idx="239">
                  <c:v>2.3799999999999932</c:v>
                </c:pt>
                <c:pt idx="240">
                  <c:v>2.389999999999993</c:v>
                </c:pt>
                <c:pt idx="241">
                  <c:v>2.3999999999999928</c:v>
                </c:pt>
                <c:pt idx="242">
                  <c:v>2.4099999999999926</c:v>
                </c:pt>
                <c:pt idx="243">
                  <c:v>2.4199999999999924</c:v>
                </c:pt>
                <c:pt idx="244">
                  <c:v>2.4299999999999922</c:v>
                </c:pt>
                <c:pt idx="245">
                  <c:v>2.439999999999992</c:v>
                </c:pt>
                <c:pt idx="246">
                  <c:v>2.4499999999999917</c:v>
                </c:pt>
                <c:pt idx="247">
                  <c:v>2.4599999999999915</c:v>
                </c:pt>
                <c:pt idx="248">
                  <c:v>2.4699999999999913</c:v>
                </c:pt>
                <c:pt idx="249">
                  <c:v>2.4799999999999911</c:v>
                </c:pt>
                <c:pt idx="250">
                  <c:v>2.4899999999999909</c:v>
                </c:pt>
                <c:pt idx="251">
                  <c:v>2.4999999999999907</c:v>
                </c:pt>
                <c:pt idx="252">
                  <c:v>2.5099999999999905</c:v>
                </c:pt>
                <c:pt idx="253">
                  <c:v>2.5199999999999902</c:v>
                </c:pt>
                <c:pt idx="254">
                  <c:v>2.52999999999999</c:v>
                </c:pt>
                <c:pt idx="255">
                  <c:v>2.5399999999999898</c:v>
                </c:pt>
                <c:pt idx="256">
                  <c:v>2.5499999999999896</c:v>
                </c:pt>
                <c:pt idx="257">
                  <c:v>2.5599999999999894</c:v>
                </c:pt>
                <c:pt idx="258">
                  <c:v>2.5699999999999892</c:v>
                </c:pt>
                <c:pt idx="259">
                  <c:v>2.579999999999989</c:v>
                </c:pt>
                <c:pt idx="260">
                  <c:v>2.5899999999999888</c:v>
                </c:pt>
                <c:pt idx="261">
                  <c:v>2.5999999999999885</c:v>
                </c:pt>
                <c:pt idx="262">
                  <c:v>2.6099999999999883</c:v>
                </c:pt>
                <c:pt idx="263">
                  <c:v>2.6199999999999881</c:v>
                </c:pt>
                <c:pt idx="264">
                  <c:v>2.6299999999999879</c:v>
                </c:pt>
                <c:pt idx="265">
                  <c:v>2.6399999999999877</c:v>
                </c:pt>
                <c:pt idx="266">
                  <c:v>2.6499999999999875</c:v>
                </c:pt>
                <c:pt idx="267">
                  <c:v>2.6599999999999873</c:v>
                </c:pt>
                <c:pt idx="268">
                  <c:v>2.6699999999999871</c:v>
                </c:pt>
                <c:pt idx="269">
                  <c:v>2.6799999999999868</c:v>
                </c:pt>
                <c:pt idx="270">
                  <c:v>2.6899999999999866</c:v>
                </c:pt>
                <c:pt idx="271">
                  <c:v>2.6999999999999864</c:v>
                </c:pt>
                <c:pt idx="272">
                  <c:v>2.7099999999999862</c:v>
                </c:pt>
                <c:pt idx="273">
                  <c:v>2.719999999999986</c:v>
                </c:pt>
                <c:pt idx="274">
                  <c:v>2.7299999999999858</c:v>
                </c:pt>
                <c:pt idx="275">
                  <c:v>2.7399999999999856</c:v>
                </c:pt>
                <c:pt idx="276">
                  <c:v>2.7499999999999853</c:v>
                </c:pt>
                <c:pt idx="277">
                  <c:v>2.7599999999999851</c:v>
                </c:pt>
                <c:pt idx="278">
                  <c:v>2.7699999999999849</c:v>
                </c:pt>
                <c:pt idx="279">
                  <c:v>2.7799999999999847</c:v>
                </c:pt>
                <c:pt idx="280">
                  <c:v>2.7899999999999845</c:v>
                </c:pt>
                <c:pt idx="281">
                  <c:v>2.7999999999999843</c:v>
                </c:pt>
                <c:pt idx="282">
                  <c:v>2.8099999999999841</c:v>
                </c:pt>
                <c:pt idx="283">
                  <c:v>2.8199999999999839</c:v>
                </c:pt>
                <c:pt idx="284">
                  <c:v>2.8299999999999836</c:v>
                </c:pt>
                <c:pt idx="285">
                  <c:v>2.8399999999999834</c:v>
                </c:pt>
                <c:pt idx="286">
                  <c:v>2.8499999999999832</c:v>
                </c:pt>
                <c:pt idx="287">
                  <c:v>2.859999999999983</c:v>
                </c:pt>
                <c:pt idx="288">
                  <c:v>2.8699999999999828</c:v>
                </c:pt>
                <c:pt idx="289">
                  <c:v>2.8799999999999826</c:v>
                </c:pt>
                <c:pt idx="290">
                  <c:v>2.8899999999999824</c:v>
                </c:pt>
                <c:pt idx="291">
                  <c:v>2.8999999999999821</c:v>
                </c:pt>
                <c:pt idx="292">
                  <c:v>2.9099999999999819</c:v>
                </c:pt>
                <c:pt idx="293">
                  <c:v>2.9199999999999817</c:v>
                </c:pt>
                <c:pt idx="294">
                  <c:v>2.9299999999999815</c:v>
                </c:pt>
                <c:pt idx="295">
                  <c:v>2.9399999999999813</c:v>
                </c:pt>
                <c:pt idx="296">
                  <c:v>2.9499999999999811</c:v>
                </c:pt>
                <c:pt idx="297">
                  <c:v>2.9599999999999809</c:v>
                </c:pt>
                <c:pt idx="298">
                  <c:v>2.9699999999999807</c:v>
                </c:pt>
                <c:pt idx="299">
                  <c:v>2.9799999999999804</c:v>
                </c:pt>
                <c:pt idx="300">
                  <c:v>2.9899999999999802</c:v>
                </c:pt>
                <c:pt idx="301">
                  <c:v>2.99999999999998</c:v>
                </c:pt>
                <c:pt idx="302">
                  <c:v>3.0099999999999798</c:v>
                </c:pt>
                <c:pt idx="303">
                  <c:v>3.0199999999999796</c:v>
                </c:pt>
                <c:pt idx="304">
                  <c:v>3.0299999999999794</c:v>
                </c:pt>
                <c:pt idx="305">
                  <c:v>3.0399999999999792</c:v>
                </c:pt>
                <c:pt idx="306">
                  <c:v>3.049999999999979</c:v>
                </c:pt>
                <c:pt idx="307">
                  <c:v>3.0599999999999787</c:v>
                </c:pt>
                <c:pt idx="308">
                  <c:v>3.0699999999999785</c:v>
                </c:pt>
                <c:pt idx="309">
                  <c:v>3.0799999999999783</c:v>
                </c:pt>
                <c:pt idx="310">
                  <c:v>3.0899999999999781</c:v>
                </c:pt>
                <c:pt idx="311">
                  <c:v>3.0999999999999779</c:v>
                </c:pt>
                <c:pt idx="312">
                  <c:v>3.1099999999999777</c:v>
                </c:pt>
                <c:pt idx="313">
                  <c:v>3.1199999999999775</c:v>
                </c:pt>
                <c:pt idx="314">
                  <c:v>3.1299999999999772</c:v>
                </c:pt>
                <c:pt idx="315">
                  <c:v>3.139999999999977</c:v>
                </c:pt>
                <c:pt idx="316">
                  <c:v>3.1499999999999768</c:v>
                </c:pt>
                <c:pt idx="317">
                  <c:v>3.1599999999999766</c:v>
                </c:pt>
                <c:pt idx="318">
                  <c:v>3.1699999999999764</c:v>
                </c:pt>
                <c:pt idx="319">
                  <c:v>3.1799999999999762</c:v>
                </c:pt>
                <c:pt idx="320">
                  <c:v>3.189999999999976</c:v>
                </c:pt>
                <c:pt idx="321">
                  <c:v>3.1999999999999758</c:v>
                </c:pt>
                <c:pt idx="322">
                  <c:v>3.2099999999999755</c:v>
                </c:pt>
                <c:pt idx="323">
                  <c:v>3.2199999999999753</c:v>
                </c:pt>
                <c:pt idx="324">
                  <c:v>3.2299999999999751</c:v>
                </c:pt>
                <c:pt idx="325">
                  <c:v>3.2399999999999749</c:v>
                </c:pt>
                <c:pt idx="326">
                  <c:v>3.2499999999999747</c:v>
                </c:pt>
                <c:pt idx="327">
                  <c:v>3.2599999999999745</c:v>
                </c:pt>
                <c:pt idx="328">
                  <c:v>3.2699999999999743</c:v>
                </c:pt>
                <c:pt idx="329">
                  <c:v>3.279999999999974</c:v>
                </c:pt>
                <c:pt idx="330">
                  <c:v>3.2899999999999738</c:v>
                </c:pt>
                <c:pt idx="331">
                  <c:v>3.2999999999999736</c:v>
                </c:pt>
                <c:pt idx="332">
                  <c:v>3.3099999999999734</c:v>
                </c:pt>
                <c:pt idx="333">
                  <c:v>3.3199999999999732</c:v>
                </c:pt>
                <c:pt idx="334">
                  <c:v>3.329999999999973</c:v>
                </c:pt>
                <c:pt idx="335">
                  <c:v>3.3399999999999728</c:v>
                </c:pt>
                <c:pt idx="336">
                  <c:v>3.3499999999999726</c:v>
                </c:pt>
                <c:pt idx="337">
                  <c:v>3.3599999999999723</c:v>
                </c:pt>
                <c:pt idx="338">
                  <c:v>3.3699999999999721</c:v>
                </c:pt>
                <c:pt idx="339">
                  <c:v>3.3799999999999719</c:v>
                </c:pt>
                <c:pt idx="340">
                  <c:v>3.3899999999999717</c:v>
                </c:pt>
                <c:pt idx="341">
                  <c:v>3.3999999999999715</c:v>
                </c:pt>
                <c:pt idx="342">
                  <c:v>3.4099999999999713</c:v>
                </c:pt>
                <c:pt idx="343">
                  <c:v>3.4199999999999711</c:v>
                </c:pt>
                <c:pt idx="344">
                  <c:v>3.4299999999999708</c:v>
                </c:pt>
                <c:pt idx="345">
                  <c:v>3.4399999999999706</c:v>
                </c:pt>
                <c:pt idx="346">
                  <c:v>3.4499999999999704</c:v>
                </c:pt>
                <c:pt idx="347">
                  <c:v>3.4599999999999702</c:v>
                </c:pt>
                <c:pt idx="348">
                  <c:v>3.46999999999997</c:v>
                </c:pt>
                <c:pt idx="349">
                  <c:v>3.4799999999999698</c:v>
                </c:pt>
                <c:pt idx="350">
                  <c:v>3.4899999999999696</c:v>
                </c:pt>
                <c:pt idx="351">
                  <c:v>3.4999999999999694</c:v>
                </c:pt>
                <c:pt idx="352">
                  <c:v>3.5099999999999691</c:v>
                </c:pt>
                <c:pt idx="353">
                  <c:v>3.5199999999999689</c:v>
                </c:pt>
                <c:pt idx="354">
                  <c:v>3.5299999999999687</c:v>
                </c:pt>
                <c:pt idx="355">
                  <c:v>3.5399999999999685</c:v>
                </c:pt>
                <c:pt idx="356">
                  <c:v>3.5499999999999683</c:v>
                </c:pt>
                <c:pt idx="357">
                  <c:v>3.5599999999999681</c:v>
                </c:pt>
                <c:pt idx="358">
                  <c:v>3.5699999999999679</c:v>
                </c:pt>
                <c:pt idx="359">
                  <c:v>3.5799999999999677</c:v>
                </c:pt>
                <c:pt idx="360">
                  <c:v>3.5899999999999674</c:v>
                </c:pt>
                <c:pt idx="361">
                  <c:v>3.5999999999999672</c:v>
                </c:pt>
                <c:pt idx="362">
                  <c:v>3.609999999999967</c:v>
                </c:pt>
                <c:pt idx="363">
                  <c:v>3.6199999999999668</c:v>
                </c:pt>
                <c:pt idx="364">
                  <c:v>3.6299999999999666</c:v>
                </c:pt>
                <c:pt idx="365">
                  <c:v>3.6399999999999664</c:v>
                </c:pt>
                <c:pt idx="366">
                  <c:v>3.6499999999999662</c:v>
                </c:pt>
                <c:pt idx="367">
                  <c:v>3.6599999999999659</c:v>
                </c:pt>
                <c:pt idx="368">
                  <c:v>3.6699999999999657</c:v>
                </c:pt>
                <c:pt idx="369">
                  <c:v>3.6799999999999655</c:v>
                </c:pt>
                <c:pt idx="370">
                  <c:v>3.6899999999999653</c:v>
                </c:pt>
                <c:pt idx="371">
                  <c:v>3.6999999999999651</c:v>
                </c:pt>
                <c:pt idx="372">
                  <c:v>3.7099999999999649</c:v>
                </c:pt>
                <c:pt idx="373">
                  <c:v>3.7199999999999647</c:v>
                </c:pt>
                <c:pt idx="374">
                  <c:v>3.7299999999999645</c:v>
                </c:pt>
                <c:pt idx="375">
                  <c:v>3.7399999999999642</c:v>
                </c:pt>
                <c:pt idx="376">
                  <c:v>3.749999999999964</c:v>
                </c:pt>
                <c:pt idx="377">
                  <c:v>3.7599999999999638</c:v>
                </c:pt>
                <c:pt idx="378">
                  <c:v>3.7699999999999636</c:v>
                </c:pt>
                <c:pt idx="379">
                  <c:v>3.7799999999999634</c:v>
                </c:pt>
                <c:pt idx="380">
                  <c:v>3.7899999999999632</c:v>
                </c:pt>
                <c:pt idx="381">
                  <c:v>3.799999999999963</c:v>
                </c:pt>
                <c:pt idx="382">
                  <c:v>3.8099999999999627</c:v>
                </c:pt>
                <c:pt idx="383">
                  <c:v>3.8199999999999625</c:v>
                </c:pt>
                <c:pt idx="384">
                  <c:v>3.8299999999999623</c:v>
                </c:pt>
                <c:pt idx="385">
                  <c:v>3.8399999999999621</c:v>
                </c:pt>
                <c:pt idx="386">
                  <c:v>3.8499999999999619</c:v>
                </c:pt>
                <c:pt idx="387">
                  <c:v>3.8599999999999617</c:v>
                </c:pt>
                <c:pt idx="388">
                  <c:v>3.8699999999999615</c:v>
                </c:pt>
                <c:pt idx="389">
                  <c:v>3.8799999999999613</c:v>
                </c:pt>
                <c:pt idx="390">
                  <c:v>3.889999999999961</c:v>
                </c:pt>
                <c:pt idx="391">
                  <c:v>3.8999999999999608</c:v>
                </c:pt>
                <c:pt idx="392">
                  <c:v>3.9099999999999606</c:v>
                </c:pt>
                <c:pt idx="393">
                  <c:v>3.9199999999999604</c:v>
                </c:pt>
                <c:pt idx="394">
                  <c:v>3.9299999999999602</c:v>
                </c:pt>
                <c:pt idx="395">
                  <c:v>3.93999999999996</c:v>
                </c:pt>
                <c:pt idx="396">
                  <c:v>3.9499999999999598</c:v>
                </c:pt>
                <c:pt idx="397">
                  <c:v>3.9599999999999596</c:v>
                </c:pt>
                <c:pt idx="398">
                  <c:v>3.9699999999999593</c:v>
                </c:pt>
                <c:pt idx="399">
                  <c:v>3.9799999999999591</c:v>
                </c:pt>
                <c:pt idx="400">
                  <c:v>3.9899999999999589</c:v>
                </c:pt>
                <c:pt idx="401">
                  <c:v>3.9999999999999587</c:v>
                </c:pt>
                <c:pt idx="402">
                  <c:v>4.0099999999999589</c:v>
                </c:pt>
                <c:pt idx="403">
                  <c:v>4.0199999999999587</c:v>
                </c:pt>
                <c:pt idx="404">
                  <c:v>4.0299999999999585</c:v>
                </c:pt>
                <c:pt idx="405">
                  <c:v>4.0399999999999583</c:v>
                </c:pt>
                <c:pt idx="406">
                  <c:v>4.0499999999999581</c:v>
                </c:pt>
                <c:pt idx="407">
                  <c:v>4.0599999999999579</c:v>
                </c:pt>
                <c:pt idx="408">
                  <c:v>4.0699999999999577</c:v>
                </c:pt>
                <c:pt idx="409">
                  <c:v>4.0799999999999574</c:v>
                </c:pt>
                <c:pt idx="410">
                  <c:v>4.0899999999999572</c:v>
                </c:pt>
                <c:pt idx="411">
                  <c:v>4.099999999999957</c:v>
                </c:pt>
                <c:pt idx="412">
                  <c:v>4.1099999999999568</c:v>
                </c:pt>
                <c:pt idx="413">
                  <c:v>4.1199999999999566</c:v>
                </c:pt>
                <c:pt idx="414">
                  <c:v>4.1299999999999564</c:v>
                </c:pt>
                <c:pt idx="415">
                  <c:v>4.1399999999999562</c:v>
                </c:pt>
                <c:pt idx="416">
                  <c:v>4.1499999999999559</c:v>
                </c:pt>
                <c:pt idx="417">
                  <c:v>4.1599999999999557</c:v>
                </c:pt>
                <c:pt idx="418">
                  <c:v>4.1699999999999555</c:v>
                </c:pt>
                <c:pt idx="419">
                  <c:v>4.1799999999999553</c:v>
                </c:pt>
                <c:pt idx="420">
                  <c:v>4.1899999999999551</c:v>
                </c:pt>
                <c:pt idx="421">
                  <c:v>4.1999999999999549</c:v>
                </c:pt>
                <c:pt idx="422">
                  <c:v>4.2099999999999547</c:v>
                </c:pt>
                <c:pt idx="423">
                  <c:v>4.2199999999999545</c:v>
                </c:pt>
                <c:pt idx="424">
                  <c:v>4.2299999999999542</c:v>
                </c:pt>
                <c:pt idx="425">
                  <c:v>4.239999999999954</c:v>
                </c:pt>
                <c:pt idx="426">
                  <c:v>4.2499999999999538</c:v>
                </c:pt>
                <c:pt idx="427">
                  <c:v>4.2599999999999536</c:v>
                </c:pt>
                <c:pt idx="428">
                  <c:v>4.2699999999999534</c:v>
                </c:pt>
                <c:pt idx="429">
                  <c:v>4.2799999999999532</c:v>
                </c:pt>
                <c:pt idx="430">
                  <c:v>4.289999999999953</c:v>
                </c:pt>
                <c:pt idx="431">
                  <c:v>4.2999999999999527</c:v>
                </c:pt>
                <c:pt idx="432">
                  <c:v>4.3099999999999525</c:v>
                </c:pt>
                <c:pt idx="433">
                  <c:v>4.3199999999999523</c:v>
                </c:pt>
                <c:pt idx="434">
                  <c:v>4.3299999999999521</c:v>
                </c:pt>
                <c:pt idx="435">
                  <c:v>4.3399999999999519</c:v>
                </c:pt>
                <c:pt idx="436">
                  <c:v>4.3499999999999517</c:v>
                </c:pt>
                <c:pt idx="437">
                  <c:v>4.3599999999999515</c:v>
                </c:pt>
                <c:pt idx="438">
                  <c:v>4.3699999999999513</c:v>
                </c:pt>
                <c:pt idx="439">
                  <c:v>4.379999999999951</c:v>
                </c:pt>
                <c:pt idx="440">
                  <c:v>4.3899999999999508</c:v>
                </c:pt>
                <c:pt idx="441">
                  <c:v>4.3999999999999506</c:v>
                </c:pt>
                <c:pt idx="442">
                  <c:v>4.4099999999999504</c:v>
                </c:pt>
                <c:pt idx="443">
                  <c:v>4.4199999999999502</c:v>
                </c:pt>
                <c:pt idx="444">
                  <c:v>4.42999999999995</c:v>
                </c:pt>
                <c:pt idx="445">
                  <c:v>4.4399999999999498</c:v>
                </c:pt>
                <c:pt idx="446">
                  <c:v>4.4499999999999496</c:v>
                </c:pt>
                <c:pt idx="447">
                  <c:v>4.4599999999999493</c:v>
                </c:pt>
                <c:pt idx="448">
                  <c:v>4.4699999999999491</c:v>
                </c:pt>
                <c:pt idx="449">
                  <c:v>4.4799999999999489</c:v>
                </c:pt>
                <c:pt idx="450">
                  <c:v>4.4899999999999487</c:v>
                </c:pt>
                <c:pt idx="451">
                  <c:v>4.4999999999999485</c:v>
                </c:pt>
                <c:pt idx="452">
                  <c:v>4.5099999999999483</c:v>
                </c:pt>
                <c:pt idx="453">
                  <c:v>4.5199999999999481</c:v>
                </c:pt>
                <c:pt idx="454">
                  <c:v>4.5299999999999478</c:v>
                </c:pt>
                <c:pt idx="455">
                  <c:v>4.5399999999999476</c:v>
                </c:pt>
                <c:pt idx="456">
                  <c:v>4.5499999999999474</c:v>
                </c:pt>
                <c:pt idx="457">
                  <c:v>4.5599999999999472</c:v>
                </c:pt>
                <c:pt idx="458">
                  <c:v>4.569999999999947</c:v>
                </c:pt>
                <c:pt idx="459">
                  <c:v>4.5799999999999468</c:v>
                </c:pt>
                <c:pt idx="460">
                  <c:v>4.5899999999999466</c:v>
                </c:pt>
                <c:pt idx="461">
                  <c:v>4.5999999999999464</c:v>
                </c:pt>
                <c:pt idx="462">
                  <c:v>4.6099999999999461</c:v>
                </c:pt>
                <c:pt idx="463">
                  <c:v>4.6199999999999459</c:v>
                </c:pt>
                <c:pt idx="464">
                  <c:v>4.6299999999999457</c:v>
                </c:pt>
                <c:pt idx="465">
                  <c:v>4.6399999999999455</c:v>
                </c:pt>
                <c:pt idx="466">
                  <c:v>4.6499999999999453</c:v>
                </c:pt>
                <c:pt idx="467">
                  <c:v>4.6599999999999451</c:v>
                </c:pt>
                <c:pt idx="468">
                  <c:v>4.6699999999999449</c:v>
                </c:pt>
                <c:pt idx="469">
                  <c:v>4.6799999999999446</c:v>
                </c:pt>
                <c:pt idx="470">
                  <c:v>4.6899999999999444</c:v>
                </c:pt>
                <c:pt idx="471">
                  <c:v>4.6999999999999442</c:v>
                </c:pt>
                <c:pt idx="472">
                  <c:v>4.709999999999944</c:v>
                </c:pt>
                <c:pt idx="473">
                  <c:v>4.7199999999999438</c:v>
                </c:pt>
                <c:pt idx="474">
                  <c:v>4.7299999999999436</c:v>
                </c:pt>
                <c:pt idx="475">
                  <c:v>4.7399999999999434</c:v>
                </c:pt>
                <c:pt idx="476">
                  <c:v>4.7499999999999432</c:v>
                </c:pt>
                <c:pt idx="477">
                  <c:v>4.7599999999999429</c:v>
                </c:pt>
                <c:pt idx="478">
                  <c:v>4.7699999999999427</c:v>
                </c:pt>
                <c:pt idx="479">
                  <c:v>4.7799999999999425</c:v>
                </c:pt>
                <c:pt idx="480">
                  <c:v>4.7899999999999423</c:v>
                </c:pt>
                <c:pt idx="481">
                  <c:v>4.7999999999999421</c:v>
                </c:pt>
                <c:pt idx="482">
                  <c:v>4.8099999999999419</c:v>
                </c:pt>
                <c:pt idx="483">
                  <c:v>4.8199999999999417</c:v>
                </c:pt>
                <c:pt idx="484">
                  <c:v>4.8299999999999415</c:v>
                </c:pt>
                <c:pt idx="485">
                  <c:v>4.8399999999999412</c:v>
                </c:pt>
                <c:pt idx="486">
                  <c:v>4.849999999999941</c:v>
                </c:pt>
                <c:pt idx="487">
                  <c:v>4.8599999999999408</c:v>
                </c:pt>
                <c:pt idx="488">
                  <c:v>4.8699999999999406</c:v>
                </c:pt>
                <c:pt idx="489">
                  <c:v>4.8799999999999404</c:v>
                </c:pt>
                <c:pt idx="490">
                  <c:v>4.8899999999999402</c:v>
                </c:pt>
                <c:pt idx="491">
                  <c:v>4.89999999999994</c:v>
                </c:pt>
                <c:pt idx="492">
                  <c:v>4.9099999999999397</c:v>
                </c:pt>
                <c:pt idx="493">
                  <c:v>4.9199999999999395</c:v>
                </c:pt>
                <c:pt idx="494">
                  <c:v>4.9299999999999393</c:v>
                </c:pt>
                <c:pt idx="495">
                  <c:v>4.9399999999999391</c:v>
                </c:pt>
                <c:pt idx="496">
                  <c:v>4.9499999999999389</c:v>
                </c:pt>
                <c:pt idx="497">
                  <c:v>4.9599999999999387</c:v>
                </c:pt>
                <c:pt idx="498">
                  <c:v>4.9699999999999385</c:v>
                </c:pt>
                <c:pt idx="499">
                  <c:v>4.9799999999999383</c:v>
                </c:pt>
                <c:pt idx="500">
                  <c:v>4.989999999999938</c:v>
                </c:pt>
                <c:pt idx="501">
                  <c:v>4.9999999999999378</c:v>
                </c:pt>
                <c:pt idx="502">
                  <c:v>5.0099999999999376</c:v>
                </c:pt>
                <c:pt idx="503">
                  <c:v>5.0199999999999374</c:v>
                </c:pt>
                <c:pt idx="504">
                  <c:v>5.0299999999999372</c:v>
                </c:pt>
                <c:pt idx="505">
                  <c:v>5.039999999999937</c:v>
                </c:pt>
                <c:pt idx="506">
                  <c:v>5.0499999999999368</c:v>
                </c:pt>
                <c:pt idx="507">
                  <c:v>5.0599999999999365</c:v>
                </c:pt>
                <c:pt idx="508">
                  <c:v>5.0699999999999363</c:v>
                </c:pt>
                <c:pt idx="509">
                  <c:v>5.0799999999999361</c:v>
                </c:pt>
                <c:pt idx="510">
                  <c:v>5.0899999999999359</c:v>
                </c:pt>
                <c:pt idx="511">
                  <c:v>5.0999999999999357</c:v>
                </c:pt>
                <c:pt idx="512">
                  <c:v>5.1099999999999355</c:v>
                </c:pt>
                <c:pt idx="513">
                  <c:v>5.1199999999999353</c:v>
                </c:pt>
                <c:pt idx="514">
                  <c:v>5.1299999999999351</c:v>
                </c:pt>
                <c:pt idx="515">
                  <c:v>5.1399999999999348</c:v>
                </c:pt>
                <c:pt idx="516">
                  <c:v>5.1499999999999346</c:v>
                </c:pt>
                <c:pt idx="517">
                  <c:v>5.1599999999999344</c:v>
                </c:pt>
                <c:pt idx="518">
                  <c:v>5.1699999999999342</c:v>
                </c:pt>
                <c:pt idx="519">
                  <c:v>5.179999999999934</c:v>
                </c:pt>
                <c:pt idx="520">
                  <c:v>5.1899999999999338</c:v>
                </c:pt>
                <c:pt idx="521">
                  <c:v>5.1999999999999336</c:v>
                </c:pt>
                <c:pt idx="522">
                  <c:v>5.2099999999999334</c:v>
                </c:pt>
                <c:pt idx="523">
                  <c:v>5.2199999999999331</c:v>
                </c:pt>
                <c:pt idx="524">
                  <c:v>5.2299999999999329</c:v>
                </c:pt>
                <c:pt idx="525">
                  <c:v>5.2399999999999327</c:v>
                </c:pt>
                <c:pt idx="526">
                  <c:v>5.2499999999999325</c:v>
                </c:pt>
                <c:pt idx="527">
                  <c:v>5.2599999999999323</c:v>
                </c:pt>
                <c:pt idx="528">
                  <c:v>5.2699999999999321</c:v>
                </c:pt>
                <c:pt idx="529">
                  <c:v>5.2799999999999319</c:v>
                </c:pt>
                <c:pt idx="530">
                  <c:v>5.2899999999999316</c:v>
                </c:pt>
                <c:pt idx="531">
                  <c:v>5.2999999999999314</c:v>
                </c:pt>
                <c:pt idx="532">
                  <c:v>5.3099999999999312</c:v>
                </c:pt>
                <c:pt idx="533">
                  <c:v>5.319999999999931</c:v>
                </c:pt>
                <c:pt idx="534">
                  <c:v>5.3299999999999308</c:v>
                </c:pt>
                <c:pt idx="535">
                  <c:v>5.3399999999999306</c:v>
                </c:pt>
                <c:pt idx="536">
                  <c:v>5.3499999999999304</c:v>
                </c:pt>
                <c:pt idx="537">
                  <c:v>5.3599999999999302</c:v>
                </c:pt>
                <c:pt idx="538">
                  <c:v>5.3699999999999299</c:v>
                </c:pt>
                <c:pt idx="539">
                  <c:v>5.3799999999999297</c:v>
                </c:pt>
                <c:pt idx="540">
                  <c:v>5.3899999999999295</c:v>
                </c:pt>
                <c:pt idx="541">
                  <c:v>5.3999999999999293</c:v>
                </c:pt>
                <c:pt idx="542">
                  <c:v>5.4099999999999291</c:v>
                </c:pt>
                <c:pt idx="543">
                  <c:v>5.4199999999999289</c:v>
                </c:pt>
                <c:pt idx="544">
                  <c:v>5.4299999999999287</c:v>
                </c:pt>
                <c:pt idx="545">
                  <c:v>5.4399999999999284</c:v>
                </c:pt>
                <c:pt idx="546">
                  <c:v>5.4499999999999282</c:v>
                </c:pt>
                <c:pt idx="547">
                  <c:v>5.459999999999928</c:v>
                </c:pt>
                <c:pt idx="548">
                  <c:v>5.4699999999999278</c:v>
                </c:pt>
                <c:pt idx="549">
                  <c:v>5.4799999999999276</c:v>
                </c:pt>
                <c:pt idx="550">
                  <c:v>5.4899999999999274</c:v>
                </c:pt>
                <c:pt idx="551">
                  <c:v>5.4999999999999272</c:v>
                </c:pt>
                <c:pt idx="552">
                  <c:v>5.509999999999927</c:v>
                </c:pt>
                <c:pt idx="553">
                  <c:v>5.5199999999999267</c:v>
                </c:pt>
                <c:pt idx="554">
                  <c:v>5.5299999999999265</c:v>
                </c:pt>
                <c:pt idx="555">
                  <c:v>5.5399999999999263</c:v>
                </c:pt>
                <c:pt idx="556">
                  <c:v>5.5499999999999261</c:v>
                </c:pt>
                <c:pt idx="557">
                  <c:v>5.5599999999999259</c:v>
                </c:pt>
                <c:pt idx="558">
                  <c:v>5.5699999999999257</c:v>
                </c:pt>
                <c:pt idx="559">
                  <c:v>5.5799999999999255</c:v>
                </c:pt>
              </c:numCache>
            </c:numRef>
          </c:xVal>
          <c:yVal>
            <c:numRef>
              <c:f>'Sheet2 (2)'!$B$1:$B$560</c:f>
              <c:numCache>
                <c:formatCode>General</c:formatCode>
                <c:ptCount val="560"/>
                <c:pt idx="0">
                  <c:v>0</c:v>
                </c:pt>
                <c:pt idx="1">
                  <c:v>0</c:v>
                </c:pt>
                <c:pt idx="2">
                  <c:v>5.0000000000000002E-5</c:v>
                </c:pt>
                <c:pt idx="3">
                  <c:v>2.0000000000000001E-4</c:v>
                </c:pt>
                <c:pt idx="4">
                  <c:v>4.4999999999999999E-4</c:v>
                </c:pt>
                <c:pt idx="5">
                  <c:v>8.0000000000000004E-4</c:v>
                </c:pt>
                <c:pt idx="6">
                  <c:v>1.2500000000000002E-3</c:v>
                </c:pt>
                <c:pt idx="7">
                  <c:v>1.8000000000000004E-3</c:v>
                </c:pt>
                <c:pt idx="8">
                  <c:v>2.4500000000000004E-3</c:v>
                </c:pt>
                <c:pt idx="9">
                  <c:v>3.2000000000000002E-3</c:v>
                </c:pt>
                <c:pt idx="10">
                  <c:v>4.0499999999999998E-3</c:v>
                </c:pt>
                <c:pt idx="11">
                  <c:v>4.9999999999999992E-3</c:v>
                </c:pt>
                <c:pt idx="12">
                  <c:v>6.049999999999999E-3</c:v>
                </c:pt>
                <c:pt idx="13">
                  <c:v>7.1999999999999981E-3</c:v>
                </c:pt>
                <c:pt idx="14">
                  <c:v>8.4499999999999974E-3</c:v>
                </c:pt>
                <c:pt idx="15">
                  <c:v>9.7999999999999979E-3</c:v>
                </c:pt>
                <c:pt idx="16">
                  <c:v>1.125E-2</c:v>
                </c:pt>
                <c:pt idx="17">
                  <c:v>1.2800000000000001E-2</c:v>
                </c:pt>
                <c:pt idx="18">
                  <c:v>1.4450000000000003E-2</c:v>
                </c:pt>
                <c:pt idx="19">
                  <c:v>1.6200000000000003E-2</c:v>
                </c:pt>
                <c:pt idx="20">
                  <c:v>1.8050000000000007E-2</c:v>
                </c:pt>
                <c:pt idx="21">
                  <c:v>2.0000000000000007E-2</c:v>
                </c:pt>
                <c:pt idx="22">
                  <c:v>2.2050000000000011E-2</c:v>
                </c:pt>
                <c:pt idx="23">
                  <c:v>2.4200000000000013E-2</c:v>
                </c:pt>
                <c:pt idx="24">
                  <c:v>2.6450000000000015E-2</c:v>
                </c:pt>
                <c:pt idx="25">
                  <c:v>2.8800000000000017E-2</c:v>
                </c:pt>
                <c:pt idx="26">
                  <c:v>3.1250000000000014E-2</c:v>
                </c:pt>
                <c:pt idx="27">
                  <c:v>3.3800000000000018E-2</c:v>
                </c:pt>
                <c:pt idx="28">
                  <c:v>3.6450000000000017E-2</c:v>
                </c:pt>
                <c:pt idx="29">
                  <c:v>3.920000000000002E-2</c:v>
                </c:pt>
                <c:pt idx="30">
                  <c:v>4.2050000000000025E-2</c:v>
                </c:pt>
                <c:pt idx="31">
                  <c:v>4.5000000000000033E-2</c:v>
                </c:pt>
                <c:pt idx="32">
                  <c:v>4.8050000000000037E-2</c:v>
                </c:pt>
                <c:pt idx="33">
                  <c:v>5.1200000000000037E-2</c:v>
                </c:pt>
                <c:pt idx="34">
                  <c:v>5.445000000000004E-2</c:v>
                </c:pt>
                <c:pt idx="35">
                  <c:v>5.7800000000000046E-2</c:v>
                </c:pt>
                <c:pt idx="36">
                  <c:v>6.1250000000000047E-2</c:v>
                </c:pt>
                <c:pt idx="37">
                  <c:v>6.4800000000000052E-2</c:v>
                </c:pt>
                <c:pt idx="38">
                  <c:v>6.8450000000000066E-2</c:v>
                </c:pt>
                <c:pt idx="39">
                  <c:v>7.220000000000007E-2</c:v>
                </c:pt>
                <c:pt idx="40">
                  <c:v>7.6050000000000076E-2</c:v>
                </c:pt>
                <c:pt idx="41">
                  <c:v>8.0000000000000071E-2</c:v>
                </c:pt>
                <c:pt idx="42">
                  <c:v>8.4050000000000083E-2</c:v>
                </c:pt>
                <c:pt idx="43">
                  <c:v>8.8200000000000084E-2</c:v>
                </c:pt>
                <c:pt idx="44">
                  <c:v>9.2450000000000088E-2</c:v>
                </c:pt>
                <c:pt idx="45">
                  <c:v>9.6800000000000094E-2</c:v>
                </c:pt>
                <c:pt idx="46">
                  <c:v>0.1012500000000001</c:v>
                </c:pt>
                <c:pt idx="47">
                  <c:v>0.10580000000000012</c:v>
                </c:pt>
                <c:pt idx="48">
                  <c:v>0.11045000000000012</c:v>
                </c:pt>
                <c:pt idx="49">
                  <c:v>0.11520000000000012</c:v>
                </c:pt>
                <c:pt idx="50">
                  <c:v>0.12005000000000013</c:v>
                </c:pt>
                <c:pt idx="51">
                  <c:v>0.12500000000000011</c:v>
                </c:pt>
                <c:pt idx="52">
                  <c:v>0.13005000000000011</c:v>
                </c:pt>
                <c:pt idx="53">
                  <c:v>0.13520000000000013</c:v>
                </c:pt>
                <c:pt idx="54">
                  <c:v>0.14045000000000013</c:v>
                </c:pt>
                <c:pt idx="55">
                  <c:v>0.14580000000000015</c:v>
                </c:pt>
                <c:pt idx="56">
                  <c:v>0.15125000000000013</c:v>
                </c:pt>
                <c:pt idx="57">
                  <c:v>0.15680000000000016</c:v>
                </c:pt>
                <c:pt idx="58">
                  <c:v>0.16245000000000015</c:v>
                </c:pt>
                <c:pt idx="59">
                  <c:v>0.16820000000000018</c:v>
                </c:pt>
                <c:pt idx="60">
                  <c:v>0.17405000000000018</c:v>
                </c:pt>
                <c:pt idx="61">
                  <c:v>0.18000000000000019</c:v>
                </c:pt>
                <c:pt idx="62">
                  <c:v>0.18605000000000019</c:v>
                </c:pt>
                <c:pt idx="63">
                  <c:v>0.1922000000000002</c:v>
                </c:pt>
                <c:pt idx="64">
                  <c:v>0.19845000000000021</c:v>
                </c:pt>
                <c:pt idx="65">
                  <c:v>0.20480000000000023</c:v>
                </c:pt>
                <c:pt idx="66">
                  <c:v>0.21125000000000024</c:v>
                </c:pt>
                <c:pt idx="67">
                  <c:v>0.21780000000000024</c:v>
                </c:pt>
                <c:pt idx="68">
                  <c:v>0.22445000000000026</c:v>
                </c:pt>
                <c:pt idx="69">
                  <c:v>0.23120000000000027</c:v>
                </c:pt>
                <c:pt idx="70">
                  <c:v>0.23805000000000026</c:v>
                </c:pt>
                <c:pt idx="71">
                  <c:v>0.24500000000000027</c:v>
                </c:pt>
                <c:pt idx="72">
                  <c:v>0.25205000000000027</c:v>
                </c:pt>
                <c:pt idx="73">
                  <c:v>0.25920000000000032</c:v>
                </c:pt>
                <c:pt idx="74">
                  <c:v>0.2664500000000003</c:v>
                </c:pt>
                <c:pt idx="75">
                  <c:v>0.27380000000000032</c:v>
                </c:pt>
                <c:pt idx="76">
                  <c:v>0.28125000000000033</c:v>
                </c:pt>
                <c:pt idx="77">
                  <c:v>0.28880000000000033</c:v>
                </c:pt>
                <c:pt idx="78">
                  <c:v>0.29645000000000038</c:v>
                </c:pt>
                <c:pt idx="79">
                  <c:v>0.30420000000000036</c:v>
                </c:pt>
                <c:pt idx="80">
                  <c:v>0.31205000000000038</c:v>
                </c:pt>
                <c:pt idx="81">
                  <c:v>0.3200000000000004</c:v>
                </c:pt>
                <c:pt idx="82">
                  <c:v>0.3280500000000004</c:v>
                </c:pt>
                <c:pt idx="83">
                  <c:v>0.33620000000000039</c:v>
                </c:pt>
                <c:pt idx="84">
                  <c:v>0.34445000000000042</c:v>
                </c:pt>
                <c:pt idx="85">
                  <c:v>0.35280000000000045</c:v>
                </c:pt>
                <c:pt idx="86">
                  <c:v>0.36125000000000046</c:v>
                </c:pt>
                <c:pt idx="87">
                  <c:v>0.36980000000000046</c:v>
                </c:pt>
                <c:pt idx="88">
                  <c:v>0.37845000000000045</c:v>
                </c:pt>
                <c:pt idx="89">
                  <c:v>0.38720000000000049</c:v>
                </c:pt>
                <c:pt idx="90">
                  <c:v>0.39605000000000051</c:v>
                </c:pt>
                <c:pt idx="91">
                  <c:v>0.40500000000000053</c:v>
                </c:pt>
                <c:pt idx="92">
                  <c:v>0.41405000000000053</c:v>
                </c:pt>
                <c:pt idx="93">
                  <c:v>0.42320000000000052</c:v>
                </c:pt>
                <c:pt idx="94">
                  <c:v>0.43245000000000056</c:v>
                </c:pt>
                <c:pt idx="95">
                  <c:v>0.44180000000000058</c:v>
                </c:pt>
                <c:pt idx="96">
                  <c:v>0.4512500000000006</c:v>
                </c:pt>
                <c:pt idx="97">
                  <c:v>0.4608000000000006</c:v>
                </c:pt>
                <c:pt idx="98">
                  <c:v>0.47045000000000065</c:v>
                </c:pt>
                <c:pt idx="99">
                  <c:v>0.48020000000000063</c:v>
                </c:pt>
                <c:pt idx="100">
                  <c:v>0.49005000000000065</c:v>
                </c:pt>
                <c:pt idx="101">
                  <c:v>0.5</c:v>
                </c:pt>
                <c:pt idx="102">
                  <c:v>0.5</c:v>
                </c:pt>
                <c:pt idx="103">
                  <c:v>0.5</c:v>
                </c:pt>
                <c:pt idx="104">
                  <c:v>0.5</c:v>
                </c:pt>
                <c:pt idx="105">
                  <c:v>0.5</c:v>
                </c:pt>
                <c:pt idx="106">
                  <c:v>0.5</c:v>
                </c:pt>
                <c:pt idx="107">
                  <c:v>0.5</c:v>
                </c:pt>
                <c:pt idx="108">
                  <c:v>0.5</c:v>
                </c:pt>
                <c:pt idx="109">
                  <c:v>0.5</c:v>
                </c:pt>
                <c:pt idx="110">
                  <c:v>0.5</c:v>
                </c:pt>
                <c:pt idx="111">
                  <c:v>0.5</c:v>
                </c:pt>
                <c:pt idx="112">
                  <c:v>0.5</c:v>
                </c:pt>
                <c:pt idx="113">
                  <c:v>0.5</c:v>
                </c:pt>
                <c:pt idx="114">
                  <c:v>0.5</c:v>
                </c:pt>
                <c:pt idx="115">
                  <c:v>0.5</c:v>
                </c:pt>
                <c:pt idx="116">
                  <c:v>0.5</c:v>
                </c:pt>
                <c:pt idx="117">
                  <c:v>0.5</c:v>
                </c:pt>
                <c:pt idx="118">
                  <c:v>0.5</c:v>
                </c:pt>
                <c:pt idx="119">
                  <c:v>0.5</c:v>
                </c:pt>
                <c:pt idx="120">
                  <c:v>0.5</c:v>
                </c:pt>
                <c:pt idx="121">
                  <c:v>0.5</c:v>
                </c:pt>
                <c:pt idx="122">
                  <c:v>0.5</c:v>
                </c:pt>
                <c:pt idx="123">
                  <c:v>0.5</c:v>
                </c:pt>
                <c:pt idx="124">
                  <c:v>0.5</c:v>
                </c:pt>
                <c:pt idx="125">
                  <c:v>0.5</c:v>
                </c:pt>
                <c:pt idx="126">
                  <c:v>0.5</c:v>
                </c:pt>
                <c:pt idx="127">
                  <c:v>0.5</c:v>
                </c:pt>
                <c:pt idx="128">
                  <c:v>0.5</c:v>
                </c:pt>
                <c:pt idx="129">
                  <c:v>0.5</c:v>
                </c:pt>
                <c:pt idx="130">
                  <c:v>0.5</c:v>
                </c:pt>
                <c:pt idx="131">
                  <c:v>0.5</c:v>
                </c:pt>
                <c:pt idx="132">
                  <c:v>0.5</c:v>
                </c:pt>
                <c:pt idx="133">
                  <c:v>0.5</c:v>
                </c:pt>
                <c:pt idx="134">
                  <c:v>0.5</c:v>
                </c:pt>
                <c:pt idx="135">
                  <c:v>0.5</c:v>
                </c:pt>
                <c:pt idx="136">
                  <c:v>0.5</c:v>
                </c:pt>
                <c:pt idx="137">
                  <c:v>0.5</c:v>
                </c:pt>
                <c:pt idx="138">
                  <c:v>0.5</c:v>
                </c:pt>
                <c:pt idx="139">
                  <c:v>0.5</c:v>
                </c:pt>
                <c:pt idx="140">
                  <c:v>0.5</c:v>
                </c:pt>
                <c:pt idx="141">
                  <c:v>0.5</c:v>
                </c:pt>
                <c:pt idx="142">
                  <c:v>0.5</c:v>
                </c:pt>
                <c:pt idx="143">
                  <c:v>0.5</c:v>
                </c:pt>
                <c:pt idx="144">
                  <c:v>0.5</c:v>
                </c:pt>
                <c:pt idx="145">
                  <c:v>0.5</c:v>
                </c:pt>
                <c:pt idx="146">
                  <c:v>0.5</c:v>
                </c:pt>
                <c:pt idx="147">
                  <c:v>0.5</c:v>
                </c:pt>
                <c:pt idx="148">
                  <c:v>0.5</c:v>
                </c:pt>
                <c:pt idx="149">
                  <c:v>0.5</c:v>
                </c:pt>
                <c:pt idx="150">
                  <c:v>0.5</c:v>
                </c:pt>
                <c:pt idx="151">
                  <c:v>0.5</c:v>
                </c:pt>
                <c:pt idx="152">
                  <c:v>0.5</c:v>
                </c:pt>
                <c:pt idx="153">
                  <c:v>0.5</c:v>
                </c:pt>
                <c:pt idx="154">
                  <c:v>0.5</c:v>
                </c:pt>
                <c:pt idx="155">
                  <c:v>0.5</c:v>
                </c:pt>
                <c:pt idx="156">
                  <c:v>0.5</c:v>
                </c:pt>
                <c:pt idx="157">
                  <c:v>0.5</c:v>
                </c:pt>
                <c:pt idx="158">
                  <c:v>0.5</c:v>
                </c:pt>
                <c:pt idx="159">
                  <c:v>0.5</c:v>
                </c:pt>
                <c:pt idx="160">
                  <c:v>0.5</c:v>
                </c:pt>
                <c:pt idx="161">
                  <c:v>0.5</c:v>
                </c:pt>
                <c:pt idx="162">
                  <c:v>0.5</c:v>
                </c:pt>
                <c:pt idx="163">
                  <c:v>0.5</c:v>
                </c:pt>
                <c:pt idx="164">
                  <c:v>0.5</c:v>
                </c:pt>
                <c:pt idx="165">
                  <c:v>0.5</c:v>
                </c:pt>
                <c:pt idx="166">
                  <c:v>0.5</c:v>
                </c:pt>
                <c:pt idx="167">
                  <c:v>0.5</c:v>
                </c:pt>
                <c:pt idx="168">
                  <c:v>0.5</c:v>
                </c:pt>
                <c:pt idx="169">
                  <c:v>0.5</c:v>
                </c:pt>
                <c:pt idx="170">
                  <c:v>0.5</c:v>
                </c:pt>
                <c:pt idx="171">
                  <c:v>0.5</c:v>
                </c:pt>
                <c:pt idx="172">
                  <c:v>0.5</c:v>
                </c:pt>
                <c:pt idx="173">
                  <c:v>0.5</c:v>
                </c:pt>
                <c:pt idx="174">
                  <c:v>0.5</c:v>
                </c:pt>
                <c:pt idx="175">
                  <c:v>0.5</c:v>
                </c:pt>
                <c:pt idx="176">
                  <c:v>0.5</c:v>
                </c:pt>
                <c:pt idx="177">
                  <c:v>0.5</c:v>
                </c:pt>
                <c:pt idx="178">
                  <c:v>0.5</c:v>
                </c:pt>
                <c:pt idx="179">
                  <c:v>0.5</c:v>
                </c:pt>
                <c:pt idx="180">
                  <c:v>0.5</c:v>
                </c:pt>
                <c:pt idx="181">
                  <c:v>0.5</c:v>
                </c:pt>
                <c:pt idx="182">
                  <c:v>0.5</c:v>
                </c:pt>
                <c:pt idx="183">
                  <c:v>0.5</c:v>
                </c:pt>
                <c:pt idx="184">
                  <c:v>0.5</c:v>
                </c:pt>
                <c:pt idx="185">
                  <c:v>0.5</c:v>
                </c:pt>
                <c:pt idx="186">
                  <c:v>0.5</c:v>
                </c:pt>
                <c:pt idx="187">
                  <c:v>0.5</c:v>
                </c:pt>
                <c:pt idx="188">
                  <c:v>0.5</c:v>
                </c:pt>
                <c:pt idx="189">
                  <c:v>0.5</c:v>
                </c:pt>
                <c:pt idx="190">
                  <c:v>0.5</c:v>
                </c:pt>
                <c:pt idx="191">
                  <c:v>0.5</c:v>
                </c:pt>
                <c:pt idx="192">
                  <c:v>0.5</c:v>
                </c:pt>
                <c:pt idx="193">
                  <c:v>0.5</c:v>
                </c:pt>
                <c:pt idx="194">
                  <c:v>0.5</c:v>
                </c:pt>
                <c:pt idx="195">
                  <c:v>0.5</c:v>
                </c:pt>
                <c:pt idx="196">
                  <c:v>0.5</c:v>
                </c:pt>
                <c:pt idx="197">
                  <c:v>0.5</c:v>
                </c:pt>
                <c:pt idx="198">
                  <c:v>0.5</c:v>
                </c:pt>
                <c:pt idx="199">
                  <c:v>0.5</c:v>
                </c:pt>
                <c:pt idx="200">
                  <c:v>0.5</c:v>
                </c:pt>
                <c:pt idx="201">
                  <c:v>0.5</c:v>
                </c:pt>
                <c:pt idx="202">
                  <c:v>0.5</c:v>
                </c:pt>
                <c:pt idx="203">
                  <c:v>0.5</c:v>
                </c:pt>
                <c:pt idx="204">
                  <c:v>0.5</c:v>
                </c:pt>
                <c:pt idx="205">
                  <c:v>0.5</c:v>
                </c:pt>
                <c:pt idx="206">
                  <c:v>0.5</c:v>
                </c:pt>
                <c:pt idx="207">
                  <c:v>0.5</c:v>
                </c:pt>
                <c:pt idx="208">
                  <c:v>0.5</c:v>
                </c:pt>
                <c:pt idx="209">
                  <c:v>0.5</c:v>
                </c:pt>
                <c:pt idx="210">
                  <c:v>0.5</c:v>
                </c:pt>
                <c:pt idx="211">
                  <c:v>0.5</c:v>
                </c:pt>
                <c:pt idx="212">
                  <c:v>0.5</c:v>
                </c:pt>
                <c:pt idx="213">
                  <c:v>0.5</c:v>
                </c:pt>
                <c:pt idx="214">
                  <c:v>0.5</c:v>
                </c:pt>
                <c:pt idx="215">
                  <c:v>0.5</c:v>
                </c:pt>
                <c:pt idx="216">
                  <c:v>0.5</c:v>
                </c:pt>
                <c:pt idx="217">
                  <c:v>0.5</c:v>
                </c:pt>
                <c:pt idx="218">
                  <c:v>0.5</c:v>
                </c:pt>
                <c:pt idx="219">
                  <c:v>0.5</c:v>
                </c:pt>
                <c:pt idx="220">
                  <c:v>0.5</c:v>
                </c:pt>
                <c:pt idx="221">
                  <c:v>0.5</c:v>
                </c:pt>
                <c:pt idx="222">
                  <c:v>0.5</c:v>
                </c:pt>
                <c:pt idx="223">
                  <c:v>0.5</c:v>
                </c:pt>
                <c:pt idx="224">
                  <c:v>0.5</c:v>
                </c:pt>
                <c:pt idx="225">
                  <c:v>0.5</c:v>
                </c:pt>
                <c:pt idx="226">
                  <c:v>0.5</c:v>
                </c:pt>
                <c:pt idx="227">
                  <c:v>0.5</c:v>
                </c:pt>
                <c:pt idx="228">
                  <c:v>0.5</c:v>
                </c:pt>
                <c:pt idx="229">
                  <c:v>0.5</c:v>
                </c:pt>
                <c:pt idx="230">
                  <c:v>0.5</c:v>
                </c:pt>
                <c:pt idx="231">
                  <c:v>0.5</c:v>
                </c:pt>
                <c:pt idx="232">
                  <c:v>0.5</c:v>
                </c:pt>
                <c:pt idx="233">
                  <c:v>0.5</c:v>
                </c:pt>
                <c:pt idx="234">
                  <c:v>0.5</c:v>
                </c:pt>
                <c:pt idx="235">
                  <c:v>0.5</c:v>
                </c:pt>
                <c:pt idx="236">
                  <c:v>0.5</c:v>
                </c:pt>
                <c:pt idx="237">
                  <c:v>0.5</c:v>
                </c:pt>
                <c:pt idx="238">
                  <c:v>0.5</c:v>
                </c:pt>
                <c:pt idx="239">
                  <c:v>0.5</c:v>
                </c:pt>
                <c:pt idx="240">
                  <c:v>0.5</c:v>
                </c:pt>
                <c:pt idx="241">
                  <c:v>0.5</c:v>
                </c:pt>
                <c:pt idx="242">
                  <c:v>0.5</c:v>
                </c:pt>
                <c:pt idx="243">
                  <c:v>0.5</c:v>
                </c:pt>
                <c:pt idx="244">
                  <c:v>0.5</c:v>
                </c:pt>
                <c:pt idx="245">
                  <c:v>0.5</c:v>
                </c:pt>
                <c:pt idx="246">
                  <c:v>0.5</c:v>
                </c:pt>
                <c:pt idx="247">
                  <c:v>0.5</c:v>
                </c:pt>
                <c:pt idx="248">
                  <c:v>0.5</c:v>
                </c:pt>
                <c:pt idx="249">
                  <c:v>0.5</c:v>
                </c:pt>
                <c:pt idx="250">
                  <c:v>0.5</c:v>
                </c:pt>
                <c:pt idx="251">
                  <c:v>0.5</c:v>
                </c:pt>
                <c:pt idx="252">
                  <c:v>0.5</c:v>
                </c:pt>
                <c:pt idx="253">
                  <c:v>0.5</c:v>
                </c:pt>
                <c:pt idx="254">
                  <c:v>0.5</c:v>
                </c:pt>
                <c:pt idx="255">
                  <c:v>0.5</c:v>
                </c:pt>
                <c:pt idx="256">
                  <c:v>0.5</c:v>
                </c:pt>
                <c:pt idx="257">
                  <c:v>0.5</c:v>
                </c:pt>
                <c:pt idx="258">
                  <c:v>0.5</c:v>
                </c:pt>
                <c:pt idx="259">
                  <c:v>0.5</c:v>
                </c:pt>
                <c:pt idx="260">
                  <c:v>0.5</c:v>
                </c:pt>
                <c:pt idx="261">
                  <c:v>0.5</c:v>
                </c:pt>
                <c:pt idx="262">
                  <c:v>0.5</c:v>
                </c:pt>
                <c:pt idx="263">
                  <c:v>0.5</c:v>
                </c:pt>
                <c:pt idx="264">
                  <c:v>0.5</c:v>
                </c:pt>
                <c:pt idx="265">
                  <c:v>0.5</c:v>
                </c:pt>
                <c:pt idx="266">
                  <c:v>0.5</c:v>
                </c:pt>
                <c:pt idx="267">
                  <c:v>0.5</c:v>
                </c:pt>
                <c:pt idx="268">
                  <c:v>0.5</c:v>
                </c:pt>
                <c:pt idx="269">
                  <c:v>0.5</c:v>
                </c:pt>
                <c:pt idx="270">
                  <c:v>0.5</c:v>
                </c:pt>
                <c:pt idx="271">
                  <c:v>0.5</c:v>
                </c:pt>
                <c:pt idx="272">
                  <c:v>0.5</c:v>
                </c:pt>
                <c:pt idx="273">
                  <c:v>0.5</c:v>
                </c:pt>
                <c:pt idx="274">
                  <c:v>0.5</c:v>
                </c:pt>
                <c:pt idx="275">
                  <c:v>0.5</c:v>
                </c:pt>
                <c:pt idx="276">
                  <c:v>0.5</c:v>
                </c:pt>
                <c:pt idx="277">
                  <c:v>0.5</c:v>
                </c:pt>
                <c:pt idx="278">
                  <c:v>0.5</c:v>
                </c:pt>
                <c:pt idx="279">
                  <c:v>0.5</c:v>
                </c:pt>
                <c:pt idx="280">
                  <c:v>0.5</c:v>
                </c:pt>
                <c:pt idx="281">
                  <c:v>0.5</c:v>
                </c:pt>
                <c:pt idx="282">
                  <c:v>0.5</c:v>
                </c:pt>
                <c:pt idx="283">
                  <c:v>0.5</c:v>
                </c:pt>
                <c:pt idx="284">
                  <c:v>0.5</c:v>
                </c:pt>
                <c:pt idx="285">
                  <c:v>0.5</c:v>
                </c:pt>
                <c:pt idx="286">
                  <c:v>0.5</c:v>
                </c:pt>
                <c:pt idx="287">
                  <c:v>0.5</c:v>
                </c:pt>
                <c:pt idx="288">
                  <c:v>0.5</c:v>
                </c:pt>
                <c:pt idx="289">
                  <c:v>0.5</c:v>
                </c:pt>
                <c:pt idx="290">
                  <c:v>0.5</c:v>
                </c:pt>
                <c:pt idx="291">
                  <c:v>0.5</c:v>
                </c:pt>
                <c:pt idx="292">
                  <c:v>0.5</c:v>
                </c:pt>
                <c:pt idx="293">
                  <c:v>0.5</c:v>
                </c:pt>
                <c:pt idx="294">
                  <c:v>0.5</c:v>
                </c:pt>
                <c:pt idx="295">
                  <c:v>0.5</c:v>
                </c:pt>
                <c:pt idx="296">
                  <c:v>0.5</c:v>
                </c:pt>
                <c:pt idx="297">
                  <c:v>0.5</c:v>
                </c:pt>
                <c:pt idx="298">
                  <c:v>0.5</c:v>
                </c:pt>
                <c:pt idx="299">
                  <c:v>0.5</c:v>
                </c:pt>
                <c:pt idx="300">
                  <c:v>0.5</c:v>
                </c:pt>
                <c:pt idx="301">
                  <c:v>0.49999999999999001</c:v>
                </c:pt>
                <c:pt idx="302">
                  <c:v>0.5049999999999899</c:v>
                </c:pt>
                <c:pt idx="303">
                  <c:v>0.50999999999998979</c:v>
                </c:pt>
                <c:pt idx="304">
                  <c:v>0.51499999999998969</c:v>
                </c:pt>
                <c:pt idx="305">
                  <c:v>0.51999999999998958</c:v>
                </c:pt>
                <c:pt idx="306">
                  <c:v>0.52499999999998948</c:v>
                </c:pt>
                <c:pt idx="307">
                  <c:v>0.52999999999998937</c:v>
                </c:pt>
                <c:pt idx="308">
                  <c:v>0.53499999999998926</c:v>
                </c:pt>
                <c:pt idx="309">
                  <c:v>0.53999999999998916</c:v>
                </c:pt>
                <c:pt idx="310">
                  <c:v>0.54499999999998905</c:v>
                </c:pt>
                <c:pt idx="311">
                  <c:v>0.54999999999998894</c:v>
                </c:pt>
                <c:pt idx="312">
                  <c:v>0.55499999999998884</c:v>
                </c:pt>
                <c:pt idx="313">
                  <c:v>0.55999999999998873</c:v>
                </c:pt>
                <c:pt idx="314">
                  <c:v>0.56499999999998862</c:v>
                </c:pt>
                <c:pt idx="315">
                  <c:v>0.56999999999998852</c:v>
                </c:pt>
                <c:pt idx="316">
                  <c:v>0.57499999999998841</c:v>
                </c:pt>
                <c:pt idx="317">
                  <c:v>0.5799999999999883</c:v>
                </c:pt>
                <c:pt idx="318">
                  <c:v>0.5849999999999882</c:v>
                </c:pt>
                <c:pt idx="319">
                  <c:v>0.58999999999998809</c:v>
                </c:pt>
                <c:pt idx="320">
                  <c:v>0.59499999999998798</c:v>
                </c:pt>
                <c:pt idx="321">
                  <c:v>0.59999999999998788</c:v>
                </c:pt>
                <c:pt idx="322">
                  <c:v>0.60499999999998777</c:v>
                </c:pt>
                <c:pt idx="323">
                  <c:v>0.60999999999998766</c:v>
                </c:pt>
                <c:pt idx="324">
                  <c:v>0.61499999999998756</c:v>
                </c:pt>
                <c:pt idx="325">
                  <c:v>0.61999999999998745</c:v>
                </c:pt>
                <c:pt idx="326">
                  <c:v>0.62499999999998734</c:v>
                </c:pt>
                <c:pt idx="327">
                  <c:v>0.62999999999998724</c:v>
                </c:pt>
                <c:pt idx="328">
                  <c:v>0.63499999999998713</c:v>
                </c:pt>
                <c:pt idx="329">
                  <c:v>0.63999999999998702</c:v>
                </c:pt>
                <c:pt idx="330">
                  <c:v>0.64499999999998692</c:v>
                </c:pt>
                <c:pt idx="331">
                  <c:v>0.64999999999998681</c:v>
                </c:pt>
                <c:pt idx="332">
                  <c:v>0.6549999999999867</c:v>
                </c:pt>
                <c:pt idx="333">
                  <c:v>0.6599999999999866</c:v>
                </c:pt>
                <c:pt idx="334">
                  <c:v>0.66499999999998649</c:v>
                </c:pt>
                <c:pt idx="335">
                  <c:v>0.66999999999998638</c:v>
                </c:pt>
                <c:pt idx="336">
                  <c:v>0.67499999999998628</c:v>
                </c:pt>
                <c:pt idx="337">
                  <c:v>0.67999999999998617</c:v>
                </c:pt>
                <c:pt idx="338">
                  <c:v>0.68499999999998606</c:v>
                </c:pt>
                <c:pt idx="339">
                  <c:v>0.68999999999998596</c:v>
                </c:pt>
                <c:pt idx="340">
                  <c:v>0.69499999999998585</c:v>
                </c:pt>
                <c:pt idx="341">
                  <c:v>0.69999999999998574</c:v>
                </c:pt>
                <c:pt idx="342">
                  <c:v>0.70499999999998564</c:v>
                </c:pt>
                <c:pt idx="343">
                  <c:v>0.70999999999998553</c:v>
                </c:pt>
                <c:pt idx="344">
                  <c:v>0.71499999999998542</c:v>
                </c:pt>
                <c:pt idx="345">
                  <c:v>0.71999999999998532</c:v>
                </c:pt>
                <c:pt idx="346">
                  <c:v>0.72499999999998521</c:v>
                </c:pt>
                <c:pt idx="347">
                  <c:v>0.72999999999998511</c:v>
                </c:pt>
                <c:pt idx="348">
                  <c:v>0.734999999999985</c:v>
                </c:pt>
                <c:pt idx="349">
                  <c:v>0.73999999999998489</c:v>
                </c:pt>
                <c:pt idx="350">
                  <c:v>0.74499999999998479</c:v>
                </c:pt>
                <c:pt idx="351">
                  <c:v>0.74999999999998468</c:v>
                </c:pt>
                <c:pt idx="352">
                  <c:v>0.75499999999998457</c:v>
                </c:pt>
                <c:pt idx="353">
                  <c:v>0.75999999999998447</c:v>
                </c:pt>
                <c:pt idx="354">
                  <c:v>0.76499999999998436</c:v>
                </c:pt>
                <c:pt idx="355">
                  <c:v>0.76999999999998425</c:v>
                </c:pt>
                <c:pt idx="356">
                  <c:v>0.77499999999998415</c:v>
                </c:pt>
                <c:pt idx="357">
                  <c:v>0.77999999999998404</c:v>
                </c:pt>
                <c:pt idx="358">
                  <c:v>0.78499999999998393</c:v>
                </c:pt>
                <c:pt idx="359">
                  <c:v>0.78999999999998383</c:v>
                </c:pt>
                <c:pt idx="360">
                  <c:v>0.79499999999998372</c:v>
                </c:pt>
                <c:pt idx="361">
                  <c:v>0.79999999999998361</c:v>
                </c:pt>
                <c:pt idx="362">
                  <c:v>0.80499999999998351</c:v>
                </c:pt>
                <c:pt idx="363">
                  <c:v>0.8099999999999834</c:v>
                </c:pt>
                <c:pt idx="364">
                  <c:v>0.81499999999998329</c:v>
                </c:pt>
                <c:pt idx="365">
                  <c:v>0.81999999999998319</c:v>
                </c:pt>
                <c:pt idx="366">
                  <c:v>0.82499999999998308</c:v>
                </c:pt>
                <c:pt idx="367">
                  <c:v>0.82999999999998297</c:v>
                </c:pt>
                <c:pt idx="368">
                  <c:v>0.83499999999998287</c:v>
                </c:pt>
                <c:pt idx="369">
                  <c:v>0.83999999999998276</c:v>
                </c:pt>
                <c:pt idx="370">
                  <c:v>0.84499999999998265</c:v>
                </c:pt>
                <c:pt idx="371">
                  <c:v>0.84999999999998255</c:v>
                </c:pt>
                <c:pt idx="372">
                  <c:v>0.85499999999998244</c:v>
                </c:pt>
                <c:pt idx="373">
                  <c:v>0.85999999999998233</c:v>
                </c:pt>
                <c:pt idx="374">
                  <c:v>0.86499999999998223</c:v>
                </c:pt>
                <c:pt idx="375">
                  <c:v>0.86999999999998212</c:v>
                </c:pt>
                <c:pt idx="376">
                  <c:v>0.87499999999998201</c:v>
                </c:pt>
                <c:pt idx="377">
                  <c:v>0.87999999999998191</c:v>
                </c:pt>
                <c:pt idx="378">
                  <c:v>0.8849999999999818</c:v>
                </c:pt>
                <c:pt idx="379">
                  <c:v>0.88999999999998169</c:v>
                </c:pt>
                <c:pt idx="380">
                  <c:v>0.89499999999998159</c:v>
                </c:pt>
                <c:pt idx="381">
                  <c:v>0.89999999999998148</c:v>
                </c:pt>
                <c:pt idx="382">
                  <c:v>0.90499999999998137</c:v>
                </c:pt>
                <c:pt idx="383">
                  <c:v>0.90999999999998127</c:v>
                </c:pt>
                <c:pt idx="384">
                  <c:v>0.91499999999998116</c:v>
                </c:pt>
                <c:pt idx="385">
                  <c:v>0.91999999999998106</c:v>
                </c:pt>
                <c:pt idx="386">
                  <c:v>0.92499999999998095</c:v>
                </c:pt>
                <c:pt idx="387">
                  <c:v>0.92999999999998084</c:v>
                </c:pt>
                <c:pt idx="388">
                  <c:v>0.93499999999998074</c:v>
                </c:pt>
                <c:pt idx="389">
                  <c:v>0.93999999999998063</c:v>
                </c:pt>
                <c:pt idx="390">
                  <c:v>0.94499999999998052</c:v>
                </c:pt>
                <c:pt idx="391">
                  <c:v>0.94999999999998042</c:v>
                </c:pt>
                <c:pt idx="392">
                  <c:v>0.95499999999998031</c:v>
                </c:pt>
                <c:pt idx="393">
                  <c:v>0.9599999999999802</c:v>
                </c:pt>
                <c:pt idx="394">
                  <c:v>0.9649999999999801</c:v>
                </c:pt>
                <c:pt idx="395">
                  <c:v>0.96999999999997999</c:v>
                </c:pt>
                <c:pt idx="396">
                  <c:v>0.97499999999997988</c:v>
                </c:pt>
                <c:pt idx="397">
                  <c:v>0.97999999999997978</c:v>
                </c:pt>
                <c:pt idx="398">
                  <c:v>0.98499999999997967</c:v>
                </c:pt>
                <c:pt idx="399">
                  <c:v>0.98999999999997956</c:v>
                </c:pt>
                <c:pt idx="400">
                  <c:v>0.99499999999997946</c:v>
                </c:pt>
                <c:pt idx="401">
                  <c:v>0.99999999999997935</c:v>
                </c:pt>
                <c:pt idx="402">
                  <c:v>1</c:v>
                </c:pt>
                <c:pt idx="403">
                  <c:v>1</c:v>
                </c:pt>
                <c:pt idx="404">
                  <c:v>1</c:v>
                </c:pt>
                <c:pt idx="405">
                  <c:v>1</c:v>
                </c:pt>
                <c:pt idx="406">
                  <c:v>1</c:v>
                </c:pt>
                <c:pt idx="407">
                  <c:v>1</c:v>
                </c:pt>
                <c:pt idx="408">
                  <c:v>1</c:v>
                </c:pt>
                <c:pt idx="409">
                  <c:v>1</c:v>
                </c:pt>
                <c:pt idx="410">
                  <c:v>1</c:v>
                </c:pt>
                <c:pt idx="411">
                  <c:v>1</c:v>
                </c:pt>
                <c:pt idx="412">
                  <c:v>1</c:v>
                </c:pt>
                <c:pt idx="413">
                  <c:v>1</c:v>
                </c:pt>
                <c:pt idx="414">
                  <c:v>1</c:v>
                </c:pt>
                <c:pt idx="415">
                  <c:v>1</c:v>
                </c:pt>
                <c:pt idx="416">
                  <c:v>1</c:v>
                </c:pt>
                <c:pt idx="417">
                  <c:v>1</c:v>
                </c:pt>
                <c:pt idx="418">
                  <c:v>1</c:v>
                </c:pt>
                <c:pt idx="419">
                  <c:v>1</c:v>
                </c:pt>
                <c:pt idx="420">
                  <c:v>1</c:v>
                </c:pt>
                <c:pt idx="421">
                  <c:v>1</c:v>
                </c:pt>
                <c:pt idx="422">
                  <c:v>1</c:v>
                </c:pt>
                <c:pt idx="423">
                  <c:v>1</c:v>
                </c:pt>
                <c:pt idx="424">
                  <c:v>1</c:v>
                </c:pt>
                <c:pt idx="425">
                  <c:v>1</c:v>
                </c:pt>
                <c:pt idx="426">
                  <c:v>1</c:v>
                </c:pt>
                <c:pt idx="427">
                  <c:v>1</c:v>
                </c:pt>
                <c:pt idx="428">
                  <c:v>1</c:v>
                </c:pt>
                <c:pt idx="429">
                  <c:v>1</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1</c:v>
                </c:pt>
                <c:pt idx="446">
                  <c:v>1</c:v>
                </c:pt>
                <c:pt idx="447">
                  <c:v>1</c:v>
                </c:pt>
                <c:pt idx="448">
                  <c:v>1</c:v>
                </c:pt>
                <c:pt idx="449">
                  <c:v>1</c:v>
                </c:pt>
                <c:pt idx="450">
                  <c:v>1</c:v>
                </c:pt>
                <c:pt idx="451">
                  <c:v>1</c:v>
                </c:pt>
                <c:pt idx="452">
                  <c:v>1</c:v>
                </c:pt>
                <c:pt idx="453">
                  <c:v>1</c:v>
                </c:pt>
                <c:pt idx="454">
                  <c:v>1</c:v>
                </c:pt>
                <c:pt idx="455">
                  <c:v>1</c:v>
                </c:pt>
                <c:pt idx="456">
                  <c:v>1</c:v>
                </c:pt>
                <c:pt idx="457">
                  <c:v>1</c:v>
                </c:pt>
                <c:pt idx="458">
                  <c:v>1</c:v>
                </c:pt>
                <c:pt idx="459">
                  <c:v>1</c:v>
                </c:pt>
                <c:pt idx="460">
                  <c:v>1</c:v>
                </c:pt>
                <c:pt idx="461">
                  <c:v>1</c:v>
                </c:pt>
                <c:pt idx="462">
                  <c:v>1</c:v>
                </c:pt>
                <c:pt idx="463">
                  <c:v>1</c:v>
                </c:pt>
                <c:pt idx="464">
                  <c:v>1</c:v>
                </c:pt>
                <c:pt idx="465">
                  <c:v>1</c:v>
                </c:pt>
                <c:pt idx="466">
                  <c:v>1</c:v>
                </c:pt>
                <c:pt idx="467">
                  <c:v>1</c:v>
                </c:pt>
                <c:pt idx="468">
                  <c:v>1</c:v>
                </c:pt>
                <c:pt idx="469">
                  <c:v>1</c:v>
                </c:pt>
                <c:pt idx="470">
                  <c:v>1</c:v>
                </c:pt>
                <c:pt idx="471">
                  <c:v>1</c:v>
                </c:pt>
                <c:pt idx="472">
                  <c:v>1</c:v>
                </c:pt>
                <c:pt idx="473">
                  <c:v>1</c:v>
                </c:pt>
                <c:pt idx="474">
                  <c:v>1</c:v>
                </c:pt>
                <c:pt idx="475">
                  <c:v>1</c:v>
                </c:pt>
                <c:pt idx="476">
                  <c:v>1</c:v>
                </c:pt>
                <c:pt idx="477">
                  <c:v>1</c:v>
                </c:pt>
                <c:pt idx="478">
                  <c:v>1</c:v>
                </c:pt>
                <c:pt idx="479">
                  <c:v>1</c:v>
                </c:pt>
                <c:pt idx="480">
                  <c:v>1</c:v>
                </c:pt>
                <c:pt idx="481">
                  <c:v>1</c:v>
                </c:pt>
                <c:pt idx="482">
                  <c:v>1</c:v>
                </c:pt>
                <c:pt idx="483">
                  <c:v>1</c:v>
                </c:pt>
                <c:pt idx="484">
                  <c:v>1</c:v>
                </c:pt>
                <c:pt idx="485">
                  <c:v>1</c:v>
                </c:pt>
                <c:pt idx="486">
                  <c:v>1</c:v>
                </c:pt>
                <c:pt idx="487">
                  <c:v>1</c:v>
                </c:pt>
                <c:pt idx="488">
                  <c:v>1</c:v>
                </c:pt>
                <c:pt idx="489">
                  <c:v>1</c:v>
                </c:pt>
                <c:pt idx="490">
                  <c:v>1</c:v>
                </c:pt>
                <c:pt idx="491">
                  <c:v>1</c:v>
                </c:pt>
                <c:pt idx="492">
                  <c:v>1</c:v>
                </c:pt>
                <c:pt idx="493">
                  <c:v>1</c:v>
                </c:pt>
                <c:pt idx="494">
                  <c:v>1</c:v>
                </c:pt>
                <c:pt idx="495">
                  <c:v>1</c:v>
                </c:pt>
                <c:pt idx="496">
                  <c:v>1</c:v>
                </c:pt>
                <c:pt idx="497">
                  <c:v>1</c:v>
                </c:pt>
                <c:pt idx="498">
                  <c:v>1</c:v>
                </c:pt>
                <c:pt idx="499">
                  <c:v>1</c:v>
                </c:pt>
                <c:pt idx="500">
                  <c:v>1</c:v>
                </c:pt>
                <c:pt idx="501">
                  <c:v>1</c:v>
                </c:pt>
                <c:pt idx="502">
                  <c:v>1</c:v>
                </c:pt>
                <c:pt idx="503">
                  <c:v>1</c:v>
                </c:pt>
                <c:pt idx="504">
                  <c:v>1</c:v>
                </c:pt>
                <c:pt idx="505">
                  <c:v>1</c:v>
                </c:pt>
                <c:pt idx="506">
                  <c:v>1</c:v>
                </c:pt>
                <c:pt idx="507">
                  <c:v>1</c:v>
                </c:pt>
                <c:pt idx="508">
                  <c:v>1</c:v>
                </c:pt>
                <c:pt idx="509">
                  <c:v>1</c:v>
                </c:pt>
                <c:pt idx="510">
                  <c:v>1</c:v>
                </c:pt>
                <c:pt idx="511">
                  <c:v>1</c:v>
                </c:pt>
                <c:pt idx="512">
                  <c:v>1</c:v>
                </c:pt>
                <c:pt idx="513">
                  <c:v>1</c:v>
                </c:pt>
                <c:pt idx="514">
                  <c:v>1</c:v>
                </c:pt>
                <c:pt idx="515">
                  <c:v>1</c:v>
                </c:pt>
                <c:pt idx="516">
                  <c:v>1</c:v>
                </c:pt>
                <c:pt idx="517">
                  <c:v>1</c:v>
                </c:pt>
                <c:pt idx="518">
                  <c:v>1</c:v>
                </c:pt>
                <c:pt idx="519">
                  <c:v>1</c:v>
                </c:pt>
                <c:pt idx="520">
                  <c:v>1</c:v>
                </c:pt>
                <c:pt idx="521">
                  <c:v>1</c:v>
                </c:pt>
                <c:pt idx="522">
                  <c:v>1</c:v>
                </c:pt>
                <c:pt idx="523">
                  <c:v>1</c:v>
                </c:pt>
                <c:pt idx="524">
                  <c:v>1</c:v>
                </c:pt>
                <c:pt idx="525">
                  <c:v>1</c:v>
                </c:pt>
                <c:pt idx="526">
                  <c:v>1</c:v>
                </c:pt>
                <c:pt idx="527">
                  <c:v>1</c:v>
                </c:pt>
                <c:pt idx="528">
                  <c:v>1</c:v>
                </c:pt>
                <c:pt idx="529">
                  <c:v>1</c:v>
                </c:pt>
                <c:pt idx="530">
                  <c:v>1</c:v>
                </c:pt>
                <c:pt idx="531">
                  <c:v>1</c:v>
                </c:pt>
                <c:pt idx="532">
                  <c:v>1</c:v>
                </c:pt>
                <c:pt idx="533">
                  <c:v>1</c:v>
                </c:pt>
                <c:pt idx="534">
                  <c:v>1</c:v>
                </c:pt>
                <c:pt idx="535">
                  <c:v>1</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c:v>
                </c:pt>
                <c:pt idx="550">
                  <c:v>1</c:v>
                </c:pt>
                <c:pt idx="551">
                  <c:v>1</c:v>
                </c:pt>
                <c:pt idx="552">
                  <c:v>1</c:v>
                </c:pt>
                <c:pt idx="553">
                  <c:v>1</c:v>
                </c:pt>
                <c:pt idx="554">
                  <c:v>1</c:v>
                </c:pt>
                <c:pt idx="555">
                  <c:v>1</c:v>
                </c:pt>
                <c:pt idx="556">
                  <c:v>1</c:v>
                </c:pt>
                <c:pt idx="557">
                  <c:v>1</c:v>
                </c:pt>
                <c:pt idx="558">
                  <c:v>1</c:v>
                </c:pt>
                <c:pt idx="559">
                  <c:v>1</c:v>
                </c:pt>
              </c:numCache>
            </c:numRef>
          </c:yVal>
          <c:smooth val="0"/>
          <c:extLst>
            <c:ext xmlns:c16="http://schemas.microsoft.com/office/drawing/2014/chart" uri="{C3380CC4-5D6E-409C-BE32-E72D297353CC}">
              <c16:uniqueId val="{00000001-7BF6-417F-91C3-A0F68E6813EC}"/>
            </c:ext>
          </c:extLst>
        </c:ser>
        <c:dLbls>
          <c:showLegendKey val="0"/>
          <c:showVal val="0"/>
          <c:showCatName val="0"/>
          <c:showSerName val="0"/>
          <c:showPercent val="0"/>
          <c:showBubbleSize val="0"/>
        </c:dLbls>
        <c:axId val="1930037264"/>
        <c:axId val="1929258064"/>
      </c:scatterChart>
      <c:valAx>
        <c:axId val="1930037264"/>
        <c:scaling>
          <c:orientation val="minMax"/>
          <c:max val="6"/>
          <c:min val="-2"/>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1929258064"/>
        <c:crosses val="autoZero"/>
        <c:crossBetween val="midCat"/>
      </c:valAx>
      <c:valAx>
        <c:axId val="1929258064"/>
        <c:scaling>
          <c:orientation val="minMax"/>
          <c:max val="1"/>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1930037264"/>
        <c:crosses val="autoZero"/>
        <c:crossBetween val="midCat"/>
        <c:majorUnit val="0.25"/>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38.wmf"/><Relationship Id="rId1" Type="http://schemas.openxmlformats.org/officeDocument/2006/relationships/image" Target="../media/image32.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5.wmf"/><Relationship Id="rId7" Type="http://schemas.openxmlformats.org/officeDocument/2006/relationships/image" Target="../media/image79.wmf"/><Relationship Id="rId12" Type="http://schemas.openxmlformats.org/officeDocument/2006/relationships/image" Target="../media/image84.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11" Type="http://schemas.openxmlformats.org/officeDocument/2006/relationships/image" Target="../media/image83.wmf"/><Relationship Id="rId5" Type="http://schemas.openxmlformats.org/officeDocument/2006/relationships/image" Target="../media/image77.wmf"/><Relationship Id="rId10" Type="http://schemas.openxmlformats.org/officeDocument/2006/relationships/image" Target="../media/image82.wmf"/><Relationship Id="rId4" Type="http://schemas.openxmlformats.org/officeDocument/2006/relationships/image" Target="../media/image76.wmf"/><Relationship Id="rId9" Type="http://schemas.openxmlformats.org/officeDocument/2006/relationships/image" Target="../media/image81.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image" Target="../media/image86.wmf"/><Relationship Id="rId7" Type="http://schemas.openxmlformats.org/officeDocument/2006/relationships/image" Target="../media/image90.wmf"/><Relationship Id="rId2" Type="http://schemas.openxmlformats.org/officeDocument/2006/relationships/image" Target="../media/image83.wmf"/><Relationship Id="rId1" Type="http://schemas.openxmlformats.org/officeDocument/2006/relationships/image" Target="../media/image82.wmf"/><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8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4" Type="http://schemas.openxmlformats.org/officeDocument/2006/relationships/image" Target="../media/image9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6.wmf"/><Relationship Id="rId7" Type="http://schemas.openxmlformats.org/officeDocument/2006/relationships/image" Target="../media/image100.wmf"/><Relationship Id="rId2" Type="http://schemas.openxmlformats.org/officeDocument/2006/relationships/image" Target="../media/image94.wmf"/><Relationship Id="rId1" Type="http://schemas.openxmlformats.org/officeDocument/2006/relationships/image" Target="../media/image93.wmf"/><Relationship Id="rId6" Type="http://schemas.openxmlformats.org/officeDocument/2006/relationships/image" Target="../media/image99.wmf"/><Relationship Id="rId5" Type="http://schemas.openxmlformats.org/officeDocument/2006/relationships/image" Target="../media/image98.wmf"/><Relationship Id="rId4" Type="http://schemas.openxmlformats.org/officeDocument/2006/relationships/image" Target="../media/image9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94.wmf"/><Relationship Id="rId1" Type="http://schemas.openxmlformats.org/officeDocument/2006/relationships/image" Target="../media/image101.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2.wmf"/><Relationship Id="rId1" Type="http://schemas.openxmlformats.org/officeDocument/2006/relationships/image" Target="../media/image103.wmf"/><Relationship Id="rId4" Type="http://schemas.openxmlformats.org/officeDocument/2006/relationships/image" Target="../media/image10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 Id="rId6" Type="http://schemas.openxmlformats.org/officeDocument/2006/relationships/image" Target="../media/image112.wmf"/><Relationship Id="rId5" Type="http://schemas.openxmlformats.org/officeDocument/2006/relationships/image" Target="../media/image111.wmf"/><Relationship Id="rId4" Type="http://schemas.openxmlformats.org/officeDocument/2006/relationships/image" Target="../media/image110.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image" Target="../media/image115.wmf"/><Relationship Id="rId7" Type="http://schemas.openxmlformats.org/officeDocument/2006/relationships/image" Target="../media/image119.wmf"/><Relationship Id="rId2" Type="http://schemas.openxmlformats.org/officeDocument/2006/relationships/image" Target="../media/image114.wmf"/><Relationship Id="rId1" Type="http://schemas.openxmlformats.org/officeDocument/2006/relationships/image" Target="../media/image113.wmf"/><Relationship Id="rId6" Type="http://schemas.openxmlformats.org/officeDocument/2006/relationships/image" Target="../media/image118.wmf"/><Relationship Id="rId5" Type="http://schemas.openxmlformats.org/officeDocument/2006/relationships/image" Target="../media/image117.wmf"/><Relationship Id="rId10" Type="http://schemas.openxmlformats.org/officeDocument/2006/relationships/image" Target="../media/image122.wmf"/><Relationship Id="rId4" Type="http://schemas.openxmlformats.org/officeDocument/2006/relationships/image" Target="../media/image116.wmf"/><Relationship Id="rId9" Type="http://schemas.openxmlformats.org/officeDocument/2006/relationships/image" Target="../media/image12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wmf"/><Relationship Id="rId1" Type="http://schemas.openxmlformats.org/officeDocument/2006/relationships/image" Target="../media/image123.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 Id="rId4" Type="http://schemas.openxmlformats.org/officeDocument/2006/relationships/image" Target="../media/image129.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5" Type="http://schemas.openxmlformats.org/officeDocument/2006/relationships/image" Target="../media/image134.wmf"/><Relationship Id="rId4" Type="http://schemas.openxmlformats.org/officeDocument/2006/relationships/image" Target="../media/image1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2.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1.wmf"/><Relationship Id="rId7" Type="http://schemas.openxmlformats.org/officeDocument/2006/relationships/image" Target="../media/image57.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2.wmf"/><Relationship Id="rId9"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a14:imgEffect>
                      <a14:brightnessContrast contrast="40000"/>
                    </a14:imgEffect>
                  </a14:imgLayer>
                </a14:imgProps>
              </a:ext>
            </a:extLst>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extLst>
              <a:ext uri="{BEBA8EAE-BF5A-486C-A8C5-ECC9F3942E4B}">
                <a14:imgProps xmlns:a14="http://schemas.microsoft.com/office/drawing/2010/main">
                  <a14:imgLayer>
                    <a14:imgEffect>
                      <a14:brightnessContrast contrast="40000"/>
                    </a14:imgEffect>
                  </a14:imgLayer>
                </a14:imgProps>
              </a:ext>
            </a:extLst>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8/14/2024</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55.wmf"/><Relationship Id="rId18" Type="http://schemas.openxmlformats.org/officeDocument/2006/relationships/oleObject" Target="../embeddings/oleObject45.bin"/><Relationship Id="rId3" Type="http://schemas.openxmlformats.org/officeDocument/2006/relationships/slideLayout" Target="../slideLayouts/slideLayout19.xml"/><Relationship Id="rId21" Type="http://schemas.openxmlformats.org/officeDocument/2006/relationships/image" Target="../media/image58.wmf"/><Relationship Id="rId7" Type="http://schemas.openxmlformats.org/officeDocument/2006/relationships/image" Target="../media/image50.wmf"/><Relationship Id="rId12" Type="http://schemas.openxmlformats.org/officeDocument/2006/relationships/oleObject" Target="../embeddings/oleObject41.bin"/><Relationship Id="rId17" Type="http://schemas.openxmlformats.org/officeDocument/2006/relationships/image" Target="../media/image56.wmf"/><Relationship Id="rId2" Type="http://schemas.openxmlformats.org/officeDocument/2006/relationships/tags" Target="../tags/tag9.xml"/><Relationship Id="rId16" Type="http://schemas.openxmlformats.org/officeDocument/2006/relationships/oleObject" Target="../embeddings/oleObject44.bin"/><Relationship Id="rId20" Type="http://schemas.openxmlformats.org/officeDocument/2006/relationships/oleObject" Target="../embeddings/oleObject46.bin"/><Relationship Id="rId1" Type="http://schemas.openxmlformats.org/officeDocument/2006/relationships/vmlDrawing" Target="../drawings/vmlDrawing9.vml"/><Relationship Id="rId6" Type="http://schemas.openxmlformats.org/officeDocument/2006/relationships/oleObject" Target="../embeddings/oleObject38.bin"/><Relationship Id="rId11" Type="http://schemas.openxmlformats.org/officeDocument/2006/relationships/image" Target="../media/image52.wmf"/><Relationship Id="rId5" Type="http://schemas.openxmlformats.org/officeDocument/2006/relationships/image" Target="../media/image49.wmf"/><Relationship Id="rId15" Type="http://schemas.openxmlformats.org/officeDocument/2006/relationships/oleObject" Target="../embeddings/oleObject43.bin"/><Relationship Id="rId23" Type="http://schemas.openxmlformats.org/officeDocument/2006/relationships/image" Target="../media/image59.wmf"/><Relationship Id="rId10" Type="http://schemas.openxmlformats.org/officeDocument/2006/relationships/oleObject" Target="../embeddings/oleObject40.bin"/><Relationship Id="rId19" Type="http://schemas.openxmlformats.org/officeDocument/2006/relationships/image" Target="../media/image57.wmf"/><Relationship Id="rId4" Type="http://schemas.openxmlformats.org/officeDocument/2006/relationships/oleObject" Target="../embeddings/oleObject37.bin"/><Relationship Id="rId9" Type="http://schemas.openxmlformats.org/officeDocument/2006/relationships/image" Target="../media/image51.wmf"/><Relationship Id="rId14" Type="http://schemas.openxmlformats.org/officeDocument/2006/relationships/oleObject" Target="../embeddings/oleObject42.bin"/><Relationship Id="rId22" Type="http://schemas.openxmlformats.org/officeDocument/2006/relationships/oleObject" Target="../embeddings/oleObject47.bin"/></Relationships>
</file>

<file path=ppt/slides/_rels/slide11.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52.bin"/><Relationship Id="rId18" Type="http://schemas.openxmlformats.org/officeDocument/2006/relationships/image" Target="../media/image64.wmf"/><Relationship Id="rId3" Type="http://schemas.openxmlformats.org/officeDocument/2006/relationships/slideLayout" Target="../slideLayouts/slideLayout19.xml"/><Relationship Id="rId7" Type="http://schemas.openxmlformats.org/officeDocument/2006/relationships/oleObject" Target="../embeddings/oleObject49.bin"/><Relationship Id="rId12" Type="http://schemas.openxmlformats.org/officeDocument/2006/relationships/image" Target="../media/image61.wmf"/><Relationship Id="rId17" Type="http://schemas.openxmlformats.org/officeDocument/2006/relationships/oleObject" Target="../embeddings/oleObject54.bin"/><Relationship Id="rId2" Type="http://schemas.openxmlformats.org/officeDocument/2006/relationships/tags" Target="../tags/tag10.xml"/><Relationship Id="rId16" Type="http://schemas.openxmlformats.org/officeDocument/2006/relationships/image" Target="../media/image63.wmf"/><Relationship Id="rId20" Type="http://schemas.openxmlformats.org/officeDocument/2006/relationships/image" Target="../media/image65.wmf"/><Relationship Id="rId1" Type="http://schemas.openxmlformats.org/officeDocument/2006/relationships/vmlDrawing" Target="../drawings/vmlDrawing10.vml"/><Relationship Id="rId6" Type="http://schemas.openxmlformats.org/officeDocument/2006/relationships/image" Target="../media/image32.wmf"/><Relationship Id="rId11" Type="http://schemas.openxmlformats.org/officeDocument/2006/relationships/oleObject" Target="../embeddings/oleObject51.bin"/><Relationship Id="rId5" Type="http://schemas.openxmlformats.org/officeDocument/2006/relationships/oleObject" Target="../embeddings/oleObject48.bin"/><Relationship Id="rId15" Type="http://schemas.openxmlformats.org/officeDocument/2006/relationships/oleObject" Target="../embeddings/oleObject53.bin"/><Relationship Id="rId10" Type="http://schemas.openxmlformats.org/officeDocument/2006/relationships/image" Target="../media/image60.wmf"/><Relationship Id="rId19" Type="http://schemas.openxmlformats.org/officeDocument/2006/relationships/oleObject" Target="../embeddings/oleObject55.bin"/><Relationship Id="rId4" Type="http://schemas.openxmlformats.org/officeDocument/2006/relationships/chart" Target="../charts/chart3.xml"/><Relationship Id="rId9" Type="http://schemas.openxmlformats.org/officeDocument/2006/relationships/oleObject" Target="../embeddings/oleObject50.bin"/><Relationship Id="rId14" Type="http://schemas.openxmlformats.org/officeDocument/2006/relationships/image" Target="../media/image62.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70.wmf"/><Relationship Id="rId3" Type="http://schemas.openxmlformats.org/officeDocument/2006/relationships/slideLayout" Target="../slideLayouts/slideLayout19.xml"/><Relationship Id="rId7" Type="http://schemas.openxmlformats.org/officeDocument/2006/relationships/image" Target="../media/image67.wmf"/><Relationship Id="rId12" Type="http://schemas.openxmlformats.org/officeDocument/2006/relationships/oleObject" Target="../embeddings/oleObject60.bin"/><Relationship Id="rId17" Type="http://schemas.openxmlformats.org/officeDocument/2006/relationships/image" Target="../media/image72.wmf"/><Relationship Id="rId2" Type="http://schemas.openxmlformats.org/officeDocument/2006/relationships/tags" Target="../tags/tag11.xml"/><Relationship Id="rId16" Type="http://schemas.openxmlformats.org/officeDocument/2006/relationships/oleObject" Target="../embeddings/oleObject62.bin"/><Relationship Id="rId1" Type="http://schemas.openxmlformats.org/officeDocument/2006/relationships/vmlDrawing" Target="../drawings/vmlDrawing11.vml"/><Relationship Id="rId6" Type="http://schemas.openxmlformats.org/officeDocument/2006/relationships/oleObject" Target="../embeddings/oleObject57.bin"/><Relationship Id="rId11" Type="http://schemas.openxmlformats.org/officeDocument/2006/relationships/image" Target="../media/image69.wmf"/><Relationship Id="rId5" Type="http://schemas.openxmlformats.org/officeDocument/2006/relationships/image" Target="../media/image66.wmf"/><Relationship Id="rId15" Type="http://schemas.openxmlformats.org/officeDocument/2006/relationships/image" Target="../media/image71.wmf"/><Relationship Id="rId10" Type="http://schemas.openxmlformats.org/officeDocument/2006/relationships/oleObject" Target="../embeddings/oleObject59.bin"/><Relationship Id="rId4" Type="http://schemas.openxmlformats.org/officeDocument/2006/relationships/oleObject" Target="../embeddings/oleObject56.bin"/><Relationship Id="rId9" Type="http://schemas.openxmlformats.org/officeDocument/2006/relationships/image" Target="../media/image68.wmf"/><Relationship Id="rId14" Type="http://schemas.openxmlformats.org/officeDocument/2006/relationships/oleObject" Target="../embeddings/oleObject61.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65.bin"/><Relationship Id="rId13" Type="http://schemas.openxmlformats.org/officeDocument/2006/relationships/oleObject" Target="../embeddings/oleObject68.bin"/><Relationship Id="rId18" Type="http://schemas.openxmlformats.org/officeDocument/2006/relationships/image" Target="../media/image79.wmf"/><Relationship Id="rId26" Type="http://schemas.openxmlformats.org/officeDocument/2006/relationships/oleObject" Target="../embeddings/oleObject74.bin"/><Relationship Id="rId3" Type="http://schemas.openxmlformats.org/officeDocument/2006/relationships/slideLayout" Target="../slideLayouts/slideLayout19.xml"/><Relationship Id="rId21" Type="http://schemas.openxmlformats.org/officeDocument/2006/relationships/oleObject" Target="../embeddings/oleObject72.bin"/><Relationship Id="rId7" Type="http://schemas.openxmlformats.org/officeDocument/2006/relationships/image" Target="../media/image74.wmf"/><Relationship Id="rId12" Type="http://schemas.openxmlformats.org/officeDocument/2006/relationships/oleObject" Target="../embeddings/oleObject67.bin"/><Relationship Id="rId17" Type="http://schemas.openxmlformats.org/officeDocument/2006/relationships/oleObject" Target="../embeddings/oleObject70.bin"/><Relationship Id="rId25" Type="http://schemas.openxmlformats.org/officeDocument/2006/relationships/image" Target="../media/image82.wmf"/><Relationship Id="rId2" Type="http://schemas.openxmlformats.org/officeDocument/2006/relationships/tags" Target="../tags/tag12.xml"/><Relationship Id="rId16" Type="http://schemas.openxmlformats.org/officeDocument/2006/relationships/image" Target="../media/image78.wmf"/><Relationship Id="rId20" Type="http://schemas.openxmlformats.org/officeDocument/2006/relationships/image" Target="../media/image80.wmf"/><Relationship Id="rId29" Type="http://schemas.openxmlformats.org/officeDocument/2006/relationships/oleObject" Target="../embeddings/oleObject75.bin"/><Relationship Id="rId1" Type="http://schemas.openxmlformats.org/officeDocument/2006/relationships/vmlDrawing" Target="../drawings/vmlDrawing12.vml"/><Relationship Id="rId6" Type="http://schemas.openxmlformats.org/officeDocument/2006/relationships/oleObject" Target="../embeddings/oleObject64.bin"/><Relationship Id="rId11" Type="http://schemas.openxmlformats.org/officeDocument/2006/relationships/image" Target="../media/image76.wmf"/><Relationship Id="rId24" Type="http://schemas.openxmlformats.org/officeDocument/2006/relationships/oleObject" Target="../embeddings/oleObject73.bin"/><Relationship Id="rId5" Type="http://schemas.openxmlformats.org/officeDocument/2006/relationships/image" Target="../media/image73.wmf"/><Relationship Id="rId15" Type="http://schemas.openxmlformats.org/officeDocument/2006/relationships/oleObject" Target="../embeddings/oleObject69.bin"/><Relationship Id="rId23" Type="http://schemas.openxmlformats.org/officeDocument/2006/relationships/chart" Target="../charts/chart4.xml"/><Relationship Id="rId28" Type="http://schemas.openxmlformats.org/officeDocument/2006/relationships/image" Target="../media/image85.png"/><Relationship Id="rId10" Type="http://schemas.openxmlformats.org/officeDocument/2006/relationships/oleObject" Target="../embeddings/oleObject66.bin"/><Relationship Id="rId19" Type="http://schemas.openxmlformats.org/officeDocument/2006/relationships/oleObject" Target="../embeddings/oleObject71.bin"/><Relationship Id="rId4" Type="http://schemas.openxmlformats.org/officeDocument/2006/relationships/oleObject" Target="../embeddings/oleObject63.bin"/><Relationship Id="rId9" Type="http://schemas.openxmlformats.org/officeDocument/2006/relationships/image" Target="../media/image75.wmf"/><Relationship Id="rId14" Type="http://schemas.openxmlformats.org/officeDocument/2006/relationships/image" Target="../media/image77.wmf"/><Relationship Id="rId22" Type="http://schemas.openxmlformats.org/officeDocument/2006/relationships/image" Target="../media/image81.wmf"/><Relationship Id="rId27" Type="http://schemas.openxmlformats.org/officeDocument/2006/relationships/image" Target="../media/image83.wmf"/><Relationship Id="rId30" Type="http://schemas.openxmlformats.org/officeDocument/2006/relationships/image" Target="../media/image84.wmf"/></Relationships>
</file>

<file path=ppt/slides/_rels/slide14.xml.rels><?xml version="1.0" encoding="UTF-8" standalone="yes"?>
<Relationships xmlns="http://schemas.openxmlformats.org/package/2006/relationships"><Relationship Id="rId8" Type="http://schemas.openxmlformats.org/officeDocument/2006/relationships/image" Target="../media/image83.wmf"/><Relationship Id="rId13" Type="http://schemas.openxmlformats.org/officeDocument/2006/relationships/image" Target="../media/image87.wmf"/><Relationship Id="rId18" Type="http://schemas.openxmlformats.org/officeDocument/2006/relationships/oleObject" Target="../embeddings/oleObject82.bin"/><Relationship Id="rId3" Type="http://schemas.openxmlformats.org/officeDocument/2006/relationships/slideLayout" Target="../slideLayouts/slideLayout19.xml"/><Relationship Id="rId21" Type="http://schemas.openxmlformats.org/officeDocument/2006/relationships/oleObject" Target="../embeddings/oleObject84.bin"/><Relationship Id="rId7" Type="http://schemas.openxmlformats.org/officeDocument/2006/relationships/oleObject" Target="../embeddings/oleObject77.bin"/><Relationship Id="rId12" Type="http://schemas.openxmlformats.org/officeDocument/2006/relationships/oleObject" Target="../embeddings/oleObject79.bin"/><Relationship Id="rId17" Type="http://schemas.openxmlformats.org/officeDocument/2006/relationships/image" Target="../media/image89.wmf"/><Relationship Id="rId2" Type="http://schemas.openxmlformats.org/officeDocument/2006/relationships/tags" Target="../tags/tag13.xml"/><Relationship Id="rId16" Type="http://schemas.openxmlformats.org/officeDocument/2006/relationships/oleObject" Target="../embeddings/oleObject81.bin"/><Relationship Id="rId20" Type="http://schemas.openxmlformats.org/officeDocument/2006/relationships/oleObject" Target="../embeddings/oleObject83.bin"/><Relationship Id="rId1" Type="http://schemas.openxmlformats.org/officeDocument/2006/relationships/vmlDrawing" Target="../drawings/vmlDrawing13.vml"/><Relationship Id="rId6" Type="http://schemas.openxmlformats.org/officeDocument/2006/relationships/image" Target="../media/image82.wmf"/><Relationship Id="rId11" Type="http://schemas.openxmlformats.org/officeDocument/2006/relationships/image" Target="../media/image86.wmf"/><Relationship Id="rId5" Type="http://schemas.openxmlformats.org/officeDocument/2006/relationships/oleObject" Target="../embeddings/oleObject76.bin"/><Relationship Id="rId15" Type="http://schemas.openxmlformats.org/officeDocument/2006/relationships/image" Target="../media/image88.wmf"/><Relationship Id="rId10" Type="http://schemas.openxmlformats.org/officeDocument/2006/relationships/oleObject" Target="../embeddings/oleObject78.bin"/><Relationship Id="rId19" Type="http://schemas.openxmlformats.org/officeDocument/2006/relationships/image" Target="../media/image90.wmf"/><Relationship Id="rId4" Type="http://schemas.openxmlformats.org/officeDocument/2006/relationships/chart" Target="../charts/chart5.xml"/><Relationship Id="rId9" Type="http://schemas.openxmlformats.org/officeDocument/2006/relationships/image" Target="../media/image85.png"/><Relationship Id="rId14" Type="http://schemas.openxmlformats.org/officeDocument/2006/relationships/oleObject" Target="../embeddings/oleObject80.bin"/><Relationship Id="rId22" Type="http://schemas.openxmlformats.org/officeDocument/2006/relationships/image" Target="../media/image91.wmf"/></Relationships>
</file>

<file path=ppt/slides/_rels/slide15.x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slideLayout" Target="../slideLayouts/slideLayout19.xml"/><Relationship Id="rId7" Type="http://schemas.openxmlformats.org/officeDocument/2006/relationships/oleObject" Target="../embeddings/oleObject86.bin"/><Relationship Id="rId12" Type="http://schemas.openxmlformats.org/officeDocument/2006/relationships/image" Target="../media/image95.wmf"/><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chart" Target="../charts/chart6.xml"/><Relationship Id="rId11" Type="http://schemas.openxmlformats.org/officeDocument/2006/relationships/oleObject" Target="../embeddings/oleObject88.bin"/><Relationship Id="rId5" Type="http://schemas.openxmlformats.org/officeDocument/2006/relationships/image" Target="../media/image92.wmf"/><Relationship Id="rId10" Type="http://schemas.openxmlformats.org/officeDocument/2006/relationships/image" Target="../media/image94.wmf"/><Relationship Id="rId4" Type="http://schemas.openxmlformats.org/officeDocument/2006/relationships/oleObject" Target="../embeddings/oleObject85.bin"/><Relationship Id="rId9" Type="http://schemas.openxmlformats.org/officeDocument/2006/relationships/oleObject" Target="../embeddings/oleObject87.bin"/></Relationships>
</file>

<file path=ppt/slides/_rels/slide16.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oleObject" Target="../embeddings/oleObject93.bin"/><Relationship Id="rId18" Type="http://schemas.openxmlformats.org/officeDocument/2006/relationships/image" Target="../media/image100.wmf"/><Relationship Id="rId3" Type="http://schemas.openxmlformats.org/officeDocument/2006/relationships/slideLayout" Target="../slideLayouts/slideLayout19.xml"/><Relationship Id="rId7" Type="http://schemas.openxmlformats.org/officeDocument/2006/relationships/oleObject" Target="../embeddings/oleObject90.bin"/><Relationship Id="rId12" Type="http://schemas.openxmlformats.org/officeDocument/2006/relationships/image" Target="../media/image97.wmf"/><Relationship Id="rId17" Type="http://schemas.openxmlformats.org/officeDocument/2006/relationships/oleObject" Target="../embeddings/oleObject95.bin"/><Relationship Id="rId2" Type="http://schemas.openxmlformats.org/officeDocument/2006/relationships/tags" Target="../tags/tag15.xml"/><Relationship Id="rId16" Type="http://schemas.openxmlformats.org/officeDocument/2006/relationships/image" Target="../media/image99.wmf"/><Relationship Id="rId1" Type="http://schemas.openxmlformats.org/officeDocument/2006/relationships/vmlDrawing" Target="../drawings/vmlDrawing15.vml"/><Relationship Id="rId6" Type="http://schemas.openxmlformats.org/officeDocument/2006/relationships/image" Target="../media/image93.wmf"/><Relationship Id="rId11" Type="http://schemas.openxmlformats.org/officeDocument/2006/relationships/oleObject" Target="../embeddings/oleObject92.bin"/><Relationship Id="rId5" Type="http://schemas.openxmlformats.org/officeDocument/2006/relationships/oleObject" Target="../embeddings/oleObject89.bin"/><Relationship Id="rId15" Type="http://schemas.openxmlformats.org/officeDocument/2006/relationships/oleObject" Target="../embeddings/oleObject94.bin"/><Relationship Id="rId10" Type="http://schemas.openxmlformats.org/officeDocument/2006/relationships/image" Target="../media/image96.wmf"/><Relationship Id="rId4" Type="http://schemas.openxmlformats.org/officeDocument/2006/relationships/chart" Target="../charts/chart7.xml"/><Relationship Id="rId9" Type="http://schemas.openxmlformats.org/officeDocument/2006/relationships/oleObject" Target="../embeddings/oleObject91.bin"/><Relationship Id="rId14" Type="http://schemas.openxmlformats.org/officeDocument/2006/relationships/image" Target="../media/image98.wmf"/></Relationships>
</file>

<file path=ppt/slides/_rels/slide17.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slideLayout" Target="../slideLayouts/slideLayout19.xml"/><Relationship Id="rId7" Type="http://schemas.openxmlformats.org/officeDocument/2006/relationships/oleObject" Target="../embeddings/oleObject97.bin"/><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image" Target="../media/image101.wmf"/><Relationship Id="rId5" Type="http://schemas.openxmlformats.org/officeDocument/2006/relationships/oleObject" Target="../embeddings/oleObject96.bin"/><Relationship Id="rId10" Type="http://schemas.openxmlformats.org/officeDocument/2006/relationships/image" Target="../media/image102.wmf"/><Relationship Id="rId4" Type="http://schemas.openxmlformats.org/officeDocument/2006/relationships/chart" Target="../charts/chart8.xml"/><Relationship Id="rId9" Type="http://schemas.openxmlformats.org/officeDocument/2006/relationships/oleObject" Target="../embeddings/oleObject98.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01.bin"/><Relationship Id="rId3" Type="http://schemas.openxmlformats.org/officeDocument/2006/relationships/slideLayout" Target="../slideLayouts/slideLayout19.xml"/><Relationship Id="rId7" Type="http://schemas.openxmlformats.org/officeDocument/2006/relationships/image" Target="../media/image102.wmf"/><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oleObject" Target="../embeddings/oleObject100.bin"/><Relationship Id="rId11" Type="http://schemas.openxmlformats.org/officeDocument/2006/relationships/image" Target="../media/image105.wmf"/><Relationship Id="rId5" Type="http://schemas.openxmlformats.org/officeDocument/2006/relationships/image" Target="../media/image103.wmf"/><Relationship Id="rId10" Type="http://schemas.openxmlformats.org/officeDocument/2006/relationships/oleObject" Target="../embeddings/oleObject102.bin"/><Relationship Id="rId4" Type="http://schemas.openxmlformats.org/officeDocument/2006/relationships/oleObject" Target="../embeddings/oleObject99.bin"/><Relationship Id="rId9" Type="http://schemas.openxmlformats.org/officeDocument/2006/relationships/image" Target="../media/image104.wmf"/></Relationships>
</file>

<file path=ppt/slides/_rels/slide1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slideLayout" Target="../slideLayouts/slideLayout19.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9.wmf"/><Relationship Id="rId18" Type="http://schemas.openxmlformats.org/officeDocument/2006/relationships/oleObject" Target="../embeddings/oleObject8.bin"/><Relationship Id="rId3" Type="http://schemas.openxmlformats.org/officeDocument/2006/relationships/slideLayout" Target="../slideLayouts/slideLayout19.xml"/><Relationship Id="rId7" Type="http://schemas.openxmlformats.org/officeDocument/2006/relationships/image" Target="../media/image26.wmf"/><Relationship Id="rId12" Type="http://schemas.openxmlformats.org/officeDocument/2006/relationships/oleObject" Target="../embeddings/oleObject5.bin"/><Relationship Id="rId17" Type="http://schemas.openxmlformats.org/officeDocument/2006/relationships/image" Target="../media/image31.wmf"/><Relationship Id="rId2" Type="http://schemas.openxmlformats.org/officeDocument/2006/relationships/tags" Target="../tags/tag1.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8.wmf"/><Relationship Id="rId5" Type="http://schemas.openxmlformats.org/officeDocument/2006/relationships/image" Target="../media/image25.wmf"/><Relationship Id="rId15" Type="http://schemas.openxmlformats.org/officeDocument/2006/relationships/image" Target="../media/image30.wmf"/><Relationship Id="rId10" Type="http://schemas.openxmlformats.org/officeDocument/2006/relationships/oleObject" Target="../embeddings/oleObject4.bin"/><Relationship Id="rId19" Type="http://schemas.openxmlformats.org/officeDocument/2006/relationships/image" Target="../media/image32.wmf"/><Relationship Id="rId4" Type="http://schemas.openxmlformats.org/officeDocument/2006/relationships/oleObject" Target="../embeddings/oleObject1.bin"/><Relationship Id="rId9" Type="http://schemas.openxmlformats.org/officeDocument/2006/relationships/image" Target="../media/image27.wmf"/><Relationship Id="rId14" Type="http://schemas.openxmlformats.org/officeDocument/2006/relationships/oleObject" Target="../embeddings/oleObject6.bin"/></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05.bin"/><Relationship Id="rId13" Type="http://schemas.openxmlformats.org/officeDocument/2006/relationships/image" Target="../media/image111.wmf"/><Relationship Id="rId3" Type="http://schemas.openxmlformats.org/officeDocument/2006/relationships/slideLayout" Target="../slideLayouts/slideLayout19.xml"/><Relationship Id="rId7" Type="http://schemas.openxmlformats.org/officeDocument/2006/relationships/image" Target="../media/image108.wmf"/><Relationship Id="rId12" Type="http://schemas.openxmlformats.org/officeDocument/2006/relationships/oleObject" Target="../embeddings/oleObject107.bin"/><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oleObject" Target="../embeddings/oleObject104.bin"/><Relationship Id="rId11" Type="http://schemas.openxmlformats.org/officeDocument/2006/relationships/image" Target="../media/image110.wmf"/><Relationship Id="rId5" Type="http://schemas.openxmlformats.org/officeDocument/2006/relationships/image" Target="../media/image107.wmf"/><Relationship Id="rId15" Type="http://schemas.openxmlformats.org/officeDocument/2006/relationships/image" Target="../media/image112.wmf"/><Relationship Id="rId10" Type="http://schemas.openxmlformats.org/officeDocument/2006/relationships/oleObject" Target="../embeddings/oleObject106.bin"/><Relationship Id="rId4" Type="http://schemas.openxmlformats.org/officeDocument/2006/relationships/oleObject" Target="../embeddings/oleObject103.bin"/><Relationship Id="rId9" Type="http://schemas.openxmlformats.org/officeDocument/2006/relationships/image" Target="../media/image109.wmf"/><Relationship Id="rId14" Type="http://schemas.openxmlformats.org/officeDocument/2006/relationships/oleObject" Target="../embeddings/oleObject108.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11.bin"/><Relationship Id="rId13" Type="http://schemas.openxmlformats.org/officeDocument/2006/relationships/image" Target="../media/image117.wmf"/><Relationship Id="rId18" Type="http://schemas.openxmlformats.org/officeDocument/2006/relationships/oleObject" Target="../embeddings/oleObject116.bin"/><Relationship Id="rId3" Type="http://schemas.openxmlformats.org/officeDocument/2006/relationships/slideLayout" Target="../slideLayouts/slideLayout19.xml"/><Relationship Id="rId21" Type="http://schemas.openxmlformats.org/officeDocument/2006/relationships/image" Target="../media/image121.wmf"/><Relationship Id="rId7" Type="http://schemas.openxmlformats.org/officeDocument/2006/relationships/image" Target="../media/image114.wmf"/><Relationship Id="rId12" Type="http://schemas.openxmlformats.org/officeDocument/2006/relationships/oleObject" Target="../embeddings/oleObject113.bin"/><Relationship Id="rId17" Type="http://schemas.openxmlformats.org/officeDocument/2006/relationships/image" Target="../media/image119.wmf"/><Relationship Id="rId2" Type="http://schemas.openxmlformats.org/officeDocument/2006/relationships/tags" Target="../tags/tag20.xml"/><Relationship Id="rId16" Type="http://schemas.openxmlformats.org/officeDocument/2006/relationships/oleObject" Target="../embeddings/oleObject115.bin"/><Relationship Id="rId20" Type="http://schemas.openxmlformats.org/officeDocument/2006/relationships/oleObject" Target="../embeddings/oleObject117.bin"/><Relationship Id="rId1" Type="http://schemas.openxmlformats.org/officeDocument/2006/relationships/vmlDrawing" Target="../drawings/vmlDrawing19.vml"/><Relationship Id="rId6" Type="http://schemas.openxmlformats.org/officeDocument/2006/relationships/oleObject" Target="../embeddings/oleObject110.bin"/><Relationship Id="rId11" Type="http://schemas.openxmlformats.org/officeDocument/2006/relationships/image" Target="../media/image116.wmf"/><Relationship Id="rId5" Type="http://schemas.openxmlformats.org/officeDocument/2006/relationships/image" Target="../media/image113.wmf"/><Relationship Id="rId15" Type="http://schemas.openxmlformats.org/officeDocument/2006/relationships/image" Target="../media/image118.wmf"/><Relationship Id="rId23" Type="http://schemas.openxmlformats.org/officeDocument/2006/relationships/image" Target="../media/image122.wmf"/><Relationship Id="rId10" Type="http://schemas.openxmlformats.org/officeDocument/2006/relationships/oleObject" Target="../embeddings/oleObject112.bin"/><Relationship Id="rId19" Type="http://schemas.openxmlformats.org/officeDocument/2006/relationships/image" Target="../media/image120.wmf"/><Relationship Id="rId4" Type="http://schemas.openxmlformats.org/officeDocument/2006/relationships/oleObject" Target="../embeddings/oleObject109.bin"/><Relationship Id="rId9" Type="http://schemas.openxmlformats.org/officeDocument/2006/relationships/image" Target="../media/image115.wmf"/><Relationship Id="rId14" Type="http://schemas.openxmlformats.org/officeDocument/2006/relationships/oleObject" Target="../embeddings/oleObject114.bin"/><Relationship Id="rId22" Type="http://schemas.openxmlformats.org/officeDocument/2006/relationships/oleObject" Target="../embeddings/oleObject118.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21.bin"/><Relationship Id="rId3" Type="http://schemas.openxmlformats.org/officeDocument/2006/relationships/slideLayout" Target="../slideLayouts/slideLayout19.xml"/><Relationship Id="rId7" Type="http://schemas.openxmlformats.org/officeDocument/2006/relationships/image" Target="../media/image124.wmf"/><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oleObject" Target="../embeddings/oleObject120.bin"/><Relationship Id="rId5" Type="http://schemas.openxmlformats.org/officeDocument/2006/relationships/image" Target="../media/image123.wmf"/><Relationship Id="rId10" Type="http://schemas.openxmlformats.org/officeDocument/2006/relationships/image" Target="../media/image125.wmf"/><Relationship Id="rId4" Type="http://schemas.openxmlformats.org/officeDocument/2006/relationships/oleObject" Target="../embeddings/oleObject119.bin"/><Relationship Id="rId9" Type="http://schemas.openxmlformats.org/officeDocument/2006/relationships/oleObject" Target="../embeddings/oleObject122.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25.bin"/><Relationship Id="rId3" Type="http://schemas.openxmlformats.org/officeDocument/2006/relationships/slideLayout" Target="../slideLayouts/slideLayout19.xml"/><Relationship Id="rId7" Type="http://schemas.openxmlformats.org/officeDocument/2006/relationships/image" Target="../media/image127.wmf"/><Relationship Id="rId12" Type="http://schemas.openxmlformats.org/officeDocument/2006/relationships/image" Target="../media/image129.wmf"/><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oleObject" Target="../embeddings/oleObject124.bin"/><Relationship Id="rId11" Type="http://schemas.openxmlformats.org/officeDocument/2006/relationships/oleObject" Target="../embeddings/oleObject127.bin"/><Relationship Id="rId5" Type="http://schemas.openxmlformats.org/officeDocument/2006/relationships/image" Target="../media/image126.wmf"/><Relationship Id="rId10" Type="http://schemas.openxmlformats.org/officeDocument/2006/relationships/oleObject" Target="../embeddings/oleObject126.bin"/><Relationship Id="rId4" Type="http://schemas.openxmlformats.org/officeDocument/2006/relationships/oleObject" Target="../embeddings/oleObject123.bin"/><Relationship Id="rId9" Type="http://schemas.openxmlformats.org/officeDocument/2006/relationships/image" Target="../media/image128.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30.bin"/><Relationship Id="rId13" Type="http://schemas.openxmlformats.org/officeDocument/2006/relationships/image" Target="../media/image134.wmf"/><Relationship Id="rId3" Type="http://schemas.openxmlformats.org/officeDocument/2006/relationships/slideLayout" Target="../slideLayouts/slideLayout19.xml"/><Relationship Id="rId7" Type="http://schemas.openxmlformats.org/officeDocument/2006/relationships/image" Target="../media/image131.wmf"/><Relationship Id="rId12" Type="http://schemas.openxmlformats.org/officeDocument/2006/relationships/oleObject" Target="../embeddings/oleObject132.bin"/><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oleObject" Target="../embeddings/oleObject129.bin"/><Relationship Id="rId11" Type="http://schemas.openxmlformats.org/officeDocument/2006/relationships/image" Target="../media/image133.wmf"/><Relationship Id="rId5" Type="http://schemas.openxmlformats.org/officeDocument/2006/relationships/image" Target="../media/image130.wmf"/><Relationship Id="rId10" Type="http://schemas.openxmlformats.org/officeDocument/2006/relationships/oleObject" Target="../embeddings/oleObject131.bin"/><Relationship Id="rId4" Type="http://schemas.openxmlformats.org/officeDocument/2006/relationships/oleObject" Target="../embeddings/oleObject128.bin"/><Relationship Id="rId9" Type="http://schemas.openxmlformats.org/officeDocument/2006/relationships/image" Target="../media/image132.wmf"/></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slideLayout" Target="../slideLayouts/slideLayout19.xml"/><Relationship Id="rId7" Type="http://schemas.openxmlformats.org/officeDocument/2006/relationships/image" Target="../media/image34.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10.bin"/><Relationship Id="rId5" Type="http://schemas.openxmlformats.org/officeDocument/2006/relationships/image" Target="../media/image33.wmf"/><Relationship Id="rId4" Type="http://schemas.openxmlformats.org/officeDocument/2006/relationships/oleObject" Target="../embeddings/oleObject9.bin"/><Relationship Id="rId9" Type="http://schemas.openxmlformats.org/officeDocument/2006/relationships/image" Target="../media/image35.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6.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13.bin"/><Relationship Id="rId5" Type="http://schemas.openxmlformats.org/officeDocument/2006/relationships/image" Target="../media/image33.wmf"/><Relationship Id="rId4" Type="http://schemas.openxmlformats.org/officeDocument/2006/relationships/oleObject" Target="../embeddings/oleObject12.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chart" Target="../charts/chart1.xml"/><Relationship Id="rId5" Type="http://schemas.openxmlformats.org/officeDocument/2006/relationships/image" Target="../media/image37.wmf"/><Relationship Id="rId4" Type="http://schemas.openxmlformats.org/officeDocument/2006/relationships/oleObject" Target="../embeddings/oleObject14.bin"/></Relationships>
</file>

<file path=ppt/slides/_rels/slide6.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19.bin"/><Relationship Id="rId3" Type="http://schemas.openxmlformats.org/officeDocument/2006/relationships/slideLayout" Target="../slideLayouts/slideLayout19.xml"/><Relationship Id="rId7" Type="http://schemas.openxmlformats.org/officeDocument/2006/relationships/oleObject" Target="../embeddings/oleObject16.bin"/><Relationship Id="rId12" Type="http://schemas.openxmlformats.org/officeDocument/2006/relationships/image" Target="../media/image40.wmf"/><Relationship Id="rId2" Type="http://schemas.openxmlformats.org/officeDocument/2006/relationships/tags" Target="../tags/tag5.xml"/><Relationship Id="rId16" Type="http://schemas.openxmlformats.org/officeDocument/2006/relationships/image" Target="../media/image42.wmf"/><Relationship Id="rId1" Type="http://schemas.openxmlformats.org/officeDocument/2006/relationships/vmlDrawing" Target="../drawings/vmlDrawing5.vml"/><Relationship Id="rId6" Type="http://schemas.openxmlformats.org/officeDocument/2006/relationships/image" Target="../media/image32.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39.wmf"/><Relationship Id="rId4" Type="http://schemas.openxmlformats.org/officeDocument/2006/relationships/chart" Target="../charts/chart2.xml"/><Relationship Id="rId9" Type="http://schemas.openxmlformats.org/officeDocument/2006/relationships/oleObject" Target="../embeddings/oleObject17.bin"/><Relationship Id="rId14" Type="http://schemas.openxmlformats.org/officeDocument/2006/relationships/image" Target="../media/image41.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slideLayout" Target="../slideLayouts/slideLayout19.xml"/><Relationship Id="rId7" Type="http://schemas.openxmlformats.org/officeDocument/2006/relationships/image" Target="../media/image44.w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22.bin"/><Relationship Id="rId11" Type="http://schemas.openxmlformats.org/officeDocument/2006/relationships/image" Target="../media/image46.wmf"/><Relationship Id="rId5" Type="http://schemas.openxmlformats.org/officeDocument/2006/relationships/image" Target="../media/image43.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45.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51.wmf"/><Relationship Id="rId3" Type="http://schemas.openxmlformats.org/officeDocument/2006/relationships/slideLayout" Target="../slideLayouts/slideLayout19.xml"/><Relationship Id="rId7" Type="http://schemas.openxmlformats.org/officeDocument/2006/relationships/image" Target="../media/image48.wmf"/><Relationship Id="rId12" Type="http://schemas.openxmlformats.org/officeDocument/2006/relationships/oleObject" Target="../embeddings/oleObject29.bin"/><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26.bin"/><Relationship Id="rId11" Type="http://schemas.openxmlformats.org/officeDocument/2006/relationships/image" Target="../media/image50.wmf"/><Relationship Id="rId5" Type="http://schemas.openxmlformats.org/officeDocument/2006/relationships/image" Target="../media/image47.wmf"/><Relationship Id="rId15" Type="http://schemas.openxmlformats.org/officeDocument/2006/relationships/image" Target="../media/image52.wmf"/><Relationship Id="rId10" Type="http://schemas.openxmlformats.org/officeDocument/2006/relationships/oleObject" Target="../embeddings/oleObject28.bin"/><Relationship Id="rId4" Type="http://schemas.openxmlformats.org/officeDocument/2006/relationships/oleObject" Target="../embeddings/oleObject25.bin"/><Relationship Id="rId9" Type="http://schemas.openxmlformats.org/officeDocument/2006/relationships/image" Target="../media/image49.wmf"/><Relationship Id="rId14" Type="http://schemas.openxmlformats.org/officeDocument/2006/relationships/oleObject" Target="../embeddings/oleObject30.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53.wmf"/><Relationship Id="rId3" Type="http://schemas.openxmlformats.org/officeDocument/2006/relationships/slideLayout" Target="../slideLayouts/slideLayout19.xml"/><Relationship Id="rId7" Type="http://schemas.openxmlformats.org/officeDocument/2006/relationships/image" Target="../media/image50.wmf"/><Relationship Id="rId12" Type="http://schemas.openxmlformats.org/officeDocument/2006/relationships/oleObject" Target="../embeddings/oleObject35.bin"/><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32.bin"/><Relationship Id="rId11" Type="http://schemas.openxmlformats.org/officeDocument/2006/relationships/image" Target="../media/image52.wmf"/><Relationship Id="rId5" Type="http://schemas.openxmlformats.org/officeDocument/2006/relationships/image" Target="../media/image49.wmf"/><Relationship Id="rId15" Type="http://schemas.openxmlformats.org/officeDocument/2006/relationships/image" Target="../media/image54.wmf"/><Relationship Id="rId10" Type="http://schemas.openxmlformats.org/officeDocument/2006/relationships/oleObject" Target="../embeddings/oleObject34.bin"/><Relationship Id="rId4" Type="http://schemas.openxmlformats.org/officeDocument/2006/relationships/oleObject" Target="../embeddings/oleObject31.bin"/><Relationship Id="rId9" Type="http://schemas.openxmlformats.org/officeDocument/2006/relationships/image" Target="../media/image51.wmf"/><Relationship Id="rId14" Type="http://schemas.openxmlformats.org/officeDocument/2006/relationships/oleObject" Target="../embeddings/oleObject3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A78D-A7C7-3343-9BD3-A860DB5D4E20}"/>
              </a:ext>
            </a:extLst>
          </p:cNvPr>
          <p:cNvSpPr>
            <a:spLocks noGrp="1"/>
          </p:cNvSpPr>
          <p:nvPr>
            <p:ph type="ctrTitle"/>
          </p:nvPr>
        </p:nvSpPr>
        <p:spPr>
          <a:xfrm>
            <a:off x="2235060" y="2276354"/>
            <a:ext cx="8077339" cy="1201854"/>
          </a:xfrm>
        </p:spPr>
        <p:txBody>
          <a:bodyPr/>
          <a:lstStyle/>
          <a:p>
            <a:r>
              <a:rPr lang="en-US" dirty="0"/>
              <a:t>37262 Mathematical Statistics</a:t>
            </a:r>
          </a:p>
        </p:txBody>
      </p:sp>
      <p:sp>
        <p:nvSpPr>
          <p:cNvPr id="3" name="Subtitle 2">
            <a:extLst>
              <a:ext uri="{FF2B5EF4-FFF2-40B4-BE49-F238E27FC236}">
                <a16:creationId xmlns:a16="http://schemas.microsoft.com/office/drawing/2014/main" id="{44B81804-9180-7E4E-AE7D-FEFBC97A85D3}"/>
              </a:ext>
            </a:extLst>
          </p:cNvPr>
          <p:cNvSpPr>
            <a:spLocks noGrp="1"/>
          </p:cNvSpPr>
          <p:nvPr>
            <p:ph type="subTitle" idx="1"/>
          </p:nvPr>
        </p:nvSpPr>
        <p:spPr/>
        <p:txBody>
          <a:bodyPr/>
          <a:lstStyle/>
          <a:p>
            <a:r>
              <a:rPr lang="en-AU" dirty="0"/>
              <a:t>Lecture 2</a:t>
            </a:r>
          </a:p>
        </p:txBody>
      </p:sp>
    </p:spTree>
    <p:extLst>
      <p:ext uri="{BB962C8B-B14F-4D97-AF65-F5344CB8AC3E}">
        <p14:creationId xmlns:p14="http://schemas.microsoft.com/office/powerpoint/2010/main" val="3212104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Example: Uniform Random Variable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5598774" cy="4524369"/>
          </a:xfrm>
        </p:spPr>
        <p:txBody>
          <a:bodyPr/>
          <a:lstStyle/>
          <a:p>
            <a:pPr>
              <a:spcAft>
                <a:spcPts val="0"/>
              </a:spcAft>
            </a:pPr>
            <a:r>
              <a:rPr lang="en-AU" dirty="0"/>
              <a:t>The cumulative probability function of </a:t>
            </a:r>
            <a:r>
              <a:rPr lang="en-AU" i="1" dirty="0"/>
              <a:t>X</a:t>
            </a:r>
            <a:r>
              <a:rPr lang="en-AU" dirty="0"/>
              <a:t>                   is therefore</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p:txBody>
      </p:sp>
      <p:cxnSp>
        <p:nvCxnSpPr>
          <p:cNvPr id="6" name="Straight Connector 5">
            <a:extLst>
              <a:ext uri="{FF2B5EF4-FFF2-40B4-BE49-F238E27FC236}">
                <a16:creationId xmlns:a16="http://schemas.microsoft.com/office/drawing/2014/main" id="{3C245DD0-F6D6-429A-95BF-2C63560FD4B8}"/>
              </a:ext>
            </a:extLst>
          </p:cNvPr>
          <p:cNvCxnSpPr>
            <a:cxnSpLocks/>
          </p:cNvCxnSpPr>
          <p:nvPr/>
        </p:nvCxnSpPr>
        <p:spPr>
          <a:xfrm>
            <a:off x="7096959" y="1484228"/>
            <a:ext cx="0" cy="1944772"/>
          </a:xfrm>
          <a:prstGeom prst="line">
            <a:avLst/>
          </a:prstGeom>
          <a:ln w="53975">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EA7CCB-D626-459B-84FC-8DF3135F9E73}"/>
              </a:ext>
            </a:extLst>
          </p:cNvPr>
          <p:cNvCxnSpPr>
            <a:cxnSpLocks/>
          </p:cNvCxnSpPr>
          <p:nvPr/>
        </p:nvCxnSpPr>
        <p:spPr>
          <a:xfrm>
            <a:off x="7096959" y="3417382"/>
            <a:ext cx="4614530" cy="0"/>
          </a:xfrm>
          <a:prstGeom prst="line">
            <a:avLst/>
          </a:prstGeom>
          <a:ln w="53975">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39E8B1-E3B2-43AC-8811-D9113995676F}"/>
              </a:ext>
            </a:extLst>
          </p:cNvPr>
          <p:cNvCxnSpPr>
            <a:cxnSpLocks/>
          </p:cNvCxnSpPr>
          <p:nvPr/>
        </p:nvCxnSpPr>
        <p:spPr>
          <a:xfrm>
            <a:off x="8716652" y="2435842"/>
            <a:ext cx="0" cy="993158"/>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D5C7E2-1CDE-411A-8FCB-095646A663D0}"/>
              </a:ext>
            </a:extLst>
          </p:cNvPr>
          <p:cNvCxnSpPr>
            <a:cxnSpLocks/>
          </p:cNvCxnSpPr>
          <p:nvPr/>
        </p:nvCxnSpPr>
        <p:spPr>
          <a:xfrm>
            <a:off x="10421405" y="2435842"/>
            <a:ext cx="0" cy="993158"/>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8B43B79-C401-481F-A20C-642600904F4B}"/>
              </a:ext>
            </a:extLst>
          </p:cNvPr>
          <p:cNvCxnSpPr>
            <a:cxnSpLocks/>
          </p:cNvCxnSpPr>
          <p:nvPr/>
        </p:nvCxnSpPr>
        <p:spPr>
          <a:xfrm>
            <a:off x="7096959" y="3417382"/>
            <a:ext cx="1619693"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394C7F1-5654-4EC2-9190-CA2FA5FF7EBB}"/>
              </a:ext>
            </a:extLst>
          </p:cNvPr>
          <p:cNvCxnSpPr>
            <a:cxnSpLocks/>
          </p:cNvCxnSpPr>
          <p:nvPr/>
        </p:nvCxnSpPr>
        <p:spPr>
          <a:xfrm>
            <a:off x="10421405" y="3417382"/>
            <a:ext cx="1619693"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3021FD-365F-4596-ACC8-C9E9E5DF60E2}"/>
              </a:ext>
            </a:extLst>
          </p:cNvPr>
          <p:cNvCxnSpPr>
            <a:cxnSpLocks/>
          </p:cNvCxnSpPr>
          <p:nvPr/>
        </p:nvCxnSpPr>
        <p:spPr>
          <a:xfrm flipV="1">
            <a:off x="8716652" y="2467989"/>
            <a:ext cx="1704753" cy="1"/>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33" name="Object 32">
            <a:extLst>
              <a:ext uri="{FF2B5EF4-FFF2-40B4-BE49-F238E27FC236}">
                <a16:creationId xmlns:a16="http://schemas.microsoft.com/office/drawing/2014/main" id="{E5B9660C-CE61-4563-BDF2-753C946AB10A}"/>
              </a:ext>
            </a:extLst>
          </p:cNvPr>
          <p:cNvGraphicFramePr>
            <a:graphicFrameLocks noChangeAspect="1"/>
          </p:cNvGraphicFramePr>
          <p:nvPr>
            <p:extLst>
              <p:ext uri="{D42A27DB-BD31-4B8C-83A1-F6EECF244321}">
                <p14:modId xmlns:p14="http://schemas.microsoft.com/office/powerpoint/2010/main" val="1861210762"/>
              </p:ext>
            </p:extLst>
          </p:nvPr>
        </p:nvGraphicFramePr>
        <p:xfrm>
          <a:off x="6511282" y="1326272"/>
          <a:ext cx="495300" cy="315912"/>
        </p:xfrm>
        <a:graphic>
          <a:graphicData uri="http://schemas.openxmlformats.org/presentationml/2006/ole">
            <mc:AlternateContent xmlns:mc="http://schemas.openxmlformats.org/markup-compatibility/2006">
              <mc:Choice xmlns:v="urn:schemas-microsoft-com:vml" Requires="v">
                <p:oleObj spid="_x0000_s9218" name="Equation" r:id="rId4" imgW="495000" imgH="317160" progId="Equation.DSMT4">
                  <p:embed/>
                </p:oleObj>
              </mc:Choice>
              <mc:Fallback>
                <p:oleObj name="Equation" r:id="rId4" imgW="495000" imgH="317160" progId="Equation.DSMT4">
                  <p:embed/>
                  <p:pic>
                    <p:nvPicPr>
                      <p:cNvPr id="33" name="Object 32">
                        <a:extLst>
                          <a:ext uri="{FF2B5EF4-FFF2-40B4-BE49-F238E27FC236}">
                            <a16:creationId xmlns:a16="http://schemas.microsoft.com/office/drawing/2014/main" id="{E5B9660C-CE61-4563-BDF2-753C946AB10A}"/>
                          </a:ext>
                        </a:extLst>
                      </p:cNvPr>
                      <p:cNvPicPr>
                        <a:picLocks noChangeAspect="1" noChangeArrowheads="1"/>
                      </p:cNvPicPr>
                      <p:nvPr/>
                    </p:nvPicPr>
                    <p:blipFill>
                      <a:blip r:embed="rId5"/>
                      <a:srcRect/>
                      <a:stretch>
                        <a:fillRect/>
                      </a:stretch>
                    </p:blipFill>
                    <p:spPr bwMode="auto">
                      <a:xfrm>
                        <a:off x="6511282" y="1326272"/>
                        <a:ext cx="4953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a:extLst>
              <a:ext uri="{FF2B5EF4-FFF2-40B4-BE49-F238E27FC236}">
                <a16:creationId xmlns:a16="http://schemas.microsoft.com/office/drawing/2014/main" id="{956658ED-0DF7-4779-9A5D-A6500E7C3BA9}"/>
              </a:ext>
            </a:extLst>
          </p:cNvPr>
          <p:cNvGraphicFramePr>
            <a:graphicFrameLocks noChangeAspect="1"/>
          </p:cNvGraphicFramePr>
          <p:nvPr>
            <p:extLst>
              <p:ext uri="{D42A27DB-BD31-4B8C-83A1-F6EECF244321}">
                <p14:modId xmlns:p14="http://schemas.microsoft.com/office/powerpoint/2010/main" val="1308979730"/>
              </p:ext>
            </p:extLst>
          </p:nvPr>
        </p:nvGraphicFramePr>
        <p:xfrm>
          <a:off x="11583345" y="3616979"/>
          <a:ext cx="203200" cy="201612"/>
        </p:xfrm>
        <a:graphic>
          <a:graphicData uri="http://schemas.openxmlformats.org/presentationml/2006/ole">
            <mc:AlternateContent xmlns:mc="http://schemas.openxmlformats.org/markup-compatibility/2006">
              <mc:Choice xmlns:v="urn:schemas-microsoft-com:vml" Requires="v">
                <p:oleObj spid="_x0000_s9219" name="Equation" r:id="rId6" imgW="203040" imgH="203040" progId="Equation.DSMT4">
                  <p:embed/>
                </p:oleObj>
              </mc:Choice>
              <mc:Fallback>
                <p:oleObj name="Equation" r:id="rId6" imgW="203040" imgH="203040" progId="Equation.DSMT4">
                  <p:embed/>
                  <p:pic>
                    <p:nvPicPr>
                      <p:cNvPr id="34" name="Object 33">
                        <a:extLst>
                          <a:ext uri="{FF2B5EF4-FFF2-40B4-BE49-F238E27FC236}">
                            <a16:creationId xmlns:a16="http://schemas.microsoft.com/office/drawing/2014/main" id="{956658ED-0DF7-4779-9A5D-A6500E7C3BA9}"/>
                          </a:ext>
                        </a:extLst>
                      </p:cNvPr>
                      <p:cNvPicPr>
                        <a:picLocks noChangeAspect="1" noChangeArrowheads="1"/>
                      </p:cNvPicPr>
                      <p:nvPr/>
                    </p:nvPicPr>
                    <p:blipFill>
                      <a:blip r:embed="rId7"/>
                      <a:srcRect/>
                      <a:stretch>
                        <a:fillRect/>
                      </a:stretch>
                    </p:blipFill>
                    <p:spPr bwMode="auto">
                      <a:xfrm>
                        <a:off x="11583345" y="3616979"/>
                        <a:ext cx="2032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a:extLst>
              <a:ext uri="{FF2B5EF4-FFF2-40B4-BE49-F238E27FC236}">
                <a16:creationId xmlns:a16="http://schemas.microsoft.com/office/drawing/2014/main" id="{6AF61166-257B-40A4-96DD-7C482DD92C59}"/>
              </a:ext>
            </a:extLst>
          </p:cNvPr>
          <p:cNvGraphicFramePr>
            <a:graphicFrameLocks noChangeAspect="1"/>
          </p:cNvGraphicFramePr>
          <p:nvPr>
            <p:extLst>
              <p:ext uri="{D42A27DB-BD31-4B8C-83A1-F6EECF244321}">
                <p14:modId xmlns:p14="http://schemas.microsoft.com/office/powerpoint/2010/main" val="1365721459"/>
              </p:ext>
            </p:extLst>
          </p:nvPr>
        </p:nvGraphicFramePr>
        <p:xfrm>
          <a:off x="6360656" y="2220549"/>
          <a:ext cx="622300" cy="642937"/>
        </p:xfrm>
        <a:graphic>
          <a:graphicData uri="http://schemas.openxmlformats.org/presentationml/2006/ole">
            <mc:AlternateContent xmlns:mc="http://schemas.openxmlformats.org/markup-compatibility/2006">
              <mc:Choice xmlns:v="urn:schemas-microsoft-com:vml" Requires="v">
                <p:oleObj spid="_x0000_s9220" name="Equation" r:id="rId8" imgW="622080" imgH="647640" progId="Equation.DSMT4">
                  <p:embed/>
                </p:oleObj>
              </mc:Choice>
              <mc:Fallback>
                <p:oleObj name="Equation" r:id="rId8" imgW="622080" imgH="647640" progId="Equation.DSMT4">
                  <p:embed/>
                  <p:pic>
                    <p:nvPicPr>
                      <p:cNvPr id="36" name="Object 35">
                        <a:extLst>
                          <a:ext uri="{FF2B5EF4-FFF2-40B4-BE49-F238E27FC236}">
                            <a16:creationId xmlns:a16="http://schemas.microsoft.com/office/drawing/2014/main" id="{6AF61166-257B-40A4-96DD-7C482DD92C59}"/>
                          </a:ext>
                        </a:extLst>
                      </p:cNvPr>
                      <p:cNvPicPr>
                        <a:picLocks noChangeAspect="1" noChangeArrowheads="1"/>
                      </p:cNvPicPr>
                      <p:nvPr/>
                    </p:nvPicPr>
                    <p:blipFill>
                      <a:blip r:embed="rId9"/>
                      <a:srcRect/>
                      <a:stretch>
                        <a:fillRect/>
                      </a:stretch>
                    </p:blipFill>
                    <p:spPr bwMode="auto">
                      <a:xfrm>
                        <a:off x="6360656" y="2220549"/>
                        <a:ext cx="6223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a:extLst>
              <a:ext uri="{FF2B5EF4-FFF2-40B4-BE49-F238E27FC236}">
                <a16:creationId xmlns:a16="http://schemas.microsoft.com/office/drawing/2014/main" id="{7BDC5276-55E9-4636-8412-488549F979F3}"/>
              </a:ext>
            </a:extLst>
          </p:cNvPr>
          <p:cNvGraphicFramePr>
            <a:graphicFrameLocks noChangeAspect="1"/>
          </p:cNvGraphicFramePr>
          <p:nvPr>
            <p:extLst>
              <p:ext uri="{D42A27DB-BD31-4B8C-83A1-F6EECF244321}">
                <p14:modId xmlns:p14="http://schemas.microsoft.com/office/powerpoint/2010/main" val="3535921034"/>
              </p:ext>
            </p:extLst>
          </p:nvPr>
        </p:nvGraphicFramePr>
        <p:xfrm>
          <a:off x="8650677" y="3640170"/>
          <a:ext cx="1854200" cy="263525"/>
        </p:xfrm>
        <a:graphic>
          <a:graphicData uri="http://schemas.openxmlformats.org/presentationml/2006/ole">
            <mc:AlternateContent xmlns:mc="http://schemas.openxmlformats.org/markup-compatibility/2006">
              <mc:Choice xmlns:v="urn:schemas-microsoft-com:vml" Requires="v">
                <p:oleObj spid="_x0000_s9221" name="Equation" r:id="rId10" imgW="1854000" imgH="266400" progId="Equation.DSMT4">
                  <p:embed/>
                </p:oleObj>
              </mc:Choice>
              <mc:Fallback>
                <p:oleObj name="Equation" r:id="rId10" imgW="1854000" imgH="266400" progId="Equation.DSMT4">
                  <p:embed/>
                  <p:pic>
                    <p:nvPicPr>
                      <p:cNvPr id="37" name="Object 36">
                        <a:extLst>
                          <a:ext uri="{FF2B5EF4-FFF2-40B4-BE49-F238E27FC236}">
                            <a16:creationId xmlns:a16="http://schemas.microsoft.com/office/drawing/2014/main" id="{7BDC5276-55E9-4636-8412-488549F979F3}"/>
                          </a:ext>
                        </a:extLst>
                      </p:cNvPr>
                      <p:cNvPicPr>
                        <a:picLocks noChangeAspect="1" noChangeArrowheads="1"/>
                      </p:cNvPicPr>
                      <p:nvPr/>
                    </p:nvPicPr>
                    <p:blipFill>
                      <a:blip r:embed="rId11"/>
                      <a:srcRect/>
                      <a:stretch>
                        <a:fillRect/>
                      </a:stretch>
                    </p:blipFill>
                    <p:spPr bwMode="auto">
                      <a:xfrm>
                        <a:off x="8650677" y="3640170"/>
                        <a:ext cx="18542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2" name="Straight Connector 21">
            <a:extLst>
              <a:ext uri="{FF2B5EF4-FFF2-40B4-BE49-F238E27FC236}">
                <a16:creationId xmlns:a16="http://schemas.microsoft.com/office/drawing/2014/main" id="{C7B175C3-F3C7-4152-A85B-203735C94194}"/>
              </a:ext>
            </a:extLst>
          </p:cNvPr>
          <p:cNvCxnSpPr>
            <a:cxnSpLocks/>
          </p:cNvCxnSpPr>
          <p:nvPr/>
        </p:nvCxnSpPr>
        <p:spPr>
          <a:xfrm>
            <a:off x="7086718" y="3640170"/>
            <a:ext cx="0" cy="1944772"/>
          </a:xfrm>
          <a:prstGeom prst="line">
            <a:avLst/>
          </a:prstGeom>
          <a:ln w="53975">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5F953F3-F8C1-4CFA-B398-1E32B29B5CBF}"/>
              </a:ext>
            </a:extLst>
          </p:cNvPr>
          <p:cNvCxnSpPr>
            <a:cxnSpLocks/>
          </p:cNvCxnSpPr>
          <p:nvPr/>
        </p:nvCxnSpPr>
        <p:spPr>
          <a:xfrm>
            <a:off x="7086718" y="5573324"/>
            <a:ext cx="4614530" cy="0"/>
          </a:xfrm>
          <a:prstGeom prst="line">
            <a:avLst/>
          </a:prstGeom>
          <a:ln w="53975">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86104F-9D87-426D-AC4C-2BB532475A82}"/>
              </a:ext>
            </a:extLst>
          </p:cNvPr>
          <p:cNvCxnSpPr>
            <a:cxnSpLocks/>
          </p:cNvCxnSpPr>
          <p:nvPr/>
        </p:nvCxnSpPr>
        <p:spPr>
          <a:xfrm>
            <a:off x="7086718" y="5573324"/>
            <a:ext cx="1619693"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8A4A97-53B7-48A5-BF2F-B9749712BB59}"/>
              </a:ext>
            </a:extLst>
          </p:cNvPr>
          <p:cNvCxnSpPr>
            <a:cxnSpLocks/>
          </p:cNvCxnSpPr>
          <p:nvPr/>
        </p:nvCxnSpPr>
        <p:spPr>
          <a:xfrm>
            <a:off x="10421405" y="4180458"/>
            <a:ext cx="1619693"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74C4BD0-614D-41D5-86B7-0A4486F34FA1}"/>
              </a:ext>
            </a:extLst>
          </p:cNvPr>
          <p:cNvCxnSpPr>
            <a:cxnSpLocks/>
          </p:cNvCxnSpPr>
          <p:nvPr/>
        </p:nvCxnSpPr>
        <p:spPr>
          <a:xfrm flipV="1">
            <a:off x="8725400" y="4192075"/>
            <a:ext cx="1704753" cy="1369633"/>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35" name="Object 34">
            <a:extLst>
              <a:ext uri="{FF2B5EF4-FFF2-40B4-BE49-F238E27FC236}">
                <a16:creationId xmlns:a16="http://schemas.microsoft.com/office/drawing/2014/main" id="{C5A831A5-EB3A-4D66-8A37-A0157030892B}"/>
              </a:ext>
            </a:extLst>
          </p:cNvPr>
          <p:cNvGraphicFramePr>
            <a:graphicFrameLocks noChangeAspect="1"/>
          </p:cNvGraphicFramePr>
          <p:nvPr>
            <p:extLst>
              <p:ext uri="{D42A27DB-BD31-4B8C-83A1-F6EECF244321}">
                <p14:modId xmlns:p14="http://schemas.microsoft.com/office/powerpoint/2010/main" val="3358044695"/>
              </p:ext>
            </p:extLst>
          </p:nvPr>
        </p:nvGraphicFramePr>
        <p:xfrm>
          <a:off x="6469063" y="3482975"/>
          <a:ext cx="558800" cy="315913"/>
        </p:xfrm>
        <a:graphic>
          <a:graphicData uri="http://schemas.openxmlformats.org/presentationml/2006/ole">
            <mc:AlternateContent xmlns:mc="http://schemas.openxmlformats.org/markup-compatibility/2006">
              <mc:Choice xmlns:v="urn:schemas-microsoft-com:vml" Requires="v">
                <p:oleObj spid="_x0000_s9222" name="Equation" r:id="rId12" imgW="558720" imgH="317160" progId="Equation.DSMT4">
                  <p:embed/>
                </p:oleObj>
              </mc:Choice>
              <mc:Fallback>
                <p:oleObj name="Equation" r:id="rId12" imgW="558720" imgH="317160" progId="Equation.DSMT4">
                  <p:embed/>
                  <p:pic>
                    <p:nvPicPr>
                      <p:cNvPr id="35" name="Object 34">
                        <a:extLst>
                          <a:ext uri="{FF2B5EF4-FFF2-40B4-BE49-F238E27FC236}">
                            <a16:creationId xmlns:a16="http://schemas.microsoft.com/office/drawing/2014/main" id="{C5A831A5-EB3A-4D66-8A37-A0157030892B}"/>
                          </a:ext>
                        </a:extLst>
                      </p:cNvPr>
                      <p:cNvPicPr>
                        <a:picLocks noChangeAspect="1" noChangeArrowheads="1"/>
                      </p:cNvPicPr>
                      <p:nvPr/>
                    </p:nvPicPr>
                    <p:blipFill>
                      <a:blip r:embed="rId13"/>
                      <a:srcRect/>
                      <a:stretch>
                        <a:fillRect/>
                      </a:stretch>
                    </p:blipFill>
                    <p:spPr bwMode="auto">
                      <a:xfrm>
                        <a:off x="6469063" y="3482975"/>
                        <a:ext cx="5588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a:extLst>
              <a:ext uri="{FF2B5EF4-FFF2-40B4-BE49-F238E27FC236}">
                <a16:creationId xmlns:a16="http://schemas.microsoft.com/office/drawing/2014/main" id="{D69A517E-7DB3-491A-9E3A-BA3E411F51C4}"/>
              </a:ext>
            </a:extLst>
          </p:cNvPr>
          <p:cNvGraphicFramePr>
            <a:graphicFrameLocks noChangeAspect="1"/>
          </p:cNvGraphicFramePr>
          <p:nvPr>
            <p:extLst>
              <p:ext uri="{D42A27DB-BD31-4B8C-83A1-F6EECF244321}">
                <p14:modId xmlns:p14="http://schemas.microsoft.com/office/powerpoint/2010/main" val="3845190552"/>
              </p:ext>
            </p:extLst>
          </p:nvPr>
        </p:nvGraphicFramePr>
        <p:xfrm>
          <a:off x="11573104" y="5772921"/>
          <a:ext cx="203200" cy="201612"/>
        </p:xfrm>
        <a:graphic>
          <a:graphicData uri="http://schemas.openxmlformats.org/presentationml/2006/ole">
            <mc:AlternateContent xmlns:mc="http://schemas.openxmlformats.org/markup-compatibility/2006">
              <mc:Choice xmlns:v="urn:schemas-microsoft-com:vml" Requires="v">
                <p:oleObj spid="_x0000_s9223" name="Equation" r:id="rId14" imgW="203040" imgH="203040" progId="Equation.DSMT4">
                  <p:embed/>
                </p:oleObj>
              </mc:Choice>
              <mc:Fallback>
                <p:oleObj name="Equation" r:id="rId14" imgW="203040" imgH="203040" progId="Equation.DSMT4">
                  <p:embed/>
                  <p:pic>
                    <p:nvPicPr>
                      <p:cNvPr id="38" name="Object 37">
                        <a:extLst>
                          <a:ext uri="{FF2B5EF4-FFF2-40B4-BE49-F238E27FC236}">
                            <a16:creationId xmlns:a16="http://schemas.microsoft.com/office/drawing/2014/main" id="{D69A517E-7DB3-491A-9E3A-BA3E411F51C4}"/>
                          </a:ext>
                        </a:extLst>
                      </p:cNvPr>
                      <p:cNvPicPr>
                        <a:picLocks noChangeAspect="1" noChangeArrowheads="1"/>
                      </p:cNvPicPr>
                      <p:nvPr/>
                    </p:nvPicPr>
                    <p:blipFill>
                      <a:blip r:embed="rId7"/>
                      <a:srcRect/>
                      <a:stretch>
                        <a:fillRect/>
                      </a:stretch>
                    </p:blipFill>
                    <p:spPr bwMode="auto">
                      <a:xfrm>
                        <a:off x="11573104" y="5772921"/>
                        <a:ext cx="2032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a:extLst>
              <a:ext uri="{FF2B5EF4-FFF2-40B4-BE49-F238E27FC236}">
                <a16:creationId xmlns:a16="http://schemas.microsoft.com/office/drawing/2014/main" id="{A3B6F301-B409-45BB-A054-6D8C79810BE0}"/>
              </a:ext>
            </a:extLst>
          </p:cNvPr>
          <p:cNvGraphicFramePr>
            <a:graphicFrameLocks noChangeAspect="1"/>
          </p:cNvGraphicFramePr>
          <p:nvPr>
            <p:extLst>
              <p:ext uri="{D42A27DB-BD31-4B8C-83A1-F6EECF244321}">
                <p14:modId xmlns:p14="http://schemas.microsoft.com/office/powerpoint/2010/main" val="1852566834"/>
              </p:ext>
            </p:extLst>
          </p:nvPr>
        </p:nvGraphicFramePr>
        <p:xfrm>
          <a:off x="8640436" y="5796112"/>
          <a:ext cx="1854200" cy="263525"/>
        </p:xfrm>
        <a:graphic>
          <a:graphicData uri="http://schemas.openxmlformats.org/presentationml/2006/ole">
            <mc:AlternateContent xmlns:mc="http://schemas.openxmlformats.org/markup-compatibility/2006">
              <mc:Choice xmlns:v="urn:schemas-microsoft-com:vml" Requires="v">
                <p:oleObj spid="_x0000_s9224" name="Equation" r:id="rId15" imgW="1854000" imgH="266400" progId="Equation.DSMT4">
                  <p:embed/>
                </p:oleObj>
              </mc:Choice>
              <mc:Fallback>
                <p:oleObj name="Equation" r:id="rId15" imgW="1854000" imgH="266400" progId="Equation.DSMT4">
                  <p:embed/>
                  <p:pic>
                    <p:nvPicPr>
                      <p:cNvPr id="40" name="Object 39">
                        <a:extLst>
                          <a:ext uri="{FF2B5EF4-FFF2-40B4-BE49-F238E27FC236}">
                            <a16:creationId xmlns:a16="http://schemas.microsoft.com/office/drawing/2014/main" id="{A3B6F301-B409-45BB-A054-6D8C79810BE0}"/>
                          </a:ext>
                        </a:extLst>
                      </p:cNvPr>
                      <p:cNvPicPr>
                        <a:picLocks noChangeAspect="1" noChangeArrowheads="1"/>
                      </p:cNvPicPr>
                      <p:nvPr/>
                    </p:nvPicPr>
                    <p:blipFill>
                      <a:blip r:embed="rId11"/>
                      <a:srcRect/>
                      <a:stretch>
                        <a:fillRect/>
                      </a:stretch>
                    </p:blipFill>
                    <p:spPr bwMode="auto">
                      <a:xfrm>
                        <a:off x="8640436" y="5796112"/>
                        <a:ext cx="18542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a:extLst>
              <a:ext uri="{FF2B5EF4-FFF2-40B4-BE49-F238E27FC236}">
                <a16:creationId xmlns:a16="http://schemas.microsoft.com/office/drawing/2014/main" id="{B07C7A80-0353-4241-B038-EA469B6C43E9}"/>
              </a:ext>
            </a:extLst>
          </p:cNvPr>
          <p:cNvGraphicFramePr>
            <a:graphicFrameLocks noChangeAspect="1"/>
          </p:cNvGraphicFramePr>
          <p:nvPr>
            <p:extLst>
              <p:ext uri="{D42A27DB-BD31-4B8C-83A1-F6EECF244321}">
                <p14:modId xmlns:p14="http://schemas.microsoft.com/office/powerpoint/2010/main" val="3261838802"/>
              </p:ext>
            </p:extLst>
          </p:nvPr>
        </p:nvGraphicFramePr>
        <p:xfrm>
          <a:off x="1083555" y="2163277"/>
          <a:ext cx="4165600" cy="1538288"/>
        </p:xfrm>
        <a:graphic>
          <a:graphicData uri="http://schemas.openxmlformats.org/presentationml/2006/ole">
            <mc:AlternateContent xmlns:mc="http://schemas.openxmlformats.org/markup-compatibility/2006">
              <mc:Choice xmlns:v="urn:schemas-microsoft-com:vml" Requires="v">
                <p:oleObj spid="_x0000_s9225" name="Equation" r:id="rId16" imgW="4165560" imgH="1549080" progId="Equation.DSMT4">
                  <p:embed/>
                </p:oleObj>
              </mc:Choice>
              <mc:Fallback>
                <p:oleObj name="Equation" r:id="rId16" imgW="4165560" imgH="1549080" progId="Equation.DSMT4">
                  <p:embed/>
                  <p:pic>
                    <p:nvPicPr>
                      <p:cNvPr id="41" name="Object 40">
                        <a:extLst>
                          <a:ext uri="{FF2B5EF4-FFF2-40B4-BE49-F238E27FC236}">
                            <a16:creationId xmlns:a16="http://schemas.microsoft.com/office/drawing/2014/main" id="{B07C7A80-0353-4241-B038-EA469B6C43E9}"/>
                          </a:ext>
                        </a:extLst>
                      </p:cNvPr>
                      <p:cNvPicPr>
                        <a:picLocks noChangeAspect="1" noChangeArrowheads="1"/>
                      </p:cNvPicPr>
                      <p:nvPr/>
                    </p:nvPicPr>
                    <p:blipFill>
                      <a:blip r:embed="rId17"/>
                      <a:srcRect/>
                      <a:stretch>
                        <a:fillRect/>
                      </a:stretch>
                    </p:blipFill>
                    <p:spPr bwMode="auto">
                      <a:xfrm>
                        <a:off x="1083555" y="2163277"/>
                        <a:ext cx="41656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Object 41">
            <a:extLst>
              <a:ext uri="{FF2B5EF4-FFF2-40B4-BE49-F238E27FC236}">
                <a16:creationId xmlns:a16="http://schemas.microsoft.com/office/drawing/2014/main" id="{49C852B5-F284-4BD5-9FA3-688951111B15}"/>
              </a:ext>
            </a:extLst>
          </p:cNvPr>
          <p:cNvGraphicFramePr>
            <a:graphicFrameLocks noChangeAspect="1"/>
          </p:cNvGraphicFramePr>
          <p:nvPr>
            <p:extLst>
              <p:ext uri="{D42A27DB-BD31-4B8C-83A1-F6EECF244321}">
                <p14:modId xmlns:p14="http://schemas.microsoft.com/office/powerpoint/2010/main" val="2042661601"/>
              </p:ext>
            </p:extLst>
          </p:nvPr>
        </p:nvGraphicFramePr>
        <p:xfrm>
          <a:off x="627854" y="4180458"/>
          <a:ext cx="2908300" cy="1665288"/>
        </p:xfrm>
        <a:graphic>
          <a:graphicData uri="http://schemas.openxmlformats.org/presentationml/2006/ole">
            <mc:AlternateContent xmlns:mc="http://schemas.openxmlformats.org/markup-compatibility/2006">
              <mc:Choice xmlns:v="urn:schemas-microsoft-com:vml" Requires="v">
                <p:oleObj spid="_x0000_s9226" name="Equation" r:id="rId18" imgW="2908080" imgH="1676160" progId="Equation.DSMT4">
                  <p:embed/>
                </p:oleObj>
              </mc:Choice>
              <mc:Fallback>
                <p:oleObj name="Equation" r:id="rId18" imgW="2908080" imgH="1676160" progId="Equation.DSMT4">
                  <p:embed/>
                  <p:pic>
                    <p:nvPicPr>
                      <p:cNvPr id="42" name="Object 41">
                        <a:extLst>
                          <a:ext uri="{FF2B5EF4-FFF2-40B4-BE49-F238E27FC236}">
                            <a16:creationId xmlns:a16="http://schemas.microsoft.com/office/drawing/2014/main" id="{49C852B5-F284-4BD5-9FA3-688951111B15}"/>
                          </a:ext>
                        </a:extLst>
                      </p:cNvPr>
                      <p:cNvPicPr>
                        <a:picLocks noChangeAspect="1" noChangeArrowheads="1"/>
                      </p:cNvPicPr>
                      <p:nvPr/>
                    </p:nvPicPr>
                    <p:blipFill>
                      <a:blip r:embed="rId19"/>
                      <a:srcRect/>
                      <a:stretch>
                        <a:fillRect/>
                      </a:stretch>
                    </p:blipFill>
                    <p:spPr bwMode="auto">
                      <a:xfrm>
                        <a:off x="627854" y="4180458"/>
                        <a:ext cx="290830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Object 42">
            <a:extLst>
              <a:ext uri="{FF2B5EF4-FFF2-40B4-BE49-F238E27FC236}">
                <a16:creationId xmlns:a16="http://schemas.microsoft.com/office/drawing/2014/main" id="{C91124B4-8F62-4FE5-A0FC-A65DCF4899F4}"/>
              </a:ext>
            </a:extLst>
          </p:cNvPr>
          <p:cNvGraphicFramePr>
            <a:graphicFrameLocks noChangeAspect="1"/>
          </p:cNvGraphicFramePr>
          <p:nvPr>
            <p:extLst>
              <p:ext uri="{D42A27DB-BD31-4B8C-83A1-F6EECF244321}">
                <p14:modId xmlns:p14="http://schemas.microsoft.com/office/powerpoint/2010/main" val="1334202158"/>
              </p:ext>
            </p:extLst>
          </p:nvPr>
        </p:nvGraphicFramePr>
        <p:xfrm>
          <a:off x="3874674" y="4236814"/>
          <a:ext cx="2794000" cy="1552575"/>
        </p:xfrm>
        <a:graphic>
          <a:graphicData uri="http://schemas.openxmlformats.org/presentationml/2006/ole">
            <mc:AlternateContent xmlns:mc="http://schemas.openxmlformats.org/markup-compatibility/2006">
              <mc:Choice xmlns:v="urn:schemas-microsoft-com:vml" Requires="v">
                <p:oleObj spid="_x0000_s9227" name="Equation" r:id="rId20" imgW="2793960" imgH="1562040" progId="Equation.DSMT4">
                  <p:embed/>
                </p:oleObj>
              </mc:Choice>
              <mc:Fallback>
                <p:oleObj name="Equation" r:id="rId20" imgW="2793960" imgH="1562040" progId="Equation.DSMT4">
                  <p:embed/>
                  <p:pic>
                    <p:nvPicPr>
                      <p:cNvPr id="43" name="Object 42">
                        <a:extLst>
                          <a:ext uri="{FF2B5EF4-FFF2-40B4-BE49-F238E27FC236}">
                            <a16:creationId xmlns:a16="http://schemas.microsoft.com/office/drawing/2014/main" id="{C91124B4-8F62-4FE5-A0FC-A65DCF4899F4}"/>
                          </a:ext>
                        </a:extLst>
                      </p:cNvPr>
                      <p:cNvPicPr>
                        <a:picLocks noChangeAspect="1" noChangeArrowheads="1"/>
                      </p:cNvPicPr>
                      <p:nvPr/>
                    </p:nvPicPr>
                    <p:blipFill>
                      <a:blip r:embed="rId21"/>
                      <a:srcRect/>
                      <a:stretch>
                        <a:fillRect/>
                      </a:stretch>
                    </p:blipFill>
                    <p:spPr bwMode="auto">
                      <a:xfrm>
                        <a:off x="3874674" y="4236814"/>
                        <a:ext cx="2794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Object 43">
            <a:extLst>
              <a:ext uri="{FF2B5EF4-FFF2-40B4-BE49-F238E27FC236}">
                <a16:creationId xmlns:a16="http://schemas.microsoft.com/office/drawing/2014/main" id="{26BF2D28-7137-404A-8B0E-BD33E637225D}"/>
              </a:ext>
            </a:extLst>
          </p:cNvPr>
          <p:cNvGraphicFramePr>
            <a:graphicFrameLocks noChangeAspect="1"/>
          </p:cNvGraphicFramePr>
          <p:nvPr>
            <p:extLst>
              <p:ext uri="{D42A27DB-BD31-4B8C-83A1-F6EECF244321}">
                <p14:modId xmlns:p14="http://schemas.microsoft.com/office/powerpoint/2010/main" val="1737815186"/>
              </p:ext>
            </p:extLst>
          </p:nvPr>
        </p:nvGraphicFramePr>
        <p:xfrm>
          <a:off x="6710973" y="3972949"/>
          <a:ext cx="520700" cy="252412"/>
        </p:xfrm>
        <a:graphic>
          <a:graphicData uri="http://schemas.openxmlformats.org/presentationml/2006/ole">
            <mc:AlternateContent xmlns:mc="http://schemas.openxmlformats.org/markup-compatibility/2006">
              <mc:Choice xmlns:v="urn:schemas-microsoft-com:vml" Requires="v">
                <p:oleObj spid="_x0000_s9228" name="Equation" r:id="rId22" imgW="520560" imgH="253800" progId="Equation.DSMT4">
                  <p:embed/>
                </p:oleObj>
              </mc:Choice>
              <mc:Fallback>
                <p:oleObj name="Equation" r:id="rId22" imgW="520560" imgH="253800" progId="Equation.DSMT4">
                  <p:embed/>
                  <p:pic>
                    <p:nvPicPr>
                      <p:cNvPr id="44" name="Object 43">
                        <a:extLst>
                          <a:ext uri="{FF2B5EF4-FFF2-40B4-BE49-F238E27FC236}">
                            <a16:creationId xmlns:a16="http://schemas.microsoft.com/office/drawing/2014/main" id="{26BF2D28-7137-404A-8B0E-BD33E637225D}"/>
                          </a:ext>
                        </a:extLst>
                      </p:cNvPr>
                      <p:cNvPicPr>
                        <a:picLocks noChangeAspect="1" noChangeArrowheads="1"/>
                      </p:cNvPicPr>
                      <p:nvPr/>
                    </p:nvPicPr>
                    <p:blipFill>
                      <a:blip r:embed="rId23"/>
                      <a:srcRect/>
                      <a:stretch>
                        <a:fillRect/>
                      </a:stretch>
                    </p:blipFill>
                    <p:spPr bwMode="auto">
                      <a:xfrm>
                        <a:off x="6710973" y="3972949"/>
                        <a:ext cx="5207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79000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id="{B25FE1D4-4039-4C96-B335-FE6CA6906767}"/>
              </a:ext>
            </a:extLst>
          </p:cNvPr>
          <p:cNvGraphicFramePr>
            <a:graphicFrameLocks/>
          </p:cNvGraphicFramePr>
          <p:nvPr>
            <p:extLst>
              <p:ext uri="{D42A27DB-BD31-4B8C-83A1-F6EECF244321}">
                <p14:modId xmlns:p14="http://schemas.microsoft.com/office/powerpoint/2010/main" val="2640278818"/>
              </p:ext>
            </p:extLst>
          </p:nvPr>
        </p:nvGraphicFramePr>
        <p:xfrm>
          <a:off x="4756491" y="2525156"/>
          <a:ext cx="7109444" cy="358826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Simulating Continuous Random Variables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11591992" cy="4524369"/>
          </a:xfrm>
        </p:spPr>
        <p:txBody>
          <a:bodyPr/>
          <a:lstStyle/>
          <a:p>
            <a:pPr>
              <a:spcAft>
                <a:spcPts val="0"/>
              </a:spcAft>
            </a:pPr>
            <a:r>
              <a:rPr lang="en-AU" dirty="0"/>
              <a:t>We can generate realisations of a discrete random variable </a:t>
            </a:r>
            <a:r>
              <a:rPr lang="en-AU" i="1" dirty="0"/>
              <a:t>X</a:t>
            </a:r>
            <a:r>
              <a:rPr lang="en-AU" dirty="0"/>
              <a:t> from realisations of a            variable and the cumulative probability function        </a:t>
            </a:r>
          </a:p>
          <a:p>
            <a:pPr>
              <a:spcAft>
                <a:spcPts val="0"/>
              </a:spcAft>
            </a:pPr>
            <a:endParaRPr lang="en-AU" dirty="0"/>
          </a:p>
          <a:p>
            <a:pPr>
              <a:spcAft>
                <a:spcPts val="0"/>
              </a:spcAft>
            </a:pPr>
            <a:r>
              <a:rPr lang="en-AU" dirty="0"/>
              <a:t>Given a realisation                    , </a:t>
            </a:r>
          </a:p>
          <a:p>
            <a:pPr marL="0" indent="0">
              <a:spcAft>
                <a:spcPts val="0"/>
              </a:spcAft>
              <a:buNone/>
            </a:pPr>
            <a:r>
              <a:rPr lang="en-AU" dirty="0"/>
              <a:t>   we generate a realisation     of </a:t>
            </a:r>
            <a:r>
              <a:rPr lang="en-AU" i="1" dirty="0"/>
              <a:t>X</a:t>
            </a:r>
            <a:endParaRPr lang="en-AU" dirty="0"/>
          </a:p>
          <a:p>
            <a:pPr marL="0" indent="0">
              <a:spcAft>
                <a:spcPts val="0"/>
              </a:spcAft>
              <a:buNone/>
            </a:pPr>
            <a:r>
              <a:rPr lang="en-AU" dirty="0"/>
              <a:t>   where                  .</a:t>
            </a:r>
          </a:p>
          <a:p>
            <a:pPr>
              <a:spcAft>
                <a:spcPts val="0"/>
              </a:spcAft>
            </a:pPr>
            <a:endParaRPr lang="en-AU" dirty="0"/>
          </a:p>
          <a:p>
            <a:pPr>
              <a:spcAft>
                <a:spcPts val="0"/>
              </a:spcAft>
            </a:pPr>
            <a:r>
              <a:rPr lang="en-AU" dirty="0"/>
              <a:t>We do this via finding the inverse </a:t>
            </a:r>
          </a:p>
          <a:p>
            <a:pPr marL="0" indent="0">
              <a:spcAft>
                <a:spcPts val="0"/>
              </a:spcAft>
              <a:buNone/>
            </a:pPr>
            <a:r>
              <a:rPr lang="en-AU" dirty="0"/>
              <a:t>   function for the cumulative</a:t>
            </a:r>
          </a:p>
          <a:p>
            <a:pPr marL="0" indent="0">
              <a:spcAft>
                <a:spcPts val="0"/>
              </a:spcAft>
              <a:buNone/>
            </a:pPr>
            <a:r>
              <a:rPr lang="en-AU" dirty="0"/>
              <a:t>   function.</a:t>
            </a:r>
          </a:p>
          <a:p>
            <a:pPr>
              <a:spcAft>
                <a:spcPts val="0"/>
              </a:spcAft>
            </a:pPr>
            <a:endParaRPr lang="en-AU" dirty="0"/>
          </a:p>
          <a:p>
            <a:pPr>
              <a:spcAft>
                <a:spcPts val="0"/>
              </a:spcAft>
            </a:pPr>
            <a:r>
              <a:rPr lang="en-AU" dirty="0"/>
              <a:t>We set</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p:txBody>
      </p:sp>
      <p:graphicFrame>
        <p:nvGraphicFramePr>
          <p:cNvPr id="7" name="Object 6">
            <a:extLst>
              <a:ext uri="{FF2B5EF4-FFF2-40B4-BE49-F238E27FC236}">
                <a16:creationId xmlns:a16="http://schemas.microsoft.com/office/drawing/2014/main" id="{89AF4CF8-59E6-441A-A947-F9371DC63A90}"/>
              </a:ext>
            </a:extLst>
          </p:cNvPr>
          <p:cNvGraphicFramePr>
            <a:graphicFrameLocks noChangeAspect="1"/>
          </p:cNvGraphicFramePr>
          <p:nvPr>
            <p:extLst>
              <p:ext uri="{D42A27DB-BD31-4B8C-83A1-F6EECF244321}">
                <p14:modId xmlns:p14="http://schemas.microsoft.com/office/powerpoint/2010/main" val="1490847998"/>
              </p:ext>
            </p:extLst>
          </p:nvPr>
        </p:nvGraphicFramePr>
        <p:xfrm>
          <a:off x="10739240" y="1662137"/>
          <a:ext cx="685800" cy="314325"/>
        </p:xfrm>
        <a:graphic>
          <a:graphicData uri="http://schemas.openxmlformats.org/presentationml/2006/ole">
            <mc:AlternateContent xmlns:mc="http://schemas.openxmlformats.org/markup-compatibility/2006">
              <mc:Choice xmlns:v="urn:schemas-microsoft-com:vml" Requires="v">
                <p:oleObj spid="_x0000_s10242" name="Equation" r:id="rId5" imgW="685800" imgH="317160" progId="Equation.DSMT4">
                  <p:embed/>
                </p:oleObj>
              </mc:Choice>
              <mc:Fallback>
                <p:oleObj name="Equation" r:id="rId5" imgW="685800" imgH="317160" progId="Equation.DSMT4">
                  <p:embed/>
                  <p:pic>
                    <p:nvPicPr>
                      <p:cNvPr id="7" name="Object 6">
                        <a:extLst>
                          <a:ext uri="{FF2B5EF4-FFF2-40B4-BE49-F238E27FC236}">
                            <a16:creationId xmlns:a16="http://schemas.microsoft.com/office/drawing/2014/main" id="{89AF4CF8-59E6-441A-A947-F9371DC63A90}"/>
                          </a:ext>
                        </a:extLst>
                      </p:cNvPr>
                      <p:cNvPicPr>
                        <a:picLocks noChangeAspect="1" noChangeArrowheads="1"/>
                      </p:cNvPicPr>
                      <p:nvPr/>
                    </p:nvPicPr>
                    <p:blipFill>
                      <a:blip r:embed="rId6"/>
                      <a:srcRect/>
                      <a:stretch>
                        <a:fillRect/>
                      </a:stretch>
                    </p:blipFill>
                    <p:spPr bwMode="auto">
                      <a:xfrm>
                        <a:off x="10739240" y="1662137"/>
                        <a:ext cx="685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a:extLst>
              <a:ext uri="{FF2B5EF4-FFF2-40B4-BE49-F238E27FC236}">
                <a16:creationId xmlns:a16="http://schemas.microsoft.com/office/drawing/2014/main" id="{9B7E2A3B-2D77-4EC2-8533-92FCB59DC335}"/>
              </a:ext>
            </a:extLst>
          </p:cNvPr>
          <p:cNvGraphicFramePr>
            <a:graphicFrameLocks noChangeAspect="1"/>
          </p:cNvGraphicFramePr>
          <p:nvPr>
            <p:extLst>
              <p:ext uri="{D42A27DB-BD31-4B8C-83A1-F6EECF244321}">
                <p14:modId xmlns:p14="http://schemas.microsoft.com/office/powerpoint/2010/main" val="2680725132"/>
              </p:ext>
            </p:extLst>
          </p:nvPr>
        </p:nvGraphicFramePr>
        <p:xfrm>
          <a:off x="3161118" y="2631115"/>
          <a:ext cx="1308100" cy="339725"/>
        </p:xfrm>
        <a:graphic>
          <a:graphicData uri="http://schemas.openxmlformats.org/presentationml/2006/ole">
            <mc:AlternateContent xmlns:mc="http://schemas.openxmlformats.org/markup-compatibility/2006">
              <mc:Choice xmlns:v="urn:schemas-microsoft-com:vml" Requires="v">
                <p:oleObj spid="_x0000_s10243" name="Equation" r:id="rId7" imgW="1307880" imgH="342720" progId="Equation.DSMT4">
                  <p:embed/>
                </p:oleObj>
              </mc:Choice>
              <mc:Fallback>
                <p:oleObj name="Equation" r:id="rId7" imgW="1307880" imgH="342720" progId="Equation.DSMT4">
                  <p:embed/>
                  <p:pic>
                    <p:nvPicPr>
                      <p:cNvPr id="9" name="Object 8">
                        <a:extLst>
                          <a:ext uri="{FF2B5EF4-FFF2-40B4-BE49-F238E27FC236}">
                            <a16:creationId xmlns:a16="http://schemas.microsoft.com/office/drawing/2014/main" id="{9B7E2A3B-2D77-4EC2-8533-92FCB59DC335}"/>
                          </a:ext>
                        </a:extLst>
                      </p:cNvPr>
                      <p:cNvPicPr>
                        <a:picLocks noChangeAspect="1" noChangeArrowheads="1"/>
                      </p:cNvPicPr>
                      <p:nvPr/>
                    </p:nvPicPr>
                    <p:blipFill>
                      <a:blip r:embed="rId8"/>
                      <a:srcRect/>
                      <a:stretch>
                        <a:fillRect/>
                      </a:stretch>
                    </p:blipFill>
                    <p:spPr bwMode="auto">
                      <a:xfrm>
                        <a:off x="3161118" y="2631115"/>
                        <a:ext cx="1308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a:extLst>
              <a:ext uri="{FF2B5EF4-FFF2-40B4-BE49-F238E27FC236}">
                <a16:creationId xmlns:a16="http://schemas.microsoft.com/office/drawing/2014/main" id="{62CF6E88-75D1-4678-83D3-438C33640E8B}"/>
              </a:ext>
            </a:extLst>
          </p:cNvPr>
          <p:cNvGraphicFramePr>
            <a:graphicFrameLocks noChangeAspect="1"/>
          </p:cNvGraphicFramePr>
          <p:nvPr>
            <p:extLst>
              <p:ext uri="{D42A27DB-BD31-4B8C-83A1-F6EECF244321}">
                <p14:modId xmlns:p14="http://schemas.microsoft.com/office/powerpoint/2010/main" val="1715750980"/>
              </p:ext>
            </p:extLst>
          </p:nvPr>
        </p:nvGraphicFramePr>
        <p:xfrm>
          <a:off x="3821373" y="2921881"/>
          <a:ext cx="791482" cy="407157"/>
        </p:xfrm>
        <a:graphic>
          <a:graphicData uri="http://schemas.openxmlformats.org/presentationml/2006/ole">
            <mc:AlternateContent xmlns:mc="http://schemas.openxmlformats.org/markup-compatibility/2006">
              <mc:Choice xmlns:v="urn:schemas-microsoft-com:vml" Requires="v">
                <p:oleObj spid="_x0000_s10244" name="Equation" r:id="rId9" imgW="660240" imgH="342720" progId="Equation.DSMT4">
                  <p:embed/>
                </p:oleObj>
              </mc:Choice>
              <mc:Fallback>
                <p:oleObj name="Equation" r:id="rId9" imgW="660240" imgH="342720" progId="Equation.DSMT4">
                  <p:embed/>
                  <p:pic>
                    <p:nvPicPr>
                      <p:cNvPr id="10" name="Object 9">
                        <a:extLst>
                          <a:ext uri="{FF2B5EF4-FFF2-40B4-BE49-F238E27FC236}">
                            <a16:creationId xmlns:a16="http://schemas.microsoft.com/office/drawing/2014/main" id="{62CF6E88-75D1-4678-83D3-438C33640E8B}"/>
                          </a:ext>
                        </a:extLst>
                      </p:cNvPr>
                      <p:cNvPicPr>
                        <a:picLocks noChangeAspect="1" noChangeArrowheads="1"/>
                      </p:cNvPicPr>
                      <p:nvPr/>
                    </p:nvPicPr>
                    <p:blipFill>
                      <a:blip r:embed="rId10"/>
                      <a:srcRect/>
                      <a:stretch>
                        <a:fillRect/>
                      </a:stretch>
                    </p:blipFill>
                    <p:spPr bwMode="auto">
                      <a:xfrm>
                        <a:off x="3821373" y="2921881"/>
                        <a:ext cx="791482" cy="407157"/>
                      </a:xfrm>
                      <a:prstGeom prst="rect">
                        <a:avLst/>
                      </a:prstGeom>
                      <a:noFill/>
                      <a:ln>
                        <a:noFill/>
                      </a:ln>
                      <a:extLst/>
                    </p:spPr>
                  </p:pic>
                </p:oleObj>
              </mc:Fallback>
            </mc:AlternateContent>
          </a:graphicData>
        </a:graphic>
      </p:graphicFrame>
      <p:graphicFrame>
        <p:nvGraphicFramePr>
          <p:cNvPr id="11" name="Object 10">
            <a:extLst>
              <a:ext uri="{FF2B5EF4-FFF2-40B4-BE49-F238E27FC236}">
                <a16:creationId xmlns:a16="http://schemas.microsoft.com/office/drawing/2014/main" id="{A8C8B5CF-6233-43E7-93E3-DDC80EFEAD35}"/>
              </a:ext>
            </a:extLst>
          </p:cNvPr>
          <p:cNvGraphicFramePr>
            <a:graphicFrameLocks noChangeAspect="1"/>
          </p:cNvGraphicFramePr>
          <p:nvPr>
            <p:extLst>
              <p:ext uri="{D42A27DB-BD31-4B8C-83A1-F6EECF244321}">
                <p14:modId xmlns:p14="http://schemas.microsoft.com/office/powerpoint/2010/main" val="2448222101"/>
              </p:ext>
            </p:extLst>
          </p:nvPr>
        </p:nvGraphicFramePr>
        <p:xfrm>
          <a:off x="1704730" y="3261606"/>
          <a:ext cx="1130300" cy="339725"/>
        </p:xfrm>
        <a:graphic>
          <a:graphicData uri="http://schemas.openxmlformats.org/presentationml/2006/ole">
            <mc:AlternateContent xmlns:mc="http://schemas.openxmlformats.org/markup-compatibility/2006">
              <mc:Choice xmlns:v="urn:schemas-microsoft-com:vml" Requires="v">
                <p:oleObj spid="_x0000_s10245" name="Equation" r:id="rId11" imgW="1130040" imgH="342720" progId="Equation.DSMT4">
                  <p:embed/>
                </p:oleObj>
              </mc:Choice>
              <mc:Fallback>
                <p:oleObj name="Equation" r:id="rId11" imgW="1130040" imgH="342720" progId="Equation.DSMT4">
                  <p:embed/>
                  <p:pic>
                    <p:nvPicPr>
                      <p:cNvPr id="11" name="Object 10">
                        <a:extLst>
                          <a:ext uri="{FF2B5EF4-FFF2-40B4-BE49-F238E27FC236}">
                            <a16:creationId xmlns:a16="http://schemas.microsoft.com/office/drawing/2014/main" id="{A8C8B5CF-6233-43E7-93E3-DDC80EFEAD35}"/>
                          </a:ext>
                        </a:extLst>
                      </p:cNvPr>
                      <p:cNvPicPr>
                        <a:picLocks noChangeAspect="1" noChangeArrowheads="1"/>
                      </p:cNvPicPr>
                      <p:nvPr/>
                    </p:nvPicPr>
                    <p:blipFill>
                      <a:blip r:embed="rId12"/>
                      <a:srcRect/>
                      <a:stretch>
                        <a:fillRect/>
                      </a:stretch>
                    </p:blipFill>
                    <p:spPr bwMode="auto">
                      <a:xfrm>
                        <a:off x="1704730" y="3261606"/>
                        <a:ext cx="1130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82B96E3F-A29E-464E-B4DC-C71D03F7D5A5}"/>
              </a:ext>
            </a:extLst>
          </p:cNvPr>
          <p:cNvGraphicFramePr>
            <a:graphicFrameLocks noChangeAspect="1"/>
          </p:cNvGraphicFramePr>
          <p:nvPr>
            <p:extLst>
              <p:ext uri="{D42A27DB-BD31-4B8C-83A1-F6EECF244321}">
                <p14:modId xmlns:p14="http://schemas.microsoft.com/office/powerpoint/2010/main" val="104374075"/>
              </p:ext>
            </p:extLst>
          </p:nvPr>
        </p:nvGraphicFramePr>
        <p:xfrm>
          <a:off x="1800000" y="5148000"/>
          <a:ext cx="1308100" cy="363538"/>
        </p:xfrm>
        <a:graphic>
          <a:graphicData uri="http://schemas.openxmlformats.org/presentationml/2006/ole">
            <mc:AlternateContent xmlns:mc="http://schemas.openxmlformats.org/markup-compatibility/2006">
              <mc:Choice xmlns:v="urn:schemas-microsoft-com:vml" Requires="v">
                <p:oleObj spid="_x0000_s10246" name="Equation" r:id="rId13" imgW="1307880" imgH="368280" progId="Equation.DSMT4">
                  <p:embed/>
                </p:oleObj>
              </mc:Choice>
              <mc:Fallback>
                <p:oleObj name="Equation" r:id="rId13" imgW="1307880" imgH="368280" progId="Equation.DSMT4">
                  <p:embed/>
                  <p:pic>
                    <p:nvPicPr>
                      <p:cNvPr id="12" name="Object 11">
                        <a:extLst>
                          <a:ext uri="{FF2B5EF4-FFF2-40B4-BE49-F238E27FC236}">
                            <a16:creationId xmlns:a16="http://schemas.microsoft.com/office/drawing/2014/main" id="{82B96E3F-A29E-464E-B4DC-C71D03F7D5A5}"/>
                          </a:ext>
                        </a:extLst>
                      </p:cNvPr>
                      <p:cNvPicPr>
                        <a:picLocks noChangeAspect="1" noChangeArrowheads="1"/>
                      </p:cNvPicPr>
                      <p:nvPr/>
                    </p:nvPicPr>
                    <p:blipFill>
                      <a:blip r:embed="rId14"/>
                      <a:srcRect/>
                      <a:stretch>
                        <a:fillRect/>
                      </a:stretch>
                    </p:blipFill>
                    <p:spPr bwMode="auto">
                      <a:xfrm>
                        <a:off x="1800000" y="5148000"/>
                        <a:ext cx="1308100" cy="363538"/>
                      </a:xfrm>
                      <a:prstGeom prst="rect">
                        <a:avLst/>
                      </a:prstGeom>
                      <a:noFill/>
                      <a:ln>
                        <a:noFill/>
                      </a:ln>
                      <a:extLst/>
                    </p:spPr>
                  </p:pic>
                </p:oleObj>
              </mc:Fallback>
            </mc:AlternateContent>
          </a:graphicData>
        </a:graphic>
      </p:graphicFrame>
      <p:cxnSp>
        <p:nvCxnSpPr>
          <p:cNvPr id="25" name="Straight Arrow Connector 24">
            <a:extLst>
              <a:ext uri="{FF2B5EF4-FFF2-40B4-BE49-F238E27FC236}">
                <a16:creationId xmlns:a16="http://schemas.microsoft.com/office/drawing/2014/main" id="{A7A19DE3-9C70-4475-AB60-D4C171770B8C}"/>
              </a:ext>
            </a:extLst>
          </p:cNvPr>
          <p:cNvCxnSpPr/>
          <p:nvPr/>
        </p:nvCxnSpPr>
        <p:spPr>
          <a:xfrm>
            <a:off x="6237541" y="3615333"/>
            <a:ext cx="2508592" cy="0"/>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aphicFrame>
        <p:nvGraphicFramePr>
          <p:cNvPr id="26" name="Object 25">
            <a:extLst>
              <a:ext uri="{FF2B5EF4-FFF2-40B4-BE49-F238E27FC236}">
                <a16:creationId xmlns:a16="http://schemas.microsoft.com/office/drawing/2014/main" id="{340A8028-CCFB-4016-A706-36BACABEF5E1}"/>
              </a:ext>
            </a:extLst>
          </p:cNvPr>
          <p:cNvGraphicFramePr>
            <a:graphicFrameLocks noChangeAspect="1"/>
          </p:cNvGraphicFramePr>
          <p:nvPr>
            <p:extLst>
              <p:ext uri="{D42A27DB-BD31-4B8C-83A1-F6EECF244321}">
                <p14:modId xmlns:p14="http://schemas.microsoft.com/office/powerpoint/2010/main" val="1582271146"/>
              </p:ext>
            </p:extLst>
          </p:nvPr>
        </p:nvGraphicFramePr>
        <p:xfrm>
          <a:off x="5674118" y="3400390"/>
          <a:ext cx="688975" cy="412750"/>
        </p:xfrm>
        <a:graphic>
          <a:graphicData uri="http://schemas.openxmlformats.org/presentationml/2006/ole">
            <mc:AlternateContent xmlns:mc="http://schemas.openxmlformats.org/markup-compatibility/2006">
              <mc:Choice xmlns:v="urn:schemas-microsoft-com:vml" Requires="v">
                <p:oleObj spid="_x0000_s10247" name="Equation" r:id="rId15" imgW="507960" imgH="304560" progId="Equation.DSMT4">
                  <p:embed/>
                </p:oleObj>
              </mc:Choice>
              <mc:Fallback>
                <p:oleObj name="Equation" r:id="rId15" imgW="507960" imgH="304560" progId="Equation.DSMT4">
                  <p:embed/>
                  <p:pic>
                    <p:nvPicPr>
                      <p:cNvPr id="26" name="Object 25">
                        <a:extLst>
                          <a:ext uri="{FF2B5EF4-FFF2-40B4-BE49-F238E27FC236}">
                            <a16:creationId xmlns:a16="http://schemas.microsoft.com/office/drawing/2014/main" id="{340A8028-CCFB-4016-A706-36BACABEF5E1}"/>
                          </a:ext>
                        </a:extLst>
                      </p:cNvPr>
                      <p:cNvPicPr>
                        <a:picLocks noChangeAspect="1" noChangeArrowheads="1"/>
                      </p:cNvPicPr>
                      <p:nvPr/>
                    </p:nvPicPr>
                    <p:blipFill>
                      <a:blip r:embed="rId16"/>
                      <a:srcRect/>
                      <a:stretch>
                        <a:fillRect/>
                      </a:stretch>
                    </p:blipFill>
                    <p:spPr bwMode="auto">
                      <a:xfrm>
                        <a:off x="5674118" y="3400390"/>
                        <a:ext cx="688975" cy="412750"/>
                      </a:xfrm>
                      <a:prstGeom prst="rect">
                        <a:avLst/>
                      </a:prstGeom>
                      <a:noFill/>
                      <a:ln>
                        <a:noFill/>
                      </a:ln>
                      <a:extLst/>
                    </p:spPr>
                  </p:pic>
                </p:oleObj>
              </mc:Fallback>
            </mc:AlternateContent>
          </a:graphicData>
        </a:graphic>
      </p:graphicFrame>
      <p:graphicFrame>
        <p:nvGraphicFramePr>
          <p:cNvPr id="27" name="Object 26">
            <a:extLst>
              <a:ext uri="{FF2B5EF4-FFF2-40B4-BE49-F238E27FC236}">
                <a16:creationId xmlns:a16="http://schemas.microsoft.com/office/drawing/2014/main" id="{CD61DFD0-9762-44D7-A173-CE36CF166934}"/>
              </a:ext>
            </a:extLst>
          </p:cNvPr>
          <p:cNvGraphicFramePr>
            <a:graphicFrameLocks noChangeAspect="1"/>
          </p:cNvGraphicFramePr>
          <p:nvPr>
            <p:extLst>
              <p:ext uri="{D42A27DB-BD31-4B8C-83A1-F6EECF244321}">
                <p14:modId xmlns:p14="http://schemas.microsoft.com/office/powerpoint/2010/main" val="1452320204"/>
              </p:ext>
            </p:extLst>
          </p:nvPr>
        </p:nvGraphicFramePr>
        <p:xfrm>
          <a:off x="8991338" y="5194344"/>
          <a:ext cx="1538287" cy="444500"/>
        </p:xfrm>
        <a:graphic>
          <a:graphicData uri="http://schemas.openxmlformats.org/presentationml/2006/ole">
            <mc:AlternateContent xmlns:mc="http://schemas.openxmlformats.org/markup-compatibility/2006">
              <mc:Choice xmlns:v="urn:schemas-microsoft-com:vml" Requires="v">
                <p:oleObj spid="_x0000_s10248" name="Equation" r:id="rId17" imgW="1130040" imgH="330120" progId="Equation.DSMT4">
                  <p:embed/>
                </p:oleObj>
              </mc:Choice>
              <mc:Fallback>
                <p:oleObj name="Equation" r:id="rId17" imgW="1130040" imgH="330120" progId="Equation.DSMT4">
                  <p:embed/>
                  <p:pic>
                    <p:nvPicPr>
                      <p:cNvPr id="27" name="Object 26">
                        <a:extLst>
                          <a:ext uri="{FF2B5EF4-FFF2-40B4-BE49-F238E27FC236}">
                            <a16:creationId xmlns:a16="http://schemas.microsoft.com/office/drawing/2014/main" id="{CD61DFD0-9762-44D7-A173-CE36CF166934}"/>
                          </a:ext>
                        </a:extLst>
                      </p:cNvPr>
                      <p:cNvPicPr>
                        <a:picLocks noChangeAspect="1" noChangeArrowheads="1"/>
                      </p:cNvPicPr>
                      <p:nvPr/>
                    </p:nvPicPr>
                    <p:blipFill>
                      <a:blip r:embed="rId18"/>
                      <a:srcRect/>
                      <a:stretch>
                        <a:fillRect/>
                      </a:stretch>
                    </p:blipFill>
                    <p:spPr bwMode="auto">
                      <a:xfrm>
                        <a:off x="8991338" y="5194344"/>
                        <a:ext cx="1538287" cy="444500"/>
                      </a:xfrm>
                      <a:prstGeom prst="rect">
                        <a:avLst/>
                      </a:prstGeom>
                      <a:noFill/>
                      <a:ln>
                        <a:noFill/>
                      </a:ln>
                      <a:extLst/>
                    </p:spPr>
                  </p:pic>
                </p:oleObj>
              </mc:Fallback>
            </mc:AlternateContent>
          </a:graphicData>
        </a:graphic>
      </p:graphicFrame>
      <p:graphicFrame>
        <p:nvGraphicFramePr>
          <p:cNvPr id="29" name="Object 28">
            <a:extLst>
              <a:ext uri="{FF2B5EF4-FFF2-40B4-BE49-F238E27FC236}">
                <a16:creationId xmlns:a16="http://schemas.microsoft.com/office/drawing/2014/main" id="{97F27227-E2A3-4259-942C-45106016DB1F}"/>
              </a:ext>
            </a:extLst>
          </p:cNvPr>
          <p:cNvGraphicFramePr>
            <a:graphicFrameLocks noChangeAspect="1"/>
          </p:cNvGraphicFramePr>
          <p:nvPr>
            <p:extLst>
              <p:ext uri="{D42A27DB-BD31-4B8C-83A1-F6EECF244321}">
                <p14:modId xmlns:p14="http://schemas.microsoft.com/office/powerpoint/2010/main" val="3685582925"/>
              </p:ext>
            </p:extLst>
          </p:nvPr>
        </p:nvGraphicFramePr>
        <p:xfrm>
          <a:off x="5300277" y="2453941"/>
          <a:ext cx="535476" cy="306603"/>
        </p:xfrm>
        <a:graphic>
          <a:graphicData uri="http://schemas.openxmlformats.org/presentationml/2006/ole">
            <mc:AlternateContent xmlns:mc="http://schemas.openxmlformats.org/markup-compatibility/2006">
              <mc:Choice xmlns:v="urn:schemas-microsoft-com:vml" Requires="v">
                <p:oleObj spid="_x0000_s10249" name="Equation" r:id="rId19" imgW="393480" imgH="228600" progId="Equation.DSMT4">
                  <p:embed/>
                </p:oleObj>
              </mc:Choice>
              <mc:Fallback>
                <p:oleObj name="Equation" r:id="rId19" imgW="393480" imgH="228600" progId="Equation.DSMT4">
                  <p:embed/>
                  <p:pic>
                    <p:nvPicPr>
                      <p:cNvPr id="29" name="Object 28">
                        <a:extLst>
                          <a:ext uri="{FF2B5EF4-FFF2-40B4-BE49-F238E27FC236}">
                            <a16:creationId xmlns:a16="http://schemas.microsoft.com/office/drawing/2014/main" id="{97F27227-E2A3-4259-942C-45106016DB1F}"/>
                          </a:ext>
                        </a:extLst>
                      </p:cNvPr>
                      <p:cNvPicPr>
                        <a:picLocks noChangeAspect="1" noChangeArrowheads="1"/>
                      </p:cNvPicPr>
                      <p:nvPr/>
                    </p:nvPicPr>
                    <p:blipFill>
                      <a:blip r:embed="rId20"/>
                      <a:srcRect/>
                      <a:stretch>
                        <a:fillRect/>
                      </a:stretch>
                    </p:blipFill>
                    <p:spPr bwMode="auto">
                      <a:xfrm>
                        <a:off x="5300277" y="2453941"/>
                        <a:ext cx="535476" cy="306603"/>
                      </a:xfrm>
                      <a:prstGeom prst="rect">
                        <a:avLst/>
                      </a:prstGeom>
                      <a:noFill/>
                      <a:ln>
                        <a:noFill/>
                      </a:ln>
                      <a:extLst/>
                    </p:spPr>
                  </p:pic>
                </p:oleObj>
              </mc:Fallback>
            </mc:AlternateContent>
          </a:graphicData>
        </a:graphic>
      </p:graphicFrame>
      <p:cxnSp>
        <p:nvCxnSpPr>
          <p:cNvPr id="31" name="Straight Arrow Connector 30">
            <a:extLst>
              <a:ext uri="{FF2B5EF4-FFF2-40B4-BE49-F238E27FC236}">
                <a16:creationId xmlns:a16="http://schemas.microsoft.com/office/drawing/2014/main" id="{7223859E-7F48-4506-989E-B7BD8D835391}"/>
              </a:ext>
            </a:extLst>
          </p:cNvPr>
          <p:cNvCxnSpPr>
            <a:cxnSpLocks/>
          </p:cNvCxnSpPr>
          <p:nvPr/>
        </p:nvCxnSpPr>
        <p:spPr>
          <a:xfrm>
            <a:off x="8746133" y="3615596"/>
            <a:ext cx="0" cy="2082512"/>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4640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11591992" cy="4524369"/>
          </a:xfrm>
        </p:spPr>
        <p:txBody>
          <a:bodyPr/>
          <a:lstStyle/>
          <a:p>
            <a:pPr>
              <a:spcAft>
                <a:spcPts val="0"/>
              </a:spcAft>
            </a:pPr>
            <a:r>
              <a:rPr lang="en-AU" dirty="0"/>
              <a:t>A random variable                    is an </a:t>
            </a:r>
            <a:r>
              <a:rPr lang="en-AU" b="1" dirty="0"/>
              <a:t>exponential</a:t>
            </a:r>
            <a:r>
              <a:rPr lang="en-AU" dirty="0"/>
              <a:t> random variable if it has the density function</a:t>
            </a:r>
          </a:p>
          <a:p>
            <a:pPr>
              <a:spcAft>
                <a:spcPts val="0"/>
              </a:spcAft>
            </a:pPr>
            <a:endParaRPr lang="en-AU" dirty="0"/>
          </a:p>
          <a:p>
            <a:pPr>
              <a:spcAft>
                <a:spcPts val="0"/>
              </a:spcAft>
            </a:pPr>
            <a:endParaRPr lang="en-AU" dirty="0"/>
          </a:p>
          <a:p>
            <a:pPr>
              <a:spcAft>
                <a:spcPts val="0"/>
              </a:spcAft>
            </a:pPr>
            <a:endParaRPr lang="en-AU" dirty="0"/>
          </a:p>
          <a:p>
            <a:pPr>
              <a:spcAft>
                <a:spcPts val="0"/>
              </a:spcAft>
            </a:pPr>
            <a:r>
              <a:rPr lang="en-AU" dirty="0"/>
              <a:t>It is commonly used to model inter-event times, when events occur independently of each other in time.</a:t>
            </a:r>
          </a:p>
          <a:p>
            <a:pPr>
              <a:spcAft>
                <a:spcPts val="0"/>
              </a:spcAft>
            </a:pPr>
            <a:endParaRPr lang="en-AU" dirty="0"/>
          </a:p>
          <a:p>
            <a:pPr>
              <a:spcAft>
                <a:spcPts val="0"/>
              </a:spcAft>
            </a:pPr>
            <a:r>
              <a:rPr lang="en-AU" dirty="0"/>
              <a:t>For example, if hospital admissions occur independently of each other, but with an average rate of     per hour, then the time between two successive admissions  (in hours)               .</a:t>
            </a:r>
          </a:p>
          <a:p>
            <a:pPr>
              <a:spcAft>
                <a:spcPts val="0"/>
              </a:spcAft>
            </a:pPr>
            <a:endParaRPr lang="en-AU" dirty="0"/>
          </a:p>
          <a:p>
            <a:pPr>
              <a:spcAft>
                <a:spcPts val="0"/>
              </a:spcAft>
            </a:pPr>
            <a:r>
              <a:rPr lang="en-AU" dirty="0"/>
              <a:t>Integration by parts gives the expectation of the variable as</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p:txBody>
      </p:sp>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Example: Exponential Random Variables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graphicFrame>
        <p:nvGraphicFramePr>
          <p:cNvPr id="16" name="Object 15">
            <a:extLst>
              <a:ext uri="{FF2B5EF4-FFF2-40B4-BE49-F238E27FC236}">
                <a16:creationId xmlns:a16="http://schemas.microsoft.com/office/drawing/2014/main" id="{8F7952E2-9D9B-4BFF-A86B-72C8BC91C077}"/>
              </a:ext>
            </a:extLst>
          </p:cNvPr>
          <p:cNvGraphicFramePr>
            <a:graphicFrameLocks noChangeAspect="1"/>
          </p:cNvGraphicFramePr>
          <p:nvPr>
            <p:extLst>
              <p:ext uri="{D42A27DB-BD31-4B8C-83A1-F6EECF244321}">
                <p14:modId xmlns:p14="http://schemas.microsoft.com/office/powerpoint/2010/main" val="915665029"/>
              </p:ext>
            </p:extLst>
          </p:nvPr>
        </p:nvGraphicFramePr>
        <p:xfrm>
          <a:off x="3120804" y="1672007"/>
          <a:ext cx="1346200" cy="315912"/>
        </p:xfrm>
        <a:graphic>
          <a:graphicData uri="http://schemas.openxmlformats.org/presentationml/2006/ole">
            <mc:AlternateContent xmlns:mc="http://schemas.openxmlformats.org/markup-compatibility/2006">
              <mc:Choice xmlns:v="urn:schemas-microsoft-com:vml" Requires="v">
                <p:oleObj spid="_x0000_s11266" name="Equation" r:id="rId4" imgW="1346040" imgH="317160" progId="Equation.DSMT4">
                  <p:embed/>
                </p:oleObj>
              </mc:Choice>
              <mc:Fallback>
                <p:oleObj name="Equation" r:id="rId4" imgW="1346040" imgH="317160" progId="Equation.DSMT4">
                  <p:embed/>
                  <p:pic>
                    <p:nvPicPr>
                      <p:cNvPr id="16" name="Object 15">
                        <a:extLst>
                          <a:ext uri="{FF2B5EF4-FFF2-40B4-BE49-F238E27FC236}">
                            <a16:creationId xmlns:a16="http://schemas.microsoft.com/office/drawing/2014/main" id="{8F7952E2-9D9B-4BFF-A86B-72C8BC91C077}"/>
                          </a:ext>
                        </a:extLst>
                      </p:cNvPr>
                      <p:cNvPicPr>
                        <a:picLocks noChangeAspect="1" noChangeArrowheads="1"/>
                      </p:cNvPicPr>
                      <p:nvPr/>
                    </p:nvPicPr>
                    <p:blipFill>
                      <a:blip r:embed="rId5"/>
                      <a:srcRect/>
                      <a:stretch>
                        <a:fillRect/>
                      </a:stretch>
                    </p:blipFill>
                    <p:spPr bwMode="auto">
                      <a:xfrm>
                        <a:off x="3120804" y="1672007"/>
                        <a:ext cx="13462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a:extLst>
              <a:ext uri="{FF2B5EF4-FFF2-40B4-BE49-F238E27FC236}">
                <a16:creationId xmlns:a16="http://schemas.microsoft.com/office/drawing/2014/main" id="{BA787E67-4CAD-4515-B964-8C3148854F0B}"/>
              </a:ext>
            </a:extLst>
          </p:cNvPr>
          <p:cNvGraphicFramePr>
            <a:graphicFrameLocks noChangeAspect="1"/>
          </p:cNvGraphicFramePr>
          <p:nvPr>
            <p:extLst>
              <p:ext uri="{D42A27DB-BD31-4B8C-83A1-F6EECF244321}">
                <p14:modId xmlns:p14="http://schemas.microsoft.com/office/powerpoint/2010/main" val="3904863646"/>
              </p:ext>
            </p:extLst>
          </p:nvPr>
        </p:nvGraphicFramePr>
        <p:xfrm>
          <a:off x="796704" y="2077260"/>
          <a:ext cx="2997200" cy="787400"/>
        </p:xfrm>
        <a:graphic>
          <a:graphicData uri="http://schemas.openxmlformats.org/presentationml/2006/ole">
            <mc:AlternateContent xmlns:mc="http://schemas.openxmlformats.org/markup-compatibility/2006">
              <mc:Choice xmlns:v="urn:schemas-microsoft-com:vml" Requires="v">
                <p:oleObj spid="_x0000_s11267" name="Equation" r:id="rId6" imgW="2997000" imgH="799920" progId="Equation.DSMT4">
                  <p:embed/>
                </p:oleObj>
              </mc:Choice>
              <mc:Fallback>
                <p:oleObj name="Equation" r:id="rId6" imgW="2997000" imgH="799920" progId="Equation.DSMT4">
                  <p:embed/>
                  <p:pic>
                    <p:nvPicPr>
                      <p:cNvPr id="17" name="Object 16">
                        <a:extLst>
                          <a:ext uri="{FF2B5EF4-FFF2-40B4-BE49-F238E27FC236}">
                            <a16:creationId xmlns:a16="http://schemas.microsoft.com/office/drawing/2014/main" id="{BA787E67-4CAD-4515-B964-8C3148854F0B}"/>
                          </a:ext>
                        </a:extLst>
                      </p:cNvPr>
                      <p:cNvPicPr>
                        <a:picLocks noChangeAspect="1" noChangeArrowheads="1"/>
                      </p:cNvPicPr>
                      <p:nvPr/>
                    </p:nvPicPr>
                    <p:blipFill>
                      <a:blip r:embed="rId7"/>
                      <a:srcRect/>
                      <a:stretch>
                        <a:fillRect/>
                      </a:stretch>
                    </p:blipFill>
                    <p:spPr bwMode="auto">
                      <a:xfrm>
                        <a:off x="796704" y="2077260"/>
                        <a:ext cx="29972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a:extLst>
              <a:ext uri="{FF2B5EF4-FFF2-40B4-BE49-F238E27FC236}">
                <a16:creationId xmlns:a16="http://schemas.microsoft.com/office/drawing/2014/main" id="{783EE579-0EFD-4C8D-8070-F887666A9156}"/>
              </a:ext>
            </a:extLst>
          </p:cNvPr>
          <p:cNvGraphicFramePr>
            <a:graphicFrameLocks noChangeAspect="1"/>
          </p:cNvGraphicFramePr>
          <p:nvPr>
            <p:extLst>
              <p:ext uri="{D42A27DB-BD31-4B8C-83A1-F6EECF244321}">
                <p14:modId xmlns:p14="http://schemas.microsoft.com/office/powerpoint/2010/main" val="3767490904"/>
              </p:ext>
            </p:extLst>
          </p:nvPr>
        </p:nvGraphicFramePr>
        <p:xfrm>
          <a:off x="1696336" y="4238212"/>
          <a:ext cx="431800" cy="250825"/>
        </p:xfrm>
        <a:graphic>
          <a:graphicData uri="http://schemas.openxmlformats.org/presentationml/2006/ole">
            <mc:AlternateContent xmlns:mc="http://schemas.openxmlformats.org/markup-compatibility/2006">
              <mc:Choice xmlns:v="urn:schemas-microsoft-com:vml" Requires="v">
                <p:oleObj spid="_x0000_s11268" name="Equation" r:id="rId8" imgW="431640" imgH="253800" progId="Equation.DSMT4">
                  <p:embed/>
                </p:oleObj>
              </mc:Choice>
              <mc:Fallback>
                <p:oleObj name="Equation" r:id="rId8" imgW="431640" imgH="253800" progId="Equation.DSMT4">
                  <p:embed/>
                  <p:pic>
                    <p:nvPicPr>
                      <p:cNvPr id="18" name="Object 17">
                        <a:extLst>
                          <a:ext uri="{FF2B5EF4-FFF2-40B4-BE49-F238E27FC236}">
                            <a16:creationId xmlns:a16="http://schemas.microsoft.com/office/drawing/2014/main" id="{783EE579-0EFD-4C8D-8070-F887666A9156}"/>
                          </a:ext>
                        </a:extLst>
                      </p:cNvPr>
                      <p:cNvPicPr>
                        <a:picLocks noChangeAspect="1" noChangeArrowheads="1"/>
                      </p:cNvPicPr>
                      <p:nvPr/>
                    </p:nvPicPr>
                    <p:blipFill>
                      <a:blip r:embed="rId9"/>
                      <a:srcRect/>
                      <a:stretch>
                        <a:fillRect/>
                      </a:stretch>
                    </p:blipFill>
                    <p:spPr bwMode="auto">
                      <a:xfrm>
                        <a:off x="1696336" y="4238212"/>
                        <a:ext cx="4318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a:extLst>
              <a:ext uri="{FF2B5EF4-FFF2-40B4-BE49-F238E27FC236}">
                <a16:creationId xmlns:a16="http://schemas.microsoft.com/office/drawing/2014/main" id="{2A7263FE-56D4-434C-BCB5-E2D67F0A810F}"/>
              </a:ext>
            </a:extLst>
          </p:cNvPr>
          <p:cNvGraphicFramePr>
            <a:graphicFrameLocks noChangeAspect="1"/>
          </p:cNvGraphicFramePr>
          <p:nvPr>
            <p:extLst>
              <p:ext uri="{D42A27DB-BD31-4B8C-83A1-F6EECF244321}">
                <p14:modId xmlns:p14="http://schemas.microsoft.com/office/powerpoint/2010/main" val="1105451306"/>
              </p:ext>
            </p:extLst>
          </p:nvPr>
        </p:nvGraphicFramePr>
        <p:xfrm>
          <a:off x="10332447" y="4238212"/>
          <a:ext cx="1016000" cy="314325"/>
        </p:xfrm>
        <a:graphic>
          <a:graphicData uri="http://schemas.openxmlformats.org/presentationml/2006/ole">
            <mc:AlternateContent xmlns:mc="http://schemas.openxmlformats.org/markup-compatibility/2006">
              <mc:Choice xmlns:v="urn:schemas-microsoft-com:vml" Requires="v">
                <p:oleObj spid="_x0000_s11269" name="Equation" r:id="rId10" imgW="1015920" imgH="317160" progId="Equation.DSMT4">
                  <p:embed/>
                </p:oleObj>
              </mc:Choice>
              <mc:Fallback>
                <p:oleObj name="Equation" r:id="rId10" imgW="1015920" imgH="317160" progId="Equation.DSMT4">
                  <p:embed/>
                  <p:pic>
                    <p:nvPicPr>
                      <p:cNvPr id="20" name="Object 19">
                        <a:extLst>
                          <a:ext uri="{FF2B5EF4-FFF2-40B4-BE49-F238E27FC236}">
                            <a16:creationId xmlns:a16="http://schemas.microsoft.com/office/drawing/2014/main" id="{2A7263FE-56D4-434C-BCB5-E2D67F0A810F}"/>
                          </a:ext>
                        </a:extLst>
                      </p:cNvPr>
                      <p:cNvPicPr>
                        <a:picLocks noChangeAspect="1" noChangeArrowheads="1"/>
                      </p:cNvPicPr>
                      <p:nvPr/>
                    </p:nvPicPr>
                    <p:blipFill>
                      <a:blip r:embed="rId11"/>
                      <a:srcRect/>
                      <a:stretch>
                        <a:fillRect/>
                      </a:stretch>
                    </p:blipFill>
                    <p:spPr bwMode="auto">
                      <a:xfrm>
                        <a:off x="10332447" y="4238212"/>
                        <a:ext cx="1016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a:extLst>
              <a:ext uri="{FF2B5EF4-FFF2-40B4-BE49-F238E27FC236}">
                <a16:creationId xmlns:a16="http://schemas.microsoft.com/office/drawing/2014/main" id="{DF7FC527-6779-45D6-9CED-6167EA9F8793}"/>
              </a:ext>
            </a:extLst>
          </p:cNvPr>
          <p:cNvGraphicFramePr>
            <a:graphicFrameLocks noChangeAspect="1"/>
          </p:cNvGraphicFramePr>
          <p:nvPr>
            <p:extLst>
              <p:ext uri="{D42A27DB-BD31-4B8C-83A1-F6EECF244321}">
                <p14:modId xmlns:p14="http://schemas.microsoft.com/office/powerpoint/2010/main" val="1054027601"/>
              </p:ext>
            </p:extLst>
          </p:nvPr>
        </p:nvGraphicFramePr>
        <p:xfrm>
          <a:off x="7970136" y="4621128"/>
          <a:ext cx="2489200" cy="768350"/>
        </p:xfrm>
        <a:graphic>
          <a:graphicData uri="http://schemas.openxmlformats.org/presentationml/2006/ole">
            <mc:AlternateContent xmlns:mc="http://schemas.openxmlformats.org/markup-compatibility/2006">
              <mc:Choice xmlns:v="urn:schemas-microsoft-com:vml" Requires="v">
                <p:oleObj spid="_x0000_s11270" name="Equation" r:id="rId12" imgW="2489040" imgH="774360" progId="Equation.DSMT4">
                  <p:embed/>
                </p:oleObj>
              </mc:Choice>
              <mc:Fallback>
                <p:oleObj name="Equation" r:id="rId12" imgW="2489040" imgH="774360" progId="Equation.DSMT4">
                  <p:embed/>
                  <p:pic>
                    <p:nvPicPr>
                      <p:cNvPr id="21" name="Object 20">
                        <a:extLst>
                          <a:ext uri="{FF2B5EF4-FFF2-40B4-BE49-F238E27FC236}">
                            <a16:creationId xmlns:a16="http://schemas.microsoft.com/office/drawing/2014/main" id="{DF7FC527-6779-45D6-9CED-6167EA9F8793}"/>
                          </a:ext>
                        </a:extLst>
                      </p:cNvPr>
                      <p:cNvPicPr>
                        <a:picLocks noChangeAspect="1" noChangeArrowheads="1"/>
                      </p:cNvPicPr>
                      <p:nvPr/>
                    </p:nvPicPr>
                    <p:blipFill>
                      <a:blip r:embed="rId13"/>
                      <a:srcRect/>
                      <a:stretch>
                        <a:fillRect/>
                      </a:stretch>
                    </p:blipFill>
                    <p:spPr bwMode="auto">
                      <a:xfrm>
                        <a:off x="7970136" y="4621128"/>
                        <a:ext cx="2489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a:extLst>
              <a:ext uri="{FF2B5EF4-FFF2-40B4-BE49-F238E27FC236}">
                <a16:creationId xmlns:a16="http://schemas.microsoft.com/office/drawing/2014/main" id="{AD08BD90-F008-47A5-977B-07691F0B7E83}"/>
              </a:ext>
            </a:extLst>
          </p:cNvPr>
          <p:cNvGraphicFramePr>
            <a:graphicFrameLocks noChangeAspect="1"/>
          </p:cNvGraphicFramePr>
          <p:nvPr>
            <p:extLst>
              <p:ext uri="{D42A27DB-BD31-4B8C-83A1-F6EECF244321}">
                <p14:modId xmlns:p14="http://schemas.microsoft.com/office/powerpoint/2010/main" val="370211956"/>
              </p:ext>
            </p:extLst>
          </p:nvPr>
        </p:nvGraphicFramePr>
        <p:xfrm>
          <a:off x="4979581" y="5279943"/>
          <a:ext cx="4330700" cy="854075"/>
        </p:xfrm>
        <a:graphic>
          <a:graphicData uri="http://schemas.openxmlformats.org/presentationml/2006/ole">
            <mc:AlternateContent xmlns:mc="http://schemas.openxmlformats.org/markup-compatibility/2006">
              <mc:Choice xmlns:v="urn:schemas-microsoft-com:vml" Requires="v">
                <p:oleObj spid="_x0000_s11271" name="Equation" r:id="rId14" imgW="4330440" imgH="863280" progId="Equation.DSMT4">
                  <p:embed/>
                </p:oleObj>
              </mc:Choice>
              <mc:Fallback>
                <p:oleObj name="Equation" r:id="rId14" imgW="4330440" imgH="863280" progId="Equation.DSMT4">
                  <p:embed/>
                  <p:pic>
                    <p:nvPicPr>
                      <p:cNvPr id="22" name="Object 21">
                        <a:extLst>
                          <a:ext uri="{FF2B5EF4-FFF2-40B4-BE49-F238E27FC236}">
                            <a16:creationId xmlns:a16="http://schemas.microsoft.com/office/drawing/2014/main" id="{AD08BD90-F008-47A5-977B-07691F0B7E83}"/>
                          </a:ext>
                        </a:extLst>
                      </p:cNvPr>
                      <p:cNvPicPr>
                        <a:picLocks noChangeAspect="1" noChangeArrowheads="1"/>
                      </p:cNvPicPr>
                      <p:nvPr/>
                    </p:nvPicPr>
                    <p:blipFill>
                      <a:blip r:embed="rId15"/>
                      <a:srcRect/>
                      <a:stretch>
                        <a:fillRect/>
                      </a:stretch>
                    </p:blipFill>
                    <p:spPr bwMode="auto">
                      <a:xfrm>
                        <a:off x="4979581" y="5279943"/>
                        <a:ext cx="43307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a:extLst>
              <a:ext uri="{FF2B5EF4-FFF2-40B4-BE49-F238E27FC236}">
                <a16:creationId xmlns:a16="http://schemas.microsoft.com/office/drawing/2014/main" id="{CEBED5EC-EBF0-4FAF-A2AB-293650FCA4C2}"/>
              </a:ext>
            </a:extLst>
          </p:cNvPr>
          <p:cNvGraphicFramePr>
            <a:graphicFrameLocks noChangeAspect="1"/>
          </p:cNvGraphicFramePr>
          <p:nvPr>
            <p:extLst>
              <p:ext uri="{D42A27DB-BD31-4B8C-83A1-F6EECF244321}">
                <p14:modId xmlns:p14="http://schemas.microsoft.com/office/powerpoint/2010/main" val="1369788130"/>
              </p:ext>
            </p:extLst>
          </p:nvPr>
        </p:nvGraphicFramePr>
        <p:xfrm>
          <a:off x="9510123" y="5279942"/>
          <a:ext cx="2222500" cy="854075"/>
        </p:xfrm>
        <a:graphic>
          <a:graphicData uri="http://schemas.openxmlformats.org/presentationml/2006/ole">
            <mc:AlternateContent xmlns:mc="http://schemas.openxmlformats.org/markup-compatibility/2006">
              <mc:Choice xmlns:v="urn:schemas-microsoft-com:vml" Requires="v">
                <p:oleObj spid="_x0000_s11272" name="Equation" r:id="rId16" imgW="2222280" imgH="863280" progId="Equation.DSMT4">
                  <p:embed/>
                </p:oleObj>
              </mc:Choice>
              <mc:Fallback>
                <p:oleObj name="Equation" r:id="rId16" imgW="2222280" imgH="863280" progId="Equation.DSMT4">
                  <p:embed/>
                  <p:pic>
                    <p:nvPicPr>
                      <p:cNvPr id="23" name="Object 22">
                        <a:extLst>
                          <a:ext uri="{FF2B5EF4-FFF2-40B4-BE49-F238E27FC236}">
                            <a16:creationId xmlns:a16="http://schemas.microsoft.com/office/drawing/2014/main" id="{CEBED5EC-EBF0-4FAF-A2AB-293650FCA4C2}"/>
                          </a:ext>
                        </a:extLst>
                      </p:cNvPr>
                      <p:cNvPicPr>
                        <a:picLocks noChangeAspect="1" noChangeArrowheads="1"/>
                      </p:cNvPicPr>
                      <p:nvPr/>
                    </p:nvPicPr>
                    <p:blipFill>
                      <a:blip r:embed="rId17"/>
                      <a:srcRect/>
                      <a:stretch>
                        <a:fillRect/>
                      </a:stretch>
                    </p:blipFill>
                    <p:spPr bwMode="auto">
                      <a:xfrm>
                        <a:off x="9510123" y="5279942"/>
                        <a:ext cx="22225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5702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11591992" cy="4524369"/>
          </a:xfrm>
        </p:spPr>
        <p:txBody>
          <a:bodyPr/>
          <a:lstStyle/>
          <a:p>
            <a:pPr>
              <a:spcAft>
                <a:spcPts val="0"/>
              </a:spcAft>
            </a:pPr>
            <a:r>
              <a:rPr lang="en-AU" dirty="0"/>
              <a:t>The cumulative probability function of                     is therefore</a:t>
            </a:r>
          </a:p>
          <a:p>
            <a:pPr>
              <a:spcAft>
                <a:spcPts val="0"/>
              </a:spcAft>
            </a:pPr>
            <a:endParaRPr lang="en-AU" dirty="0"/>
          </a:p>
          <a:p>
            <a:pPr>
              <a:spcAft>
                <a:spcPts val="0"/>
              </a:spcAft>
            </a:pPr>
            <a:endParaRPr lang="en-AU" dirty="0"/>
          </a:p>
          <a:p>
            <a:pPr>
              <a:spcAft>
                <a:spcPts val="0"/>
              </a:spcAft>
            </a:pPr>
            <a:endParaRPr lang="en-AU" dirty="0"/>
          </a:p>
          <a:p>
            <a:pPr>
              <a:spcAft>
                <a:spcPts val="0"/>
              </a:spcAft>
            </a:pPr>
            <a:r>
              <a:rPr lang="en-AU" dirty="0"/>
              <a:t>To generate realisations of                    </a:t>
            </a:r>
          </a:p>
          <a:p>
            <a:pPr marL="0" indent="0">
              <a:spcAft>
                <a:spcPts val="0"/>
              </a:spcAft>
              <a:buNone/>
            </a:pPr>
            <a:r>
              <a:rPr lang="en-AU" dirty="0"/>
              <a:t>   from           realisations, we need to invert</a:t>
            </a:r>
          </a:p>
          <a:p>
            <a:pPr marL="0" indent="0">
              <a:spcAft>
                <a:spcPts val="0"/>
              </a:spcAft>
              <a:buNone/>
            </a:pPr>
            <a:r>
              <a:rPr lang="en-AU" dirty="0"/>
              <a:t>   </a:t>
            </a:r>
            <a:r>
              <a:rPr lang="en-AU" i="1" dirty="0"/>
              <a:t>F</a:t>
            </a:r>
            <a:r>
              <a:rPr lang="en-AU" dirty="0"/>
              <a:t>(</a:t>
            </a:r>
            <a:r>
              <a:rPr lang="en-AU" i="1" dirty="0"/>
              <a:t>w</a:t>
            </a:r>
            <a:r>
              <a:rPr lang="en-AU" dirty="0"/>
              <a:t>).</a:t>
            </a:r>
          </a:p>
          <a:p>
            <a:pPr>
              <a:spcAft>
                <a:spcPts val="0"/>
              </a:spcAft>
            </a:pPr>
            <a:endParaRPr lang="en-AU" dirty="0"/>
          </a:p>
          <a:p>
            <a:pPr>
              <a:spcAft>
                <a:spcPts val="0"/>
              </a:spcAft>
            </a:pPr>
            <a:endParaRPr lang="en-AU" dirty="0"/>
          </a:p>
          <a:p>
            <a:pPr>
              <a:spcAft>
                <a:spcPts val="0"/>
              </a:spcAft>
            </a:pPr>
            <a:r>
              <a:rPr lang="en-AU" dirty="0"/>
              <a:t>                        hence                         .</a:t>
            </a:r>
          </a:p>
          <a:p>
            <a:pPr>
              <a:spcAft>
                <a:spcPts val="0"/>
              </a:spcAft>
            </a:pPr>
            <a:endParaRPr lang="en-AU" dirty="0"/>
          </a:p>
          <a:p>
            <a:pPr>
              <a:spcAft>
                <a:spcPts val="0"/>
              </a:spcAft>
            </a:pPr>
            <a:endParaRPr lang="en-AU" dirty="0"/>
          </a:p>
          <a:p>
            <a:pPr>
              <a:spcAft>
                <a:spcPts val="0"/>
              </a:spcAft>
            </a:pPr>
            <a:r>
              <a:rPr lang="en-AU" dirty="0"/>
              <a:t>Taking the logarithm of both sides gives                               hence                               .</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p:txBody>
      </p:sp>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Example: Exponential Random Variables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graphicFrame>
        <p:nvGraphicFramePr>
          <p:cNvPr id="12" name="Object 11">
            <a:extLst>
              <a:ext uri="{FF2B5EF4-FFF2-40B4-BE49-F238E27FC236}">
                <a16:creationId xmlns:a16="http://schemas.microsoft.com/office/drawing/2014/main" id="{4B37694D-377B-44B0-BDE9-CEC635E17DA5}"/>
              </a:ext>
            </a:extLst>
          </p:cNvPr>
          <p:cNvGraphicFramePr>
            <a:graphicFrameLocks noChangeAspect="1"/>
          </p:cNvGraphicFramePr>
          <p:nvPr>
            <p:extLst>
              <p:ext uri="{D42A27DB-BD31-4B8C-83A1-F6EECF244321}">
                <p14:modId xmlns:p14="http://schemas.microsoft.com/office/powerpoint/2010/main" val="266381086"/>
              </p:ext>
            </p:extLst>
          </p:nvPr>
        </p:nvGraphicFramePr>
        <p:xfrm>
          <a:off x="5369245" y="1640639"/>
          <a:ext cx="1346200" cy="315912"/>
        </p:xfrm>
        <a:graphic>
          <a:graphicData uri="http://schemas.openxmlformats.org/presentationml/2006/ole">
            <mc:AlternateContent xmlns:mc="http://schemas.openxmlformats.org/markup-compatibility/2006">
              <mc:Choice xmlns:v="urn:schemas-microsoft-com:vml" Requires="v">
                <p:oleObj spid="_x0000_s12290" name="Equation" r:id="rId4" imgW="1346040" imgH="317160" progId="Equation.DSMT4">
                  <p:embed/>
                </p:oleObj>
              </mc:Choice>
              <mc:Fallback>
                <p:oleObj name="Equation" r:id="rId4" imgW="1346040" imgH="317160" progId="Equation.DSMT4">
                  <p:embed/>
                  <p:pic>
                    <p:nvPicPr>
                      <p:cNvPr id="12" name="Object 11">
                        <a:extLst>
                          <a:ext uri="{FF2B5EF4-FFF2-40B4-BE49-F238E27FC236}">
                            <a16:creationId xmlns:a16="http://schemas.microsoft.com/office/drawing/2014/main" id="{4B37694D-377B-44B0-BDE9-CEC635E17DA5}"/>
                          </a:ext>
                        </a:extLst>
                      </p:cNvPr>
                      <p:cNvPicPr>
                        <a:picLocks noChangeAspect="1" noChangeArrowheads="1"/>
                      </p:cNvPicPr>
                      <p:nvPr/>
                    </p:nvPicPr>
                    <p:blipFill>
                      <a:blip r:embed="rId5"/>
                      <a:srcRect/>
                      <a:stretch>
                        <a:fillRect/>
                      </a:stretch>
                    </p:blipFill>
                    <p:spPr bwMode="auto">
                      <a:xfrm>
                        <a:off x="5369245" y="1640639"/>
                        <a:ext cx="13462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a:extLst>
              <a:ext uri="{FF2B5EF4-FFF2-40B4-BE49-F238E27FC236}">
                <a16:creationId xmlns:a16="http://schemas.microsoft.com/office/drawing/2014/main" id="{52279DA8-AD8E-4887-82C6-795972A19C37}"/>
              </a:ext>
            </a:extLst>
          </p:cNvPr>
          <p:cNvGraphicFramePr>
            <a:graphicFrameLocks noChangeAspect="1"/>
          </p:cNvGraphicFramePr>
          <p:nvPr>
            <p:extLst>
              <p:ext uri="{D42A27DB-BD31-4B8C-83A1-F6EECF244321}">
                <p14:modId xmlns:p14="http://schemas.microsoft.com/office/powerpoint/2010/main" val="1930097814"/>
              </p:ext>
            </p:extLst>
          </p:nvPr>
        </p:nvGraphicFramePr>
        <p:xfrm>
          <a:off x="776214" y="1978049"/>
          <a:ext cx="2146300" cy="763587"/>
        </p:xfrm>
        <a:graphic>
          <a:graphicData uri="http://schemas.openxmlformats.org/presentationml/2006/ole">
            <mc:AlternateContent xmlns:mc="http://schemas.openxmlformats.org/markup-compatibility/2006">
              <mc:Choice xmlns:v="urn:schemas-microsoft-com:vml" Requires="v">
                <p:oleObj spid="_x0000_s12291" name="Equation" r:id="rId6" imgW="2145960" imgH="774360" progId="Equation.DSMT4">
                  <p:embed/>
                </p:oleObj>
              </mc:Choice>
              <mc:Fallback>
                <p:oleObj name="Equation" r:id="rId6" imgW="2145960" imgH="774360" progId="Equation.DSMT4">
                  <p:embed/>
                  <p:pic>
                    <p:nvPicPr>
                      <p:cNvPr id="13" name="Object 12">
                        <a:extLst>
                          <a:ext uri="{FF2B5EF4-FFF2-40B4-BE49-F238E27FC236}">
                            <a16:creationId xmlns:a16="http://schemas.microsoft.com/office/drawing/2014/main" id="{52279DA8-AD8E-4887-82C6-795972A19C37}"/>
                          </a:ext>
                        </a:extLst>
                      </p:cNvPr>
                      <p:cNvPicPr>
                        <a:picLocks noChangeAspect="1" noChangeArrowheads="1"/>
                      </p:cNvPicPr>
                      <p:nvPr/>
                    </p:nvPicPr>
                    <p:blipFill>
                      <a:blip r:embed="rId7"/>
                      <a:srcRect/>
                      <a:stretch>
                        <a:fillRect/>
                      </a:stretch>
                    </p:blipFill>
                    <p:spPr bwMode="auto">
                      <a:xfrm>
                        <a:off x="776214" y="1978049"/>
                        <a:ext cx="21463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a:extLst>
              <a:ext uri="{FF2B5EF4-FFF2-40B4-BE49-F238E27FC236}">
                <a16:creationId xmlns:a16="http://schemas.microsoft.com/office/drawing/2014/main" id="{4AEEC377-AB04-4622-AF90-56A075A6CB23}"/>
              </a:ext>
            </a:extLst>
          </p:cNvPr>
          <p:cNvGraphicFramePr>
            <a:graphicFrameLocks noChangeAspect="1"/>
          </p:cNvGraphicFramePr>
          <p:nvPr>
            <p:extLst>
              <p:ext uri="{D42A27DB-BD31-4B8C-83A1-F6EECF244321}">
                <p14:modId xmlns:p14="http://schemas.microsoft.com/office/powerpoint/2010/main" val="1321211619"/>
              </p:ext>
            </p:extLst>
          </p:nvPr>
        </p:nvGraphicFramePr>
        <p:xfrm>
          <a:off x="3201501" y="2103460"/>
          <a:ext cx="1206500" cy="512763"/>
        </p:xfrm>
        <a:graphic>
          <a:graphicData uri="http://schemas.openxmlformats.org/presentationml/2006/ole">
            <mc:AlternateContent xmlns:mc="http://schemas.openxmlformats.org/markup-compatibility/2006">
              <mc:Choice xmlns:v="urn:schemas-microsoft-com:vml" Requires="v">
                <p:oleObj spid="_x0000_s12292" name="Equation" r:id="rId8" imgW="1206360" imgH="520560" progId="Equation.DSMT4">
                  <p:embed/>
                </p:oleObj>
              </mc:Choice>
              <mc:Fallback>
                <p:oleObj name="Equation" r:id="rId8" imgW="1206360" imgH="520560" progId="Equation.DSMT4">
                  <p:embed/>
                  <p:pic>
                    <p:nvPicPr>
                      <p:cNvPr id="14" name="Object 13">
                        <a:extLst>
                          <a:ext uri="{FF2B5EF4-FFF2-40B4-BE49-F238E27FC236}">
                            <a16:creationId xmlns:a16="http://schemas.microsoft.com/office/drawing/2014/main" id="{4AEEC377-AB04-4622-AF90-56A075A6CB23}"/>
                          </a:ext>
                        </a:extLst>
                      </p:cNvPr>
                      <p:cNvPicPr>
                        <a:picLocks noChangeAspect="1" noChangeArrowheads="1"/>
                      </p:cNvPicPr>
                      <p:nvPr/>
                    </p:nvPicPr>
                    <p:blipFill>
                      <a:blip r:embed="rId9"/>
                      <a:srcRect/>
                      <a:stretch>
                        <a:fillRect/>
                      </a:stretch>
                    </p:blipFill>
                    <p:spPr bwMode="auto">
                      <a:xfrm>
                        <a:off x="3201501" y="2103460"/>
                        <a:ext cx="12065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a:extLst>
              <a:ext uri="{FF2B5EF4-FFF2-40B4-BE49-F238E27FC236}">
                <a16:creationId xmlns:a16="http://schemas.microsoft.com/office/drawing/2014/main" id="{FC2C17A8-8602-43F7-8305-99E743DA45E7}"/>
              </a:ext>
            </a:extLst>
          </p:cNvPr>
          <p:cNvGraphicFramePr>
            <a:graphicFrameLocks noChangeAspect="1"/>
          </p:cNvGraphicFramePr>
          <p:nvPr>
            <p:extLst>
              <p:ext uri="{D42A27DB-BD31-4B8C-83A1-F6EECF244321}">
                <p14:modId xmlns:p14="http://schemas.microsoft.com/office/powerpoint/2010/main" val="1456985368"/>
              </p:ext>
            </p:extLst>
          </p:nvPr>
        </p:nvGraphicFramePr>
        <p:xfrm>
          <a:off x="4581025" y="2209822"/>
          <a:ext cx="1054100" cy="300037"/>
        </p:xfrm>
        <a:graphic>
          <a:graphicData uri="http://schemas.openxmlformats.org/presentationml/2006/ole">
            <mc:AlternateContent xmlns:mc="http://schemas.openxmlformats.org/markup-compatibility/2006">
              <mc:Choice xmlns:v="urn:schemas-microsoft-com:vml" Requires="v">
                <p:oleObj spid="_x0000_s12293" name="Equation" r:id="rId10" imgW="1054080" imgH="304560" progId="Equation.DSMT4">
                  <p:embed/>
                </p:oleObj>
              </mc:Choice>
              <mc:Fallback>
                <p:oleObj name="Equation" r:id="rId10" imgW="1054080" imgH="304560" progId="Equation.DSMT4">
                  <p:embed/>
                  <p:pic>
                    <p:nvPicPr>
                      <p:cNvPr id="15" name="Object 14">
                        <a:extLst>
                          <a:ext uri="{FF2B5EF4-FFF2-40B4-BE49-F238E27FC236}">
                            <a16:creationId xmlns:a16="http://schemas.microsoft.com/office/drawing/2014/main" id="{FC2C17A8-8602-43F7-8305-99E743DA45E7}"/>
                          </a:ext>
                        </a:extLst>
                      </p:cNvPr>
                      <p:cNvPicPr>
                        <a:picLocks noChangeAspect="1" noChangeArrowheads="1"/>
                      </p:cNvPicPr>
                      <p:nvPr/>
                    </p:nvPicPr>
                    <p:blipFill>
                      <a:blip r:embed="rId11"/>
                      <a:srcRect/>
                      <a:stretch>
                        <a:fillRect/>
                      </a:stretch>
                    </p:blipFill>
                    <p:spPr bwMode="auto">
                      <a:xfrm>
                        <a:off x="4581025" y="2209822"/>
                        <a:ext cx="10541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a:extLst>
              <a:ext uri="{FF2B5EF4-FFF2-40B4-BE49-F238E27FC236}">
                <a16:creationId xmlns:a16="http://schemas.microsoft.com/office/drawing/2014/main" id="{B1CFA293-A34D-46B0-B920-EE495BDE7D6C}"/>
              </a:ext>
            </a:extLst>
          </p:cNvPr>
          <p:cNvGraphicFramePr>
            <a:graphicFrameLocks noChangeAspect="1"/>
          </p:cNvGraphicFramePr>
          <p:nvPr>
            <p:extLst>
              <p:ext uri="{D42A27DB-BD31-4B8C-83A1-F6EECF244321}">
                <p14:modId xmlns:p14="http://schemas.microsoft.com/office/powerpoint/2010/main" val="3176657876"/>
              </p:ext>
            </p:extLst>
          </p:nvPr>
        </p:nvGraphicFramePr>
        <p:xfrm>
          <a:off x="4074140" y="2921086"/>
          <a:ext cx="1346200" cy="315912"/>
        </p:xfrm>
        <a:graphic>
          <a:graphicData uri="http://schemas.openxmlformats.org/presentationml/2006/ole">
            <mc:AlternateContent xmlns:mc="http://schemas.openxmlformats.org/markup-compatibility/2006">
              <mc:Choice xmlns:v="urn:schemas-microsoft-com:vml" Requires="v">
                <p:oleObj spid="_x0000_s12294" name="Equation" r:id="rId12" imgW="1346040" imgH="317160" progId="Equation.DSMT4">
                  <p:embed/>
                </p:oleObj>
              </mc:Choice>
              <mc:Fallback>
                <p:oleObj name="Equation" r:id="rId12" imgW="1346040" imgH="317160" progId="Equation.DSMT4">
                  <p:embed/>
                  <p:pic>
                    <p:nvPicPr>
                      <p:cNvPr id="24" name="Object 23">
                        <a:extLst>
                          <a:ext uri="{FF2B5EF4-FFF2-40B4-BE49-F238E27FC236}">
                            <a16:creationId xmlns:a16="http://schemas.microsoft.com/office/drawing/2014/main" id="{B1CFA293-A34D-46B0-B920-EE495BDE7D6C}"/>
                          </a:ext>
                        </a:extLst>
                      </p:cNvPr>
                      <p:cNvPicPr>
                        <a:picLocks noChangeAspect="1" noChangeArrowheads="1"/>
                      </p:cNvPicPr>
                      <p:nvPr/>
                    </p:nvPicPr>
                    <p:blipFill>
                      <a:blip r:embed="rId5"/>
                      <a:srcRect/>
                      <a:stretch>
                        <a:fillRect/>
                      </a:stretch>
                    </p:blipFill>
                    <p:spPr bwMode="auto">
                      <a:xfrm>
                        <a:off x="4074140" y="2921086"/>
                        <a:ext cx="13462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a:extLst>
              <a:ext uri="{FF2B5EF4-FFF2-40B4-BE49-F238E27FC236}">
                <a16:creationId xmlns:a16="http://schemas.microsoft.com/office/drawing/2014/main" id="{151ED932-18FD-4316-AA01-21A11F5D0845}"/>
              </a:ext>
            </a:extLst>
          </p:cNvPr>
          <p:cNvGraphicFramePr>
            <a:graphicFrameLocks noChangeAspect="1"/>
          </p:cNvGraphicFramePr>
          <p:nvPr>
            <p:extLst>
              <p:ext uri="{D42A27DB-BD31-4B8C-83A1-F6EECF244321}">
                <p14:modId xmlns:p14="http://schemas.microsoft.com/office/powerpoint/2010/main" val="619471283"/>
              </p:ext>
            </p:extLst>
          </p:nvPr>
        </p:nvGraphicFramePr>
        <p:xfrm>
          <a:off x="1430338" y="3271837"/>
          <a:ext cx="685800" cy="314325"/>
        </p:xfrm>
        <a:graphic>
          <a:graphicData uri="http://schemas.openxmlformats.org/presentationml/2006/ole">
            <mc:AlternateContent xmlns:mc="http://schemas.openxmlformats.org/markup-compatibility/2006">
              <mc:Choice xmlns:v="urn:schemas-microsoft-com:vml" Requires="v">
                <p:oleObj spid="_x0000_s12295" name="Equation" r:id="rId13" imgW="685800" imgH="317160" progId="Equation.DSMT4">
                  <p:embed/>
                </p:oleObj>
              </mc:Choice>
              <mc:Fallback>
                <p:oleObj name="Equation" r:id="rId13" imgW="685800" imgH="317160" progId="Equation.DSMT4">
                  <p:embed/>
                  <p:pic>
                    <p:nvPicPr>
                      <p:cNvPr id="25" name="Object 24">
                        <a:extLst>
                          <a:ext uri="{FF2B5EF4-FFF2-40B4-BE49-F238E27FC236}">
                            <a16:creationId xmlns:a16="http://schemas.microsoft.com/office/drawing/2014/main" id="{151ED932-18FD-4316-AA01-21A11F5D0845}"/>
                          </a:ext>
                        </a:extLst>
                      </p:cNvPr>
                      <p:cNvPicPr>
                        <a:picLocks noChangeAspect="1" noChangeArrowheads="1"/>
                      </p:cNvPicPr>
                      <p:nvPr/>
                    </p:nvPicPr>
                    <p:blipFill>
                      <a:blip r:embed="rId14"/>
                      <a:srcRect/>
                      <a:stretch>
                        <a:fillRect/>
                      </a:stretch>
                    </p:blipFill>
                    <p:spPr bwMode="auto">
                      <a:xfrm>
                        <a:off x="1430338" y="3271837"/>
                        <a:ext cx="685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a:extLst>
              <a:ext uri="{FF2B5EF4-FFF2-40B4-BE49-F238E27FC236}">
                <a16:creationId xmlns:a16="http://schemas.microsoft.com/office/drawing/2014/main" id="{F3A89F03-EAD9-4C2D-AC61-9112EBE1ECE1}"/>
              </a:ext>
            </a:extLst>
          </p:cNvPr>
          <p:cNvGraphicFramePr>
            <a:graphicFrameLocks noChangeAspect="1"/>
          </p:cNvGraphicFramePr>
          <p:nvPr>
            <p:extLst>
              <p:ext uri="{D42A27DB-BD31-4B8C-83A1-F6EECF244321}">
                <p14:modId xmlns:p14="http://schemas.microsoft.com/office/powerpoint/2010/main" val="241034169"/>
              </p:ext>
            </p:extLst>
          </p:nvPr>
        </p:nvGraphicFramePr>
        <p:xfrm>
          <a:off x="915656" y="4498951"/>
          <a:ext cx="1689100" cy="350837"/>
        </p:xfrm>
        <a:graphic>
          <a:graphicData uri="http://schemas.openxmlformats.org/presentationml/2006/ole">
            <mc:AlternateContent xmlns:mc="http://schemas.openxmlformats.org/markup-compatibility/2006">
              <mc:Choice xmlns:v="urn:schemas-microsoft-com:vml" Requires="v">
                <p:oleObj spid="_x0000_s12296" name="Equation" r:id="rId15" imgW="1688760" imgH="355320" progId="Equation.DSMT4">
                  <p:embed/>
                </p:oleObj>
              </mc:Choice>
              <mc:Fallback>
                <p:oleObj name="Equation" r:id="rId15" imgW="1688760" imgH="355320" progId="Equation.DSMT4">
                  <p:embed/>
                  <p:pic>
                    <p:nvPicPr>
                      <p:cNvPr id="26" name="Object 25">
                        <a:extLst>
                          <a:ext uri="{FF2B5EF4-FFF2-40B4-BE49-F238E27FC236}">
                            <a16:creationId xmlns:a16="http://schemas.microsoft.com/office/drawing/2014/main" id="{F3A89F03-EAD9-4C2D-AC61-9112EBE1ECE1}"/>
                          </a:ext>
                        </a:extLst>
                      </p:cNvPr>
                      <p:cNvPicPr>
                        <a:picLocks noChangeAspect="1" noChangeArrowheads="1"/>
                      </p:cNvPicPr>
                      <p:nvPr/>
                    </p:nvPicPr>
                    <p:blipFill>
                      <a:blip r:embed="rId16"/>
                      <a:srcRect/>
                      <a:stretch>
                        <a:fillRect/>
                      </a:stretch>
                    </p:blipFill>
                    <p:spPr bwMode="auto">
                      <a:xfrm>
                        <a:off x="915656" y="4498951"/>
                        <a:ext cx="16891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a:extLst>
              <a:ext uri="{FF2B5EF4-FFF2-40B4-BE49-F238E27FC236}">
                <a16:creationId xmlns:a16="http://schemas.microsoft.com/office/drawing/2014/main" id="{D36C6440-DA0C-479F-AF33-16B06B545EB2}"/>
              </a:ext>
            </a:extLst>
          </p:cNvPr>
          <p:cNvGraphicFramePr>
            <a:graphicFrameLocks noChangeAspect="1"/>
          </p:cNvGraphicFramePr>
          <p:nvPr>
            <p:extLst>
              <p:ext uri="{D42A27DB-BD31-4B8C-83A1-F6EECF244321}">
                <p14:modId xmlns:p14="http://schemas.microsoft.com/office/powerpoint/2010/main" val="538778737"/>
              </p:ext>
            </p:extLst>
          </p:nvPr>
        </p:nvGraphicFramePr>
        <p:xfrm>
          <a:off x="3459549" y="4498951"/>
          <a:ext cx="1714500" cy="350837"/>
        </p:xfrm>
        <a:graphic>
          <a:graphicData uri="http://schemas.openxmlformats.org/presentationml/2006/ole">
            <mc:AlternateContent xmlns:mc="http://schemas.openxmlformats.org/markup-compatibility/2006">
              <mc:Choice xmlns:v="urn:schemas-microsoft-com:vml" Requires="v">
                <p:oleObj spid="_x0000_s12297" name="Equation" r:id="rId17" imgW="1714320" imgH="355320" progId="Equation.DSMT4">
                  <p:embed/>
                </p:oleObj>
              </mc:Choice>
              <mc:Fallback>
                <p:oleObj name="Equation" r:id="rId17" imgW="1714320" imgH="355320" progId="Equation.DSMT4">
                  <p:embed/>
                  <p:pic>
                    <p:nvPicPr>
                      <p:cNvPr id="27" name="Object 26">
                        <a:extLst>
                          <a:ext uri="{FF2B5EF4-FFF2-40B4-BE49-F238E27FC236}">
                            <a16:creationId xmlns:a16="http://schemas.microsoft.com/office/drawing/2014/main" id="{D36C6440-DA0C-479F-AF33-16B06B545EB2}"/>
                          </a:ext>
                        </a:extLst>
                      </p:cNvPr>
                      <p:cNvPicPr>
                        <a:picLocks noChangeAspect="1" noChangeArrowheads="1"/>
                      </p:cNvPicPr>
                      <p:nvPr/>
                    </p:nvPicPr>
                    <p:blipFill>
                      <a:blip r:embed="rId18"/>
                      <a:srcRect/>
                      <a:stretch>
                        <a:fillRect/>
                      </a:stretch>
                    </p:blipFill>
                    <p:spPr bwMode="auto">
                      <a:xfrm>
                        <a:off x="3459549" y="4498951"/>
                        <a:ext cx="1714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a:extLst>
              <a:ext uri="{FF2B5EF4-FFF2-40B4-BE49-F238E27FC236}">
                <a16:creationId xmlns:a16="http://schemas.microsoft.com/office/drawing/2014/main" id="{737E643D-629E-473C-9F1E-AFC44875633D}"/>
              </a:ext>
            </a:extLst>
          </p:cNvPr>
          <p:cNvGraphicFramePr>
            <a:graphicFrameLocks noChangeAspect="1"/>
          </p:cNvGraphicFramePr>
          <p:nvPr>
            <p:extLst>
              <p:ext uri="{D42A27DB-BD31-4B8C-83A1-F6EECF244321}">
                <p14:modId xmlns:p14="http://schemas.microsoft.com/office/powerpoint/2010/main" val="3675503025"/>
              </p:ext>
            </p:extLst>
          </p:nvPr>
        </p:nvGraphicFramePr>
        <p:xfrm>
          <a:off x="5603208" y="5508601"/>
          <a:ext cx="2133600" cy="312738"/>
        </p:xfrm>
        <a:graphic>
          <a:graphicData uri="http://schemas.openxmlformats.org/presentationml/2006/ole">
            <mc:AlternateContent xmlns:mc="http://schemas.openxmlformats.org/markup-compatibility/2006">
              <mc:Choice xmlns:v="urn:schemas-microsoft-com:vml" Requires="v">
                <p:oleObj spid="_x0000_s12298" name="Equation" r:id="rId19" imgW="2133360" imgH="317160" progId="Equation.DSMT4">
                  <p:embed/>
                </p:oleObj>
              </mc:Choice>
              <mc:Fallback>
                <p:oleObj name="Equation" r:id="rId19" imgW="2133360" imgH="317160" progId="Equation.DSMT4">
                  <p:embed/>
                  <p:pic>
                    <p:nvPicPr>
                      <p:cNvPr id="28" name="Object 27">
                        <a:extLst>
                          <a:ext uri="{FF2B5EF4-FFF2-40B4-BE49-F238E27FC236}">
                            <a16:creationId xmlns:a16="http://schemas.microsoft.com/office/drawing/2014/main" id="{737E643D-629E-473C-9F1E-AFC44875633D}"/>
                          </a:ext>
                        </a:extLst>
                      </p:cNvPr>
                      <p:cNvPicPr>
                        <a:picLocks noChangeAspect="1" noChangeArrowheads="1"/>
                      </p:cNvPicPr>
                      <p:nvPr/>
                    </p:nvPicPr>
                    <p:blipFill>
                      <a:blip r:embed="rId20"/>
                      <a:srcRect/>
                      <a:stretch>
                        <a:fillRect/>
                      </a:stretch>
                    </p:blipFill>
                    <p:spPr bwMode="auto">
                      <a:xfrm>
                        <a:off x="5603208" y="5508601"/>
                        <a:ext cx="21336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a:extLst>
              <a:ext uri="{FF2B5EF4-FFF2-40B4-BE49-F238E27FC236}">
                <a16:creationId xmlns:a16="http://schemas.microsoft.com/office/drawing/2014/main" id="{70037CE0-5CE4-43B1-849D-E05D5B057A53}"/>
              </a:ext>
            </a:extLst>
          </p:cNvPr>
          <p:cNvGraphicFramePr>
            <a:graphicFrameLocks noChangeAspect="1"/>
          </p:cNvGraphicFramePr>
          <p:nvPr>
            <p:extLst>
              <p:ext uri="{D42A27DB-BD31-4B8C-83A1-F6EECF244321}">
                <p14:modId xmlns:p14="http://schemas.microsoft.com/office/powerpoint/2010/main" val="2150243948"/>
              </p:ext>
            </p:extLst>
          </p:nvPr>
        </p:nvGraphicFramePr>
        <p:xfrm>
          <a:off x="8698282" y="5345088"/>
          <a:ext cx="2032000" cy="639763"/>
        </p:xfrm>
        <a:graphic>
          <a:graphicData uri="http://schemas.openxmlformats.org/presentationml/2006/ole">
            <mc:AlternateContent xmlns:mc="http://schemas.openxmlformats.org/markup-compatibility/2006">
              <mc:Choice xmlns:v="urn:schemas-microsoft-com:vml" Requires="v">
                <p:oleObj spid="_x0000_s12299" name="Equation" r:id="rId21" imgW="2031840" imgH="647640" progId="Equation.DSMT4">
                  <p:embed/>
                </p:oleObj>
              </mc:Choice>
              <mc:Fallback>
                <p:oleObj name="Equation" r:id="rId21" imgW="2031840" imgH="647640" progId="Equation.DSMT4">
                  <p:embed/>
                  <p:pic>
                    <p:nvPicPr>
                      <p:cNvPr id="29" name="Object 28">
                        <a:extLst>
                          <a:ext uri="{FF2B5EF4-FFF2-40B4-BE49-F238E27FC236}">
                            <a16:creationId xmlns:a16="http://schemas.microsoft.com/office/drawing/2014/main" id="{70037CE0-5CE4-43B1-849D-E05D5B057A53}"/>
                          </a:ext>
                        </a:extLst>
                      </p:cNvPr>
                      <p:cNvPicPr>
                        <a:picLocks noChangeAspect="1" noChangeArrowheads="1"/>
                      </p:cNvPicPr>
                      <p:nvPr/>
                    </p:nvPicPr>
                    <p:blipFill>
                      <a:blip r:embed="rId22"/>
                      <a:srcRect/>
                      <a:stretch>
                        <a:fillRect/>
                      </a:stretch>
                    </p:blipFill>
                    <p:spPr bwMode="auto">
                      <a:xfrm>
                        <a:off x="8698282" y="5345088"/>
                        <a:ext cx="203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 name="Chart 59">
            <a:extLst>
              <a:ext uri="{FF2B5EF4-FFF2-40B4-BE49-F238E27FC236}">
                <a16:creationId xmlns:a16="http://schemas.microsoft.com/office/drawing/2014/main" id="{396331D3-1B49-4E21-BA79-EBEB9E738772}"/>
              </a:ext>
            </a:extLst>
          </p:cNvPr>
          <p:cNvGraphicFramePr>
            <a:graphicFrameLocks/>
          </p:cNvGraphicFramePr>
          <p:nvPr>
            <p:extLst>
              <p:ext uri="{D42A27DB-BD31-4B8C-83A1-F6EECF244321}">
                <p14:modId xmlns:p14="http://schemas.microsoft.com/office/powerpoint/2010/main" val="4158571405"/>
              </p:ext>
            </p:extLst>
          </p:nvPr>
        </p:nvGraphicFramePr>
        <p:xfrm>
          <a:off x="6087549" y="2343848"/>
          <a:ext cx="5852814" cy="3036187"/>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61" name="Object 60">
            <a:extLst>
              <a:ext uri="{FF2B5EF4-FFF2-40B4-BE49-F238E27FC236}">
                <a16:creationId xmlns:a16="http://schemas.microsoft.com/office/drawing/2014/main" id="{D60ABC56-43F3-4B41-9549-8D5084641012}"/>
              </a:ext>
            </a:extLst>
          </p:cNvPr>
          <p:cNvGraphicFramePr>
            <a:graphicFrameLocks noChangeAspect="1"/>
          </p:cNvGraphicFramePr>
          <p:nvPr>
            <p:extLst>
              <p:ext uri="{D42A27DB-BD31-4B8C-83A1-F6EECF244321}">
                <p14:modId xmlns:p14="http://schemas.microsoft.com/office/powerpoint/2010/main" val="3398459950"/>
              </p:ext>
            </p:extLst>
          </p:nvPr>
        </p:nvGraphicFramePr>
        <p:xfrm>
          <a:off x="11601672" y="5234768"/>
          <a:ext cx="561975" cy="209550"/>
        </p:xfrm>
        <a:graphic>
          <a:graphicData uri="http://schemas.openxmlformats.org/presentationml/2006/ole">
            <mc:AlternateContent xmlns:mc="http://schemas.openxmlformats.org/markup-compatibility/2006">
              <mc:Choice xmlns:v="urn:schemas-microsoft-com:vml" Requires="v">
                <p:oleObj spid="_x0000_s12300" name="Equation" r:id="rId24" imgW="469800" imgH="177480" progId="Equation.DSMT4">
                  <p:embed/>
                </p:oleObj>
              </mc:Choice>
              <mc:Fallback>
                <p:oleObj name="Equation" r:id="rId24" imgW="469800" imgH="177480" progId="Equation.DSMT4">
                  <p:embed/>
                  <p:pic>
                    <p:nvPicPr>
                      <p:cNvPr id="61" name="Object 60">
                        <a:extLst>
                          <a:ext uri="{FF2B5EF4-FFF2-40B4-BE49-F238E27FC236}">
                            <a16:creationId xmlns:a16="http://schemas.microsoft.com/office/drawing/2014/main" id="{D60ABC56-43F3-4B41-9549-8D5084641012}"/>
                          </a:ext>
                        </a:extLst>
                      </p:cNvPr>
                      <p:cNvPicPr>
                        <a:picLocks noChangeAspect="1" noChangeArrowheads="1"/>
                      </p:cNvPicPr>
                      <p:nvPr/>
                    </p:nvPicPr>
                    <p:blipFill>
                      <a:blip r:embed="rId25"/>
                      <a:srcRect/>
                      <a:stretch>
                        <a:fillRect/>
                      </a:stretch>
                    </p:blipFill>
                    <p:spPr bwMode="auto">
                      <a:xfrm>
                        <a:off x="11601672" y="5234768"/>
                        <a:ext cx="561975" cy="209550"/>
                      </a:xfrm>
                      <a:prstGeom prst="rect">
                        <a:avLst/>
                      </a:prstGeom>
                      <a:noFill/>
                      <a:ln>
                        <a:noFill/>
                      </a:ln>
                      <a:extLst/>
                    </p:spPr>
                  </p:pic>
                </p:oleObj>
              </mc:Fallback>
            </mc:AlternateContent>
          </a:graphicData>
        </a:graphic>
      </p:graphicFrame>
      <p:graphicFrame>
        <p:nvGraphicFramePr>
          <p:cNvPr id="62" name="Object 61">
            <a:extLst>
              <a:ext uri="{FF2B5EF4-FFF2-40B4-BE49-F238E27FC236}">
                <a16:creationId xmlns:a16="http://schemas.microsoft.com/office/drawing/2014/main" id="{DB099599-3CF6-4129-B209-7FA3277C2026}"/>
              </a:ext>
            </a:extLst>
          </p:cNvPr>
          <p:cNvGraphicFramePr>
            <a:graphicFrameLocks noChangeAspect="1"/>
          </p:cNvGraphicFramePr>
          <p:nvPr>
            <p:extLst>
              <p:ext uri="{D42A27DB-BD31-4B8C-83A1-F6EECF244321}">
                <p14:modId xmlns:p14="http://schemas.microsoft.com/office/powerpoint/2010/main" val="1695724864"/>
              </p:ext>
            </p:extLst>
          </p:nvPr>
        </p:nvGraphicFramePr>
        <p:xfrm>
          <a:off x="5830473" y="2146566"/>
          <a:ext cx="638175" cy="312737"/>
        </p:xfrm>
        <a:graphic>
          <a:graphicData uri="http://schemas.openxmlformats.org/presentationml/2006/ole">
            <mc:AlternateContent xmlns:mc="http://schemas.openxmlformats.org/markup-compatibility/2006">
              <mc:Choice xmlns:v="urn:schemas-microsoft-com:vml" Requires="v">
                <p:oleObj spid="_x0000_s12301" name="Equation" r:id="rId26" imgW="533160" imgH="266400" progId="Equation.DSMT4">
                  <p:embed/>
                </p:oleObj>
              </mc:Choice>
              <mc:Fallback>
                <p:oleObj name="Equation" r:id="rId26" imgW="533160" imgH="266400" progId="Equation.DSMT4">
                  <p:embed/>
                  <p:pic>
                    <p:nvPicPr>
                      <p:cNvPr id="62" name="Object 61">
                        <a:extLst>
                          <a:ext uri="{FF2B5EF4-FFF2-40B4-BE49-F238E27FC236}">
                            <a16:creationId xmlns:a16="http://schemas.microsoft.com/office/drawing/2014/main" id="{DB099599-3CF6-4129-B209-7FA3277C2026}"/>
                          </a:ext>
                        </a:extLst>
                      </p:cNvPr>
                      <p:cNvPicPr>
                        <a:picLocks noChangeAspect="1" noChangeArrowheads="1"/>
                      </p:cNvPicPr>
                      <p:nvPr/>
                    </p:nvPicPr>
                    <p:blipFill>
                      <a:blip r:embed="rId27"/>
                      <a:srcRect/>
                      <a:stretch>
                        <a:fillRect/>
                      </a:stretch>
                    </p:blipFill>
                    <p:spPr bwMode="auto">
                      <a:xfrm>
                        <a:off x="5830473" y="2146566"/>
                        <a:ext cx="638175" cy="312737"/>
                      </a:xfrm>
                      <a:prstGeom prst="rect">
                        <a:avLst/>
                      </a:prstGeom>
                      <a:noFill/>
                      <a:ln>
                        <a:noFill/>
                      </a:ln>
                      <a:extLst/>
                    </p:spPr>
                  </p:pic>
                </p:oleObj>
              </mc:Fallback>
            </mc:AlternateContent>
          </a:graphicData>
        </a:graphic>
      </p:graphicFrame>
      <p:pic>
        <p:nvPicPr>
          <p:cNvPr id="3" name="Picture 2">
            <a:extLst>
              <a:ext uri="{FF2B5EF4-FFF2-40B4-BE49-F238E27FC236}">
                <a16:creationId xmlns:a16="http://schemas.microsoft.com/office/drawing/2014/main" id="{350DC223-A226-4D47-B3F4-B969A35ACD4B}"/>
              </a:ext>
            </a:extLst>
          </p:cNvPr>
          <p:cNvPicPr>
            <a:picLocks noChangeAspect="1"/>
          </p:cNvPicPr>
          <p:nvPr/>
        </p:nvPicPr>
        <p:blipFill>
          <a:blip r:embed="rId28"/>
          <a:stretch>
            <a:fillRect/>
          </a:stretch>
        </p:blipFill>
        <p:spPr>
          <a:xfrm>
            <a:off x="6715445" y="2302934"/>
            <a:ext cx="5343525" cy="2762250"/>
          </a:xfrm>
          <a:prstGeom prst="rect">
            <a:avLst/>
          </a:prstGeom>
        </p:spPr>
      </p:pic>
      <p:graphicFrame>
        <p:nvGraphicFramePr>
          <p:cNvPr id="65" name="Object 64">
            <a:extLst>
              <a:ext uri="{FF2B5EF4-FFF2-40B4-BE49-F238E27FC236}">
                <a16:creationId xmlns:a16="http://schemas.microsoft.com/office/drawing/2014/main" id="{62304657-C6FA-4009-8E90-1C2FE8252CE2}"/>
              </a:ext>
            </a:extLst>
          </p:cNvPr>
          <p:cNvGraphicFramePr>
            <a:graphicFrameLocks noChangeAspect="1"/>
          </p:cNvGraphicFramePr>
          <p:nvPr>
            <p:extLst>
              <p:ext uri="{D42A27DB-BD31-4B8C-83A1-F6EECF244321}">
                <p14:modId xmlns:p14="http://schemas.microsoft.com/office/powerpoint/2010/main" val="4188198320"/>
              </p:ext>
            </p:extLst>
          </p:nvPr>
        </p:nvGraphicFramePr>
        <p:xfrm>
          <a:off x="6715445" y="5174443"/>
          <a:ext cx="485775" cy="269875"/>
        </p:xfrm>
        <a:graphic>
          <a:graphicData uri="http://schemas.openxmlformats.org/presentationml/2006/ole">
            <mc:AlternateContent xmlns:mc="http://schemas.openxmlformats.org/markup-compatibility/2006">
              <mc:Choice xmlns:v="urn:schemas-microsoft-com:vml" Requires="v">
                <p:oleObj spid="_x0000_s12302" name="Equation" r:id="rId29" imgW="406080" imgH="228600" progId="Equation.DSMT4">
                  <p:embed/>
                </p:oleObj>
              </mc:Choice>
              <mc:Fallback>
                <p:oleObj name="Equation" r:id="rId29" imgW="406080" imgH="228600" progId="Equation.DSMT4">
                  <p:embed/>
                  <p:pic>
                    <p:nvPicPr>
                      <p:cNvPr id="65" name="Object 64">
                        <a:extLst>
                          <a:ext uri="{FF2B5EF4-FFF2-40B4-BE49-F238E27FC236}">
                            <a16:creationId xmlns:a16="http://schemas.microsoft.com/office/drawing/2014/main" id="{62304657-C6FA-4009-8E90-1C2FE8252CE2}"/>
                          </a:ext>
                        </a:extLst>
                      </p:cNvPr>
                      <p:cNvPicPr>
                        <a:picLocks noChangeAspect="1" noChangeArrowheads="1"/>
                      </p:cNvPicPr>
                      <p:nvPr/>
                    </p:nvPicPr>
                    <p:blipFill>
                      <a:blip r:embed="rId30"/>
                      <a:srcRect/>
                      <a:stretch>
                        <a:fillRect/>
                      </a:stretch>
                    </p:blipFill>
                    <p:spPr bwMode="auto">
                      <a:xfrm>
                        <a:off x="6715445" y="5174443"/>
                        <a:ext cx="485775" cy="26987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99470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Graphic spid="60"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11591992" cy="4524369"/>
          </a:xfrm>
        </p:spPr>
        <p:txBody>
          <a:bodyPr/>
          <a:lstStyle/>
          <a:p>
            <a:pPr>
              <a:spcAft>
                <a:spcPts val="0"/>
              </a:spcAft>
            </a:pPr>
            <a:r>
              <a:rPr lang="en-AU" dirty="0"/>
              <a:t>We have that                                 .</a:t>
            </a:r>
          </a:p>
          <a:p>
            <a:pPr>
              <a:spcAft>
                <a:spcPts val="0"/>
              </a:spcAft>
            </a:pPr>
            <a:endParaRPr lang="en-AU" dirty="0"/>
          </a:p>
          <a:p>
            <a:pPr>
              <a:spcAft>
                <a:spcPts val="0"/>
              </a:spcAft>
            </a:pPr>
            <a:r>
              <a:rPr lang="en-AU" dirty="0"/>
              <a:t>We therefore generate  a realisation </a:t>
            </a:r>
          </a:p>
          <a:p>
            <a:pPr marL="0" indent="0">
              <a:spcAft>
                <a:spcPts val="0"/>
              </a:spcAft>
              <a:buNone/>
            </a:pPr>
            <a:r>
              <a:rPr lang="en-AU" dirty="0"/>
              <a:t>   of </a:t>
            </a:r>
            <a:r>
              <a:rPr lang="en-AU" i="1" dirty="0"/>
              <a:t>W</a:t>
            </a:r>
            <a:r>
              <a:rPr lang="en-AU" dirty="0"/>
              <a:t> by from a realisation of </a:t>
            </a:r>
            <a:r>
              <a:rPr lang="en-AU" i="1" dirty="0"/>
              <a:t>U</a:t>
            </a:r>
            <a:r>
              <a:rPr lang="en-AU" dirty="0"/>
              <a:t>[0,1], </a:t>
            </a:r>
            <a:r>
              <a:rPr lang="en-AU" i="1" dirty="0"/>
              <a:t>u</a:t>
            </a:r>
            <a:r>
              <a:rPr lang="en-AU" dirty="0"/>
              <a:t>, </a:t>
            </a:r>
          </a:p>
          <a:p>
            <a:pPr marL="0" indent="0">
              <a:spcAft>
                <a:spcPts val="0"/>
              </a:spcAft>
              <a:buNone/>
            </a:pPr>
            <a:endParaRPr lang="en-AU" dirty="0"/>
          </a:p>
          <a:p>
            <a:pPr marL="0" indent="0">
              <a:spcAft>
                <a:spcPts val="0"/>
              </a:spcAft>
              <a:buNone/>
            </a:pPr>
            <a:r>
              <a:rPr lang="en-AU" dirty="0"/>
              <a:t>   by</a:t>
            </a:r>
          </a:p>
          <a:p>
            <a:pPr>
              <a:spcAft>
                <a:spcPts val="0"/>
              </a:spcAft>
            </a:pPr>
            <a:endParaRPr lang="en-AU" dirty="0"/>
          </a:p>
          <a:p>
            <a:pPr>
              <a:spcAft>
                <a:spcPts val="0"/>
              </a:spcAft>
            </a:pPr>
            <a:r>
              <a:rPr lang="en-AU" dirty="0"/>
              <a:t>For example, a realisation of  </a:t>
            </a:r>
          </a:p>
          <a:p>
            <a:pPr marL="0" indent="0">
              <a:spcAft>
                <a:spcPts val="0"/>
              </a:spcAft>
              <a:buNone/>
            </a:pPr>
            <a:r>
              <a:rPr lang="en-AU" dirty="0"/>
              <a:t>   corresponding to                  would be </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p:txBody>
      </p:sp>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Example: Exponential Random Variables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graphicFrame>
        <p:nvGraphicFramePr>
          <p:cNvPr id="60" name="Chart 59">
            <a:extLst>
              <a:ext uri="{FF2B5EF4-FFF2-40B4-BE49-F238E27FC236}">
                <a16:creationId xmlns:a16="http://schemas.microsoft.com/office/drawing/2014/main" id="{396331D3-1B49-4E21-BA79-EBEB9E738772}"/>
              </a:ext>
            </a:extLst>
          </p:cNvPr>
          <p:cNvGraphicFramePr>
            <a:graphicFrameLocks/>
          </p:cNvGraphicFramePr>
          <p:nvPr>
            <p:extLst/>
          </p:nvPr>
        </p:nvGraphicFramePr>
        <p:xfrm>
          <a:off x="6087549" y="2343848"/>
          <a:ext cx="5852814" cy="30361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1" name="Object 60">
            <a:extLst>
              <a:ext uri="{FF2B5EF4-FFF2-40B4-BE49-F238E27FC236}">
                <a16:creationId xmlns:a16="http://schemas.microsoft.com/office/drawing/2014/main" id="{D60ABC56-43F3-4B41-9549-8D5084641012}"/>
              </a:ext>
            </a:extLst>
          </p:cNvPr>
          <p:cNvGraphicFramePr>
            <a:graphicFrameLocks noChangeAspect="1"/>
          </p:cNvGraphicFramePr>
          <p:nvPr>
            <p:extLst/>
          </p:nvPr>
        </p:nvGraphicFramePr>
        <p:xfrm>
          <a:off x="11601672" y="5234768"/>
          <a:ext cx="561975" cy="209550"/>
        </p:xfrm>
        <a:graphic>
          <a:graphicData uri="http://schemas.openxmlformats.org/presentationml/2006/ole">
            <mc:AlternateContent xmlns:mc="http://schemas.openxmlformats.org/markup-compatibility/2006">
              <mc:Choice xmlns:v="urn:schemas-microsoft-com:vml" Requires="v">
                <p:oleObj spid="_x0000_s13314" name="Equation" r:id="rId5" imgW="469800" imgH="177480" progId="Equation.DSMT4">
                  <p:embed/>
                </p:oleObj>
              </mc:Choice>
              <mc:Fallback>
                <p:oleObj name="Equation" r:id="rId5" imgW="469800" imgH="177480" progId="Equation.DSMT4">
                  <p:embed/>
                  <p:pic>
                    <p:nvPicPr>
                      <p:cNvPr id="61" name="Object 60">
                        <a:extLst>
                          <a:ext uri="{FF2B5EF4-FFF2-40B4-BE49-F238E27FC236}">
                            <a16:creationId xmlns:a16="http://schemas.microsoft.com/office/drawing/2014/main" id="{D60ABC56-43F3-4B41-9549-8D5084641012}"/>
                          </a:ext>
                        </a:extLst>
                      </p:cNvPr>
                      <p:cNvPicPr>
                        <a:picLocks noChangeAspect="1" noChangeArrowheads="1"/>
                      </p:cNvPicPr>
                      <p:nvPr/>
                    </p:nvPicPr>
                    <p:blipFill>
                      <a:blip r:embed="rId6"/>
                      <a:srcRect/>
                      <a:stretch>
                        <a:fillRect/>
                      </a:stretch>
                    </p:blipFill>
                    <p:spPr bwMode="auto">
                      <a:xfrm>
                        <a:off x="11601672" y="5234768"/>
                        <a:ext cx="561975" cy="209550"/>
                      </a:xfrm>
                      <a:prstGeom prst="rect">
                        <a:avLst/>
                      </a:prstGeom>
                      <a:noFill/>
                      <a:ln>
                        <a:noFill/>
                      </a:ln>
                      <a:extLst/>
                    </p:spPr>
                  </p:pic>
                </p:oleObj>
              </mc:Fallback>
            </mc:AlternateContent>
          </a:graphicData>
        </a:graphic>
      </p:graphicFrame>
      <p:graphicFrame>
        <p:nvGraphicFramePr>
          <p:cNvPr id="62" name="Object 61">
            <a:extLst>
              <a:ext uri="{FF2B5EF4-FFF2-40B4-BE49-F238E27FC236}">
                <a16:creationId xmlns:a16="http://schemas.microsoft.com/office/drawing/2014/main" id="{DB099599-3CF6-4129-B209-7FA3277C2026}"/>
              </a:ext>
            </a:extLst>
          </p:cNvPr>
          <p:cNvGraphicFramePr>
            <a:graphicFrameLocks noChangeAspect="1"/>
          </p:cNvGraphicFramePr>
          <p:nvPr>
            <p:extLst/>
          </p:nvPr>
        </p:nvGraphicFramePr>
        <p:xfrm>
          <a:off x="5830473" y="2146566"/>
          <a:ext cx="638175" cy="312737"/>
        </p:xfrm>
        <a:graphic>
          <a:graphicData uri="http://schemas.openxmlformats.org/presentationml/2006/ole">
            <mc:AlternateContent xmlns:mc="http://schemas.openxmlformats.org/markup-compatibility/2006">
              <mc:Choice xmlns:v="urn:schemas-microsoft-com:vml" Requires="v">
                <p:oleObj spid="_x0000_s13315" name="Equation" r:id="rId7" imgW="533160" imgH="266400" progId="Equation.DSMT4">
                  <p:embed/>
                </p:oleObj>
              </mc:Choice>
              <mc:Fallback>
                <p:oleObj name="Equation" r:id="rId7" imgW="533160" imgH="266400" progId="Equation.DSMT4">
                  <p:embed/>
                  <p:pic>
                    <p:nvPicPr>
                      <p:cNvPr id="62" name="Object 61">
                        <a:extLst>
                          <a:ext uri="{FF2B5EF4-FFF2-40B4-BE49-F238E27FC236}">
                            <a16:creationId xmlns:a16="http://schemas.microsoft.com/office/drawing/2014/main" id="{DB099599-3CF6-4129-B209-7FA3277C2026}"/>
                          </a:ext>
                        </a:extLst>
                      </p:cNvPr>
                      <p:cNvPicPr>
                        <a:picLocks noChangeAspect="1" noChangeArrowheads="1"/>
                      </p:cNvPicPr>
                      <p:nvPr/>
                    </p:nvPicPr>
                    <p:blipFill>
                      <a:blip r:embed="rId8"/>
                      <a:srcRect/>
                      <a:stretch>
                        <a:fillRect/>
                      </a:stretch>
                    </p:blipFill>
                    <p:spPr bwMode="auto">
                      <a:xfrm>
                        <a:off x="5830473" y="2146566"/>
                        <a:ext cx="638175" cy="312737"/>
                      </a:xfrm>
                      <a:prstGeom prst="rect">
                        <a:avLst/>
                      </a:prstGeom>
                      <a:noFill/>
                      <a:ln>
                        <a:noFill/>
                      </a:ln>
                      <a:extLst/>
                    </p:spPr>
                  </p:pic>
                </p:oleObj>
              </mc:Fallback>
            </mc:AlternateContent>
          </a:graphicData>
        </a:graphic>
      </p:graphicFrame>
      <p:pic>
        <p:nvPicPr>
          <p:cNvPr id="3" name="Picture 2">
            <a:extLst>
              <a:ext uri="{FF2B5EF4-FFF2-40B4-BE49-F238E27FC236}">
                <a16:creationId xmlns:a16="http://schemas.microsoft.com/office/drawing/2014/main" id="{350DC223-A226-4D47-B3F4-B969A35ACD4B}"/>
              </a:ext>
            </a:extLst>
          </p:cNvPr>
          <p:cNvPicPr>
            <a:picLocks noChangeAspect="1"/>
          </p:cNvPicPr>
          <p:nvPr/>
        </p:nvPicPr>
        <p:blipFill>
          <a:blip r:embed="rId9"/>
          <a:stretch>
            <a:fillRect/>
          </a:stretch>
        </p:blipFill>
        <p:spPr>
          <a:xfrm>
            <a:off x="6715445" y="2302934"/>
            <a:ext cx="5343525" cy="2762250"/>
          </a:xfrm>
          <a:prstGeom prst="rect">
            <a:avLst/>
          </a:prstGeom>
        </p:spPr>
      </p:pic>
      <p:graphicFrame>
        <p:nvGraphicFramePr>
          <p:cNvPr id="20" name="Object 19">
            <a:extLst>
              <a:ext uri="{FF2B5EF4-FFF2-40B4-BE49-F238E27FC236}">
                <a16:creationId xmlns:a16="http://schemas.microsoft.com/office/drawing/2014/main" id="{CC9B06F0-861D-4945-AB0E-A941647D9014}"/>
              </a:ext>
            </a:extLst>
          </p:cNvPr>
          <p:cNvGraphicFramePr>
            <a:graphicFrameLocks noChangeAspect="1"/>
          </p:cNvGraphicFramePr>
          <p:nvPr>
            <p:extLst>
              <p:ext uri="{D42A27DB-BD31-4B8C-83A1-F6EECF244321}">
                <p14:modId xmlns:p14="http://schemas.microsoft.com/office/powerpoint/2010/main" val="4098403934"/>
              </p:ext>
            </p:extLst>
          </p:nvPr>
        </p:nvGraphicFramePr>
        <p:xfrm>
          <a:off x="2542031" y="1520456"/>
          <a:ext cx="2222500" cy="638175"/>
        </p:xfrm>
        <a:graphic>
          <a:graphicData uri="http://schemas.openxmlformats.org/presentationml/2006/ole">
            <mc:AlternateContent xmlns:mc="http://schemas.openxmlformats.org/markup-compatibility/2006">
              <mc:Choice xmlns:v="urn:schemas-microsoft-com:vml" Requires="v">
                <p:oleObj spid="_x0000_s13316" name="Equation" r:id="rId10" imgW="2222280" imgH="647640" progId="Equation.DSMT4">
                  <p:embed/>
                </p:oleObj>
              </mc:Choice>
              <mc:Fallback>
                <p:oleObj name="Equation" r:id="rId10" imgW="2222280" imgH="647640" progId="Equation.DSMT4">
                  <p:embed/>
                  <p:pic>
                    <p:nvPicPr>
                      <p:cNvPr id="20" name="Object 19">
                        <a:extLst>
                          <a:ext uri="{FF2B5EF4-FFF2-40B4-BE49-F238E27FC236}">
                            <a16:creationId xmlns:a16="http://schemas.microsoft.com/office/drawing/2014/main" id="{CC9B06F0-861D-4945-AB0E-A941647D9014}"/>
                          </a:ext>
                        </a:extLst>
                      </p:cNvPr>
                      <p:cNvPicPr>
                        <a:picLocks noChangeAspect="1" noChangeArrowheads="1"/>
                      </p:cNvPicPr>
                      <p:nvPr/>
                    </p:nvPicPr>
                    <p:blipFill>
                      <a:blip r:embed="rId11"/>
                      <a:srcRect/>
                      <a:stretch>
                        <a:fillRect/>
                      </a:stretch>
                    </p:blipFill>
                    <p:spPr bwMode="auto">
                      <a:xfrm>
                        <a:off x="2542031" y="1520456"/>
                        <a:ext cx="22225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a:extLst>
              <a:ext uri="{FF2B5EF4-FFF2-40B4-BE49-F238E27FC236}">
                <a16:creationId xmlns:a16="http://schemas.microsoft.com/office/drawing/2014/main" id="{FA7FA3BC-5334-4DDC-B946-21755FC97F96}"/>
              </a:ext>
            </a:extLst>
          </p:cNvPr>
          <p:cNvGraphicFramePr>
            <a:graphicFrameLocks noChangeAspect="1"/>
          </p:cNvGraphicFramePr>
          <p:nvPr>
            <p:extLst>
              <p:ext uri="{D42A27DB-BD31-4B8C-83A1-F6EECF244321}">
                <p14:modId xmlns:p14="http://schemas.microsoft.com/office/powerpoint/2010/main" val="2173627410"/>
              </p:ext>
            </p:extLst>
          </p:nvPr>
        </p:nvGraphicFramePr>
        <p:xfrm>
          <a:off x="1149940" y="3109912"/>
          <a:ext cx="1612900" cy="638175"/>
        </p:xfrm>
        <a:graphic>
          <a:graphicData uri="http://schemas.openxmlformats.org/presentationml/2006/ole">
            <mc:AlternateContent xmlns:mc="http://schemas.openxmlformats.org/markup-compatibility/2006">
              <mc:Choice xmlns:v="urn:schemas-microsoft-com:vml" Requires="v">
                <p:oleObj spid="_x0000_s13317" name="Equation" r:id="rId12" imgW="1612800" imgH="647640" progId="Equation.DSMT4">
                  <p:embed/>
                </p:oleObj>
              </mc:Choice>
              <mc:Fallback>
                <p:oleObj name="Equation" r:id="rId12" imgW="1612800" imgH="647640" progId="Equation.DSMT4">
                  <p:embed/>
                  <p:pic>
                    <p:nvPicPr>
                      <p:cNvPr id="21" name="Object 20">
                        <a:extLst>
                          <a:ext uri="{FF2B5EF4-FFF2-40B4-BE49-F238E27FC236}">
                            <a16:creationId xmlns:a16="http://schemas.microsoft.com/office/drawing/2014/main" id="{FA7FA3BC-5334-4DDC-B946-21755FC97F96}"/>
                          </a:ext>
                        </a:extLst>
                      </p:cNvPr>
                      <p:cNvPicPr>
                        <a:picLocks noChangeAspect="1" noChangeArrowheads="1"/>
                      </p:cNvPicPr>
                      <p:nvPr/>
                    </p:nvPicPr>
                    <p:blipFill>
                      <a:blip r:embed="rId13"/>
                      <a:srcRect/>
                      <a:stretch>
                        <a:fillRect/>
                      </a:stretch>
                    </p:blipFill>
                    <p:spPr bwMode="auto">
                      <a:xfrm>
                        <a:off x="1149940" y="3109912"/>
                        <a:ext cx="16129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a:extLst>
              <a:ext uri="{FF2B5EF4-FFF2-40B4-BE49-F238E27FC236}">
                <a16:creationId xmlns:a16="http://schemas.microsoft.com/office/drawing/2014/main" id="{25E4F19B-FD3C-4375-A473-2FD9F359D3D8}"/>
              </a:ext>
            </a:extLst>
          </p:cNvPr>
          <p:cNvGraphicFramePr>
            <a:graphicFrameLocks noChangeAspect="1"/>
          </p:cNvGraphicFramePr>
          <p:nvPr>
            <p:extLst>
              <p:ext uri="{D42A27DB-BD31-4B8C-83A1-F6EECF244321}">
                <p14:modId xmlns:p14="http://schemas.microsoft.com/office/powerpoint/2010/main" val="830191328"/>
              </p:ext>
            </p:extLst>
          </p:nvPr>
        </p:nvGraphicFramePr>
        <p:xfrm>
          <a:off x="4382197" y="3888521"/>
          <a:ext cx="1346200" cy="314325"/>
        </p:xfrm>
        <a:graphic>
          <a:graphicData uri="http://schemas.openxmlformats.org/presentationml/2006/ole">
            <mc:AlternateContent xmlns:mc="http://schemas.openxmlformats.org/markup-compatibility/2006">
              <mc:Choice xmlns:v="urn:schemas-microsoft-com:vml" Requires="v">
                <p:oleObj spid="_x0000_s13318" name="Equation" r:id="rId14" imgW="1346040" imgH="317160" progId="Equation.DSMT4">
                  <p:embed/>
                </p:oleObj>
              </mc:Choice>
              <mc:Fallback>
                <p:oleObj name="Equation" r:id="rId14" imgW="1346040" imgH="317160" progId="Equation.DSMT4">
                  <p:embed/>
                  <p:pic>
                    <p:nvPicPr>
                      <p:cNvPr id="22" name="Object 21">
                        <a:extLst>
                          <a:ext uri="{FF2B5EF4-FFF2-40B4-BE49-F238E27FC236}">
                            <a16:creationId xmlns:a16="http://schemas.microsoft.com/office/drawing/2014/main" id="{25E4F19B-FD3C-4375-A473-2FD9F359D3D8}"/>
                          </a:ext>
                        </a:extLst>
                      </p:cNvPr>
                      <p:cNvPicPr>
                        <a:picLocks noChangeAspect="1" noChangeArrowheads="1"/>
                      </p:cNvPicPr>
                      <p:nvPr/>
                    </p:nvPicPr>
                    <p:blipFill>
                      <a:blip r:embed="rId15"/>
                      <a:srcRect/>
                      <a:stretch>
                        <a:fillRect/>
                      </a:stretch>
                    </p:blipFill>
                    <p:spPr bwMode="auto">
                      <a:xfrm>
                        <a:off x="4382197" y="3888521"/>
                        <a:ext cx="13462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a:extLst>
              <a:ext uri="{FF2B5EF4-FFF2-40B4-BE49-F238E27FC236}">
                <a16:creationId xmlns:a16="http://schemas.microsoft.com/office/drawing/2014/main" id="{75CD91B2-724D-4C0C-93AF-73980E10B173}"/>
              </a:ext>
            </a:extLst>
          </p:cNvPr>
          <p:cNvGraphicFramePr>
            <a:graphicFrameLocks noChangeAspect="1"/>
          </p:cNvGraphicFramePr>
          <p:nvPr>
            <p:extLst>
              <p:ext uri="{D42A27DB-BD31-4B8C-83A1-F6EECF244321}">
                <p14:modId xmlns:p14="http://schemas.microsoft.com/office/powerpoint/2010/main" val="814731074"/>
              </p:ext>
            </p:extLst>
          </p:nvPr>
        </p:nvGraphicFramePr>
        <p:xfrm>
          <a:off x="2899849" y="4202846"/>
          <a:ext cx="1168400" cy="334962"/>
        </p:xfrm>
        <a:graphic>
          <a:graphicData uri="http://schemas.openxmlformats.org/presentationml/2006/ole">
            <mc:AlternateContent xmlns:mc="http://schemas.openxmlformats.org/markup-compatibility/2006">
              <mc:Choice xmlns:v="urn:schemas-microsoft-com:vml" Requires="v">
                <p:oleObj spid="_x0000_s13319" name="Equation" r:id="rId16" imgW="1168200" imgH="342720" progId="Equation.DSMT4">
                  <p:embed/>
                </p:oleObj>
              </mc:Choice>
              <mc:Fallback>
                <p:oleObj name="Equation" r:id="rId16" imgW="1168200" imgH="342720" progId="Equation.DSMT4">
                  <p:embed/>
                  <p:pic>
                    <p:nvPicPr>
                      <p:cNvPr id="23" name="Object 22">
                        <a:extLst>
                          <a:ext uri="{FF2B5EF4-FFF2-40B4-BE49-F238E27FC236}">
                            <a16:creationId xmlns:a16="http://schemas.microsoft.com/office/drawing/2014/main" id="{75CD91B2-724D-4C0C-93AF-73980E10B173}"/>
                          </a:ext>
                        </a:extLst>
                      </p:cNvPr>
                      <p:cNvPicPr>
                        <a:picLocks noChangeAspect="1" noChangeArrowheads="1"/>
                      </p:cNvPicPr>
                      <p:nvPr/>
                    </p:nvPicPr>
                    <p:blipFill>
                      <a:blip r:embed="rId17"/>
                      <a:srcRect/>
                      <a:stretch>
                        <a:fillRect/>
                      </a:stretch>
                    </p:blipFill>
                    <p:spPr bwMode="auto">
                      <a:xfrm>
                        <a:off x="2899849" y="4202846"/>
                        <a:ext cx="1168400" cy="334962"/>
                      </a:xfrm>
                      <a:prstGeom prst="rect">
                        <a:avLst/>
                      </a:prstGeom>
                      <a:noFill/>
                      <a:ln>
                        <a:noFill/>
                      </a:ln>
                      <a:extLst/>
                    </p:spPr>
                  </p:pic>
                </p:oleObj>
              </mc:Fallback>
            </mc:AlternateContent>
          </a:graphicData>
        </a:graphic>
      </p:graphicFrame>
      <p:graphicFrame>
        <p:nvGraphicFramePr>
          <p:cNvPr id="30" name="Object 29">
            <a:extLst>
              <a:ext uri="{FF2B5EF4-FFF2-40B4-BE49-F238E27FC236}">
                <a16:creationId xmlns:a16="http://schemas.microsoft.com/office/drawing/2014/main" id="{BB9F9A57-59C4-4104-8D9D-D772E78F9A8C}"/>
              </a:ext>
            </a:extLst>
          </p:cNvPr>
          <p:cNvGraphicFramePr>
            <a:graphicFrameLocks noChangeAspect="1"/>
          </p:cNvGraphicFramePr>
          <p:nvPr>
            <p:extLst>
              <p:ext uri="{D42A27DB-BD31-4B8C-83A1-F6EECF244321}">
                <p14:modId xmlns:p14="http://schemas.microsoft.com/office/powerpoint/2010/main" val="3573591712"/>
              </p:ext>
            </p:extLst>
          </p:nvPr>
        </p:nvGraphicFramePr>
        <p:xfrm>
          <a:off x="893249" y="4699369"/>
          <a:ext cx="3175000" cy="638175"/>
        </p:xfrm>
        <a:graphic>
          <a:graphicData uri="http://schemas.openxmlformats.org/presentationml/2006/ole">
            <mc:AlternateContent xmlns:mc="http://schemas.openxmlformats.org/markup-compatibility/2006">
              <mc:Choice xmlns:v="urn:schemas-microsoft-com:vml" Requires="v">
                <p:oleObj spid="_x0000_s13320" name="Equation" r:id="rId18" imgW="3174840" imgH="647640" progId="Equation.DSMT4">
                  <p:embed/>
                </p:oleObj>
              </mc:Choice>
              <mc:Fallback>
                <p:oleObj name="Equation" r:id="rId18" imgW="3174840" imgH="647640" progId="Equation.DSMT4">
                  <p:embed/>
                  <p:pic>
                    <p:nvPicPr>
                      <p:cNvPr id="30" name="Object 29">
                        <a:extLst>
                          <a:ext uri="{FF2B5EF4-FFF2-40B4-BE49-F238E27FC236}">
                            <a16:creationId xmlns:a16="http://schemas.microsoft.com/office/drawing/2014/main" id="{BB9F9A57-59C4-4104-8D9D-D772E78F9A8C}"/>
                          </a:ext>
                        </a:extLst>
                      </p:cNvPr>
                      <p:cNvPicPr>
                        <a:picLocks noChangeAspect="1" noChangeArrowheads="1"/>
                      </p:cNvPicPr>
                      <p:nvPr/>
                    </p:nvPicPr>
                    <p:blipFill>
                      <a:blip r:embed="rId19"/>
                      <a:srcRect/>
                      <a:stretch>
                        <a:fillRect/>
                      </a:stretch>
                    </p:blipFill>
                    <p:spPr bwMode="auto">
                      <a:xfrm>
                        <a:off x="893249" y="4699369"/>
                        <a:ext cx="31750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1" name="Straight Arrow Connector 30">
            <a:extLst>
              <a:ext uri="{FF2B5EF4-FFF2-40B4-BE49-F238E27FC236}">
                <a16:creationId xmlns:a16="http://schemas.microsoft.com/office/drawing/2014/main" id="{A9AF09BD-DB95-445E-8AAE-AC29CECF25EA}"/>
              </a:ext>
            </a:extLst>
          </p:cNvPr>
          <p:cNvCxnSpPr>
            <a:cxnSpLocks/>
          </p:cNvCxnSpPr>
          <p:nvPr/>
        </p:nvCxnSpPr>
        <p:spPr>
          <a:xfrm>
            <a:off x="6715445" y="3842995"/>
            <a:ext cx="833671" cy="0"/>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02CC91D-7770-450B-9236-4439B40B53D4}"/>
              </a:ext>
            </a:extLst>
          </p:cNvPr>
          <p:cNvCxnSpPr>
            <a:cxnSpLocks/>
          </p:cNvCxnSpPr>
          <p:nvPr/>
        </p:nvCxnSpPr>
        <p:spPr>
          <a:xfrm>
            <a:off x="7549116" y="3888521"/>
            <a:ext cx="0" cy="1176663"/>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aphicFrame>
        <p:nvGraphicFramePr>
          <p:cNvPr id="33" name="Object 32">
            <a:extLst>
              <a:ext uri="{FF2B5EF4-FFF2-40B4-BE49-F238E27FC236}">
                <a16:creationId xmlns:a16="http://schemas.microsoft.com/office/drawing/2014/main" id="{C3E0E49F-252E-4AB8-AB9D-84517096F7B5}"/>
              </a:ext>
            </a:extLst>
          </p:cNvPr>
          <p:cNvGraphicFramePr>
            <a:graphicFrameLocks noChangeAspect="1"/>
          </p:cNvGraphicFramePr>
          <p:nvPr>
            <p:extLst>
              <p:ext uri="{D42A27DB-BD31-4B8C-83A1-F6EECF244321}">
                <p14:modId xmlns:p14="http://schemas.microsoft.com/office/powerpoint/2010/main" val="2572064004"/>
              </p:ext>
            </p:extLst>
          </p:nvPr>
        </p:nvGraphicFramePr>
        <p:xfrm>
          <a:off x="6685196" y="3295775"/>
          <a:ext cx="1168400" cy="334962"/>
        </p:xfrm>
        <a:graphic>
          <a:graphicData uri="http://schemas.openxmlformats.org/presentationml/2006/ole">
            <mc:AlternateContent xmlns:mc="http://schemas.openxmlformats.org/markup-compatibility/2006">
              <mc:Choice xmlns:v="urn:schemas-microsoft-com:vml" Requires="v">
                <p:oleObj spid="_x0000_s13321" name="Equation" r:id="rId20" imgW="1168200" imgH="342720" progId="Equation.DSMT4">
                  <p:embed/>
                </p:oleObj>
              </mc:Choice>
              <mc:Fallback>
                <p:oleObj name="Equation" r:id="rId20" imgW="1168200" imgH="342720" progId="Equation.DSMT4">
                  <p:embed/>
                  <p:pic>
                    <p:nvPicPr>
                      <p:cNvPr id="33" name="Object 32">
                        <a:extLst>
                          <a:ext uri="{FF2B5EF4-FFF2-40B4-BE49-F238E27FC236}">
                            <a16:creationId xmlns:a16="http://schemas.microsoft.com/office/drawing/2014/main" id="{C3E0E49F-252E-4AB8-AB9D-84517096F7B5}"/>
                          </a:ext>
                        </a:extLst>
                      </p:cNvPr>
                      <p:cNvPicPr>
                        <a:picLocks noChangeAspect="1" noChangeArrowheads="1"/>
                      </p:cNvPicPr>
                      <p:nvPr/>
                    </p:nvPicPr>
                    <p:blipFill>
                      <a:blip r:embed="rId17"/>
                      <a:srcRect/>
                      <a:stretch>
                        <a:fillRect/>
                      </a:stretch>
                    </p:blipFill>
                    <p:spPr bwMode="auto">
                      <a:xfrm>
                        <a:off x="6685196" y="3295775"/>
                        <a:ext cx="1168400" cy="334962"/>
                      </a:xfrm>
                      <a:prstGeom prst="rect">
                        <a:avLst/>
                      </a:prstGeom>
                      <a:noFill/>
                      <a:ln>
                        <a:noFill/>
                      </a:ln>
                      <a:extLst/>
                    </p:spPr>
                  </p:pic>
                </p:oleObj>
              </mc:Fallback>
            </mc:AlternateContent>
          </a:graphicData>
        </a:graphic>
      </p:graphicFrame>
      <p:graphicFrame>
        <p:nvGraphicFramePr>
          <p:cNvPr id="34" name="Object 33">
            <a:extLst>
              <a:ext uri="{FF2B5EF4-FFF2-40B4-BE49-F238E27FC236}">
                <a16:creationId xmlns:a16="http://schemas.microsoft.com/office/drawing/2014/main" id="{428D7DEA-14CF-4C95-A1E7-718ADBB1EC96}"/>
              </a:ext>
            </a:extLst>
          </p:cNvPr>
          <p:cNvGraphicFramePr>
            <a:graphicFrameLocks noChangeAspect="1"/>
          </p:cNvGraphicFramePr>
          <p:nvPr>
            <p:extLst>
              <p:ext uri="{D42A27DB-BD31-4B8C-83A1-F6EECF244321}">
                <p14:modId xmlns:p14="http://schemas.microsoft.com/office/powerpoint/2010/main" val="1671216306"/>
              </p:ext>
            </p:extLst>
          </p:nvPr>
        </p:nvGraphicFramePr>
        <p:xfrm>
          <a:off x="6977296" y="5225531"/>
          <a:ext cx="1752600" cy="358775"/>
        </p:xfrm>
        <a:graphic>
          <a:graphicData uri="http://schemas.openxmlformats.org/presentationml/2006/ole">
            <mc:AlternateContent xmlns:mc="http://schemas.openxmlformats.org/markup-compatibility/2006">
              <mc:Choice xmlns:v="urn:schemas-microsoft-com:vml" Requires="v">
                <p:oleObj spid="_x0000_s13322" name="Equation" r:id="rId21" imgW="1752480" imgH="368280" progId="Equation.DSMT4">
                  <p:embed/>
                </p:oleObj>
              </mc:Choice>
              <mc:Fallback>
                <p:oleObj name="Equation" r:id="rId21" imgW="1752480" imgH="368280" progId="Equation.DSMT4">
                  <p:embed/>
                  <p:pic>
                    <p:nvPicPr>
                      <p:cNvPr id="34" name="Object 33">
                        <a:extLst>
                          <a:ext uri="{FF2B5EF4-FFF2-40B4-BE49-F238E27FC236}">
                            <a16:creationId xmlns:a16="http://schemas.microsoft.com/office/drawing/2014/main" id="{428D7DEA-14CF-4C95-A1E7-718ADBB1EC96}"/>
                          </a:ext>
                        </a:extLst>
                      </p:cNvPr>
                      <p:cNvPicPr>
                        <a:picLocks noChangeAspect="1" noChangeArrowheads="1"/>
                      </p:cNvPicPr>
                      <p:nvPr/>
                    </p:nvPicPr>
                    <p:blipFill>
                      <a:blip r:embed="rId22"/>
                      <a:srcRect/>
                      <a:stretch>
                        <a:fillRect/>
                      </a:stretch>
                    </p:blipFill>
                    <p:spPr bwMode="auto">
                      <a:xfrm>
                        <a:off x="6977296" y="5225531"/>
                        <a:ext cx="1752600" cy="35877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96161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Example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5199675" cy="4524369"/>
          </a:xfrm>
        </p:spPr>
        <p:txBody>
          <a:bodyPr/>
          <a:lstStyle/>
          <a:p>
            <a:pPr>
              <a:spcAft>
                <a:spcPts val="0"/>
              </a:spcAft>
            </a:pPr>
            <a:r>
              <a:rPr lang="en-AU" dirty="0"/>
              <a:t>Let </a:t>
            </a:r>
            <a:r>
              <a:rPr lang="en-AU" i="1" dirty="0"/>
              <a:t>Z</a:t>
            </a:r>
            <a:r>
              <a:rPr lang="en-AU" dirty="0"/>
              <a:t> be a continuous random variable with probability density function</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r>
              <a:rPr lang="en-AU" dirty="0"/>
              <a:t>Clearly, there is no probability that </a:t>
            </a:r>
            <a:r>
              <a:rPr lang="en-AU" i="1" dirty="0"/>
              <a:t>Z</a:t>
            </a:r>
            <a:r>
              <a:rPr lang="en-AU" dirty="0"/>
              <a:t> is below 0 and it is certain that </a:t>
            </a:r>
            <a:r>
              <a:rPr lang="en-AU" i="1" dirty="0"/>
              <a:t>Z</a:t>
            </a:r>
            <a:r>
              <a:rPr lang="en-AU" dirty="0"/>
              <a:t> is no greater than 4 hence</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p:txBody>
      </p:sp>
      <p:graphicFrame>
        <p:nvGraphicFramePr>
          <p:cNvPr id="7" name="Object 6">
            <a:extLst>
              <a:ext uri="{FF2B5EF4-FFF2-40B4-BE49-F238E27FC236}">
                <a16:creationId xmlns:a16="http://schemas.microsoft.com/office/drawing/2014/main" id="{16A3FEE3-E1A3-4CF0-831D-B141614AC576}"/>
              </a:ext>
            </a:extLst>
          </p:cNvPr>
          <p:cNvGraphicFramePr>
            <a:graphicFrameLocks noChangeAspect="1"/>
          </p:cNvGraphicFramePr>
          <p:nvPr>
            <p:extLst>
              <p:ext uri="{D42A27DB-BD31-4B8C-83A1-F6EECF244321}">
                <p14:modId xmlns:p14="http://schemas.microsoft.com/office/powerpoint/2010/main" val="462599673"/>
              </p:ext>
            </p:extLst>
          </p:nvPr>
        </p:nvGraphicFramePr>
        <p:xfrm>
          <a:off x="911860" y="2616911"/>
          <a:ext cx="2654300" cy="1176337"/>
        </p:xfrm>
        <a:graphic>
          <a:graphicData uri="http://schemas.openxmlformats.org/presentationml/2006/ole">
            <mc:AlternateContent xmlns:mc="http://schemas.openxmlformats.org/markup-compatibility/2006">
              <mc:Choice xmlns:v="urn:schemas-microsoft-com:vml" Requires="v">
                <p:oleObj spid="_x0000_s14338" name="Equation" r:id="rId4" imgW="2654280" imgH="1193760" progId="Equation.DSMT4">
                  <p:embed/>
                </p:oleObj>
              </mc:Choice>
              <mc:Fallback>
                <p:oleObj name="Equation" r:id="rId4" imgW="2654280" imgH="1193760" progId="Equation.DSMT4">
                  <p:embed/>
                  <p:pic>
                    <p:nvPicPr>
                      <p:cNvPr id="7" name="Object 6">
                        <a:extLst>
                          <a:ext uri="{FF2B5EF4-FFF2-40B4-BE49-F238E27FC236}">
                            <a16:creationId xmlns:a16="http://schemas.microsoft.com/office/drawing/2014/main" id="{16A3FEE3-E1A3-4CF0-831D-B141614AC576}"/>
                          </a:ext>
                        </a:extLst>
                      </p:cNvPr>
                      <p:cNvPicPr>
                        <a:picLocks noChangeAspect="1" noChangeArrowheads="1"/>
                      </p:cNvPicPr>
                      <p:nvPr/>
                    </p:nvPicPr>
                    <p:blipFill>
                      <a:blip r:embed="rId5"/>
                      <a:srcRect/>
                      <a:stretch>
                        <a:fillRect/>
                      </a:stretch>
                    </p:blipFill>
                    <p:spPr bwMode="auto">
                      <a:xfrm>
                        <a:off x="911860" y="2616911"/>
                        <a:ext cx="26543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Chart 7">
            <a:extLst>
              <a:ext uri="{FF2B5EF4-FFF2-40B4-BE49-F238E27FC236}">
                <a16:creationId xmlns:a16="http://schemas.microsoft.com/office/drawing/2014/main" id="{CC02C204-A4D2-465C-82BC-85A012BFB5D8}"/>
              </a:ext>
            </a:extLst>
          </p:cNvPr>
          <p:cNvGraphicFramePr>
            <a:graphicFrameLocks/>
          </p:cNvGraphicFramePr>
          <p:nvPr>
            <p:extLst>
              <p:ext uri="{D42A27DB-BD31-4B8C-83A1-F6EECF244321}">
                <p14:modId xmlns:p14="http://schemas.microsoft.com/office/powerpoint/2010/main" val="2425172762"/>
              </p:ext>
            </p:extLst>
          </p:nvPr>
        </p:nvGraphicFramePr>
        <p:xfrm>
          <a:off x="5270182" y="2302776"/>
          <a:ext cx="6495098" cy="24409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Object 8">
            <a:extLst>
              <a:ext uri="{FF2B5EF4-FFF2-40B4-BE49-F238E27FC236}">
                <a16:creationId xmlns:a16="http://schemas.microsoft.com/office/drawing/2014/main" id="{A7C5232D-87F4-4CA2-A545-8D172982380C}"/>
              </a:ext>
            </a:extLst>
          </p:cNvPr>
          <p:cNvGraphicFramePr>
            <a:graphicFrameLocks noChangeAspect="1"/>
          </p:cNvGraphicFramePr>
          <p:nvPr>
            <p:extLst>
              <p:ext uri="{D42A27DB-BD31-4B8C-83A1-F6EECF244321}">
                <p14:modId xmlns:p14="http://schemas.microsoft.com/office/powerpoint/2010/main" val="3416932528"/>
              </p:ext>
            </p:extLst>
          </p:nvPr>
        </p:nvGraphicFramePr>
        <p:xfrm>
          <a:off x="5830253" y="2302776"/>
          <a:ext cx="1168400" cy="312738"/>
        </p:xfrm>
        <a:graphic>
          <a:graphicData uri="http://schemas.openxmlformats.org/presentationml/2006/ole">
            <mc:AlternateContent xmlns:mc="http://schemas.openxmlformats.org/markup-compatibility/2006">
              <mc:Choice xmlns:v="urn:schemas-microsoft-com:vml" Requires="v">
                <p:oleObj spid="_x0000_s14339" name="Equation" r:id="rId7" imgW="1168200" imgH="317160" progId="Equation.DSMT4">
                  <p:embed/>
                </p:oleObj>
              </mc:Choice>
              <mc:Fallback>
                <p:oleObj name="Equation" r:id="rId7" imgW="1168200" imgH="317160" progId="Equation.DSMT4">
                  <p:embed/>
                  <p:pic>
                    <p:nvPicPr>
                      <p:cNvPr id="9" name="Object 8">
                        <a:extLst>
                          <a:ext uri="{FF2B5EF4-FFF2-40B4-BE49-F238E27FC236}">
                            <a16:creationId xmlns:a16="http://schemas.microsoft.com/office/drawing/2014/main" id="{A7C5232D-87F4-4CA2-A545-8D172982380C}"/>
                          </a:ext>
                        </a:extLst>
                      </p:cNvPr>
                      <p:cNvPicPr>
                        <a:picLocks noChangeAspect="1" noChangeArrowheads="1"/>
                      </p:cNvPicPr>
                      <p:nvPr/>
                    </p:nvPicPr>
                    <p:blipFill>
                      <a:blip r:embed="rId8"/>
                      <a:srcRect/>
                      <a:stretch>
                        <a:fillRect/>
                      </a:stretch>
                    </p:blipFill>
                    <p:spPr bwMode="auto">
                      <a:xfrm>
                        <a:off x="5830253" y="2302776"/>
                        <a:ext cx="11684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a:extLst>
              <a:ext uri="{FF2B5EF4-FFF2-40B4-BE49-F238E27FC236}">
                <a16:creationId xmlns:a16="http://schemas.microsoft.com/office/drawing/2014/main" id="{BFF67E50-1A2B-4D4F-A9A8-9273D629EBC3}"/>
              </a:ext>
            </a:extLst>
          </p:cNvPr>
          <p:cNvGraphicFramePr>
            <a:graphicFrameLocks noChangeAspect="1"/>
          </p:cNvGraphicFramePr>
          <p:nvPr>
            <p:extLst>
              <p:ext uri="{D42A27DB-BD31-4B8C-83A1-F6EECF244321}">
                <p14:modId xmlns:p14="http://schemas.microsoft.com/office/powerpoint/2010/main" val="720774312"/>
              </p:ext>
            </p:extLst>
          </p:nvPr>
        </p:nvGraphicFramePr>
        <p:xfrm>
          <a:off x="10829903" y="4643703"/>
          <a:ext cx="876300" cy="200025"/>
        </p:xfrm>
        <a:graphic>
          <a:graphicData uri="http://schemas.openxmlformats.org/presentationml/2006/ole">
            <mc:AlternateContent xmlns:mc="http://schemas.openxmlformats.org/markup-compatibility/2006">
              <mc:Choice xmlns:v="urn:schemas-microsoft-com:vml" Requires="v">
                <p:oleObj spid="_x0000_s14340" name="Equation" r:id="rId9" imgW="876240" imgH="203040" progId="Equation.DSMT4">
                  <p:embed/>
                </p:oleObj>
              </mc:Choice>
              <mc:Fallback>
                <p:oleObj name="Equation" r:id="rId9" imgW="876240" imgH="203040" progId="Equation.DSMT4">
                  <p:embed/>
                  <p:pic>
                    <p:nvPicPr>
                      <p:cNvPr id="10" name="Object 9">
                        <a:extLst>
                          <a:ext uri="{FF2B5EF4-FFF2-40B4-BE49-F238E27FC236}">
                            <a16:creationId xmlns:a16="http://schemas.microsoft.com/office/drawing/2014/main" id="{BFF67E50-1A2B-4D4F-A9A8-9273D629EBC3}"/>
                          </a:ext>
                        </a:extLst>
                      </p:cNvPr>
                      <p:cNvPicPr>
                        <a:picLocks noChangeAspect="1" noChangeArrowheads="1"/>
                      </p:cNvPicPr>
                      <p:nvPr/>
                    </p:nvPicPr>
                    <p:blipFill>
                      <a:blip r:embed="rId10"/>
                      <a:srcRect/>
                      <a:stretch>
                        <a:fillRect/>
                      </a:stretch>
                    </p:blipFill>
                    <p:spPr bwMode="auto">
                      <a:xfrm>
                        <a:off x="10829903" y="4643703"/>
                        <a:ext cx="8763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4A16D148-95A5-4B51-8B0E-0B7D7A86EF4F}"/>
              </a:ext>
            </a:extLst>
          </p:cNvPr>
          <p:cNvGraphicFramePr>
            <a:graphicFrameLocks noChangeAspect="1"/>
          </p:cNvGraphicFramePr>
          <p:nvPr>
            <p:extLst>
              <p:ext uri="{D42A27DB-BD31-4B8C-83A1-F6EECF244321}">
                <p14:modId xmlns:p14="http://schemas.microsoft.com/office/powerpoint/2010/main" val="3471838907"/>
              </p:ext>
            </p:extLst>
          </p:nvPr>
        </p:nvGraphicFramePr>
        <p:xfrm>
          <a:off x="971390" y="5229279"/>
          <a:ext cx="7759701" cy="763587"/>
        </p:xfrm>
        <a:graphic>
          <a:graphicData uri="http://schemas.openxmlformats.org/presentationml/2006/ole">
            <mc:AlternateContent xmlns:mc="http://schemas.openxmlformats.org/markup-compatibility/2006">
              <mc:Choice xmlns:v="urn:schemas-microsoft-com:vml" Requires="v">
                <p:oleObj spid="_x0000_s14341" name="Equation" r:id="rId11" imgW="7759440" imgH="774360" progId="Equation.DSMT4">
                  <p:embed/>
                </p:oleObj>
              </mc:Choice>
              <mc:Fallback>
                <p:oleObj name="Equation" r:id="rId11" imgW="7759440" imgH="774360" progId="Equation.DSMT4">
                  <p:embed/>
                  <p:pic>
                    <p:nvPicPr>
                      <p:cNvPr id="12" name="Object 11">
                        <a:extLst>
                          <a:ext uri="{FF2B5EF4-FFF2-40B4-BE49-F238E27FC236}">
                            <a16:creationId xmlns:a16="http://schemas.microsoft.com/office/drawing/2014/main" id="{4A16D148-95A5-4B51-8B0E-0B7D7A86EF4F}"/>
                          </a:ext>
                        </a:extLst>
                      </p:cNvPr>
                      <p:cNvPicPr>
                        <a:picLocks noChangeAspect="1" noChangeArrowheads="1"/>
                      </p:cNvPicPr>
                      <p:nvPr/>
                    </p:nvPicPr>
                    <p:blipFill>
                      <a:blip r:embed="rId12"/>
                      <a:srcRect/>
                      <a:stretch>
                        <a:fillRect/>
                      </a:stretch>
                    </p:blipFill>
                    <p:spPr bwMode="auto">
                      <a:xfrm>
                        <a:off x="971390" y="5229279"/>
                        <a:ext cx="7759701"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41274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Example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5199675" cy="4524369"/>
          </a:xfrm>
        </p:spPr>
        <p:txBody>
          <a:bodyPr/>
          <a:lstStyle/>
          <a:p>
            <a:pPr>
              <a:spcAft>
                <a:spcPts val="0"/>
              </a:spcAft>
            </a:pPr>
            <a:r>
              <a:rPr lang="en-AU" dirty="0"/>
              <a:t>For</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r>
              <a:rPr lang="en-AU" dirty="0"/>
              <a:t>For</a:t>
            </a:r>
          </a:p>
          <a:p>
            <a:pPr>
              <a:spcAft>
                <a:spcPts val="0"/>
              </a:spcAft>
            </a:pPr>
            <a:endParaRPr lang="en-AU" dirty="0"/>
          </a:p>
          <a:p>
            <a:pPr>
              <a:spcAft>
                <a:spcPts val="0"/>
              </a:spcAft>
            </a:pPr>
            <a:endParaRPr lang="en-AU" dirty="0"/>
          </a:p>
          <a:p>
            <a:pPr>
              <a:spcAft>
                <a:spcPts val="0"/>
              </a:spcAft>
            </a:pPr>
            <a:r>
              <a:rPr lang="en-AU" dirty="0"/>
              <a:t>For </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p:txBody>
      </p:sp>
      <p:graphicFrame>
        <p:nvGraphicFramePr>
          <p:cNvPr id="8" name="Chart 7">
            <a:extLst>
              <a:ext uri="{FF2B5EF4-FFF2-40B4-BE49-F238E27FC236}">
                <a16:creationId xmlns:a16="http://schemas.microsoft.com/office/drawing/2014/main" id="{CC02C204-A4D2-465C-82BC-85A012BFB5D8}"/>
              </a:ext>
            </a:extLst>
          </p:cNvPr>
          <p:cNvGraphicFramePr>
            <a:graphicFrameLocks/>
          </p:cNvGraphicFramePr>
          <p:nvPr/>
        </p:nvGraphicFramePr>
        <p:xfrm>
          <a:off x="5270182" y="2302776"/>
          <a:ext cx="6495098" cy="24409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Object 8">
            <a:extLst>
              <a:ext uri="{FF2B5EF4-FFF2-40B4-BE49-F238E27FC236}">
                <a16:creationId xmlns:a16="http://schemas.microsoft.com/office/drawing/2014/main" id="{A7C5232D-87F4-4CA2-A545-8D172982380C}"/>
              </a:ext>
            </a:extLst>
          </p:cNvPr>
          <p:cNvGraphicFramePr>
            <a:graphicFrameLocks noChangeAspect="1"/>
          </p:cNvGraphicFramePr>
          <p:nvPr>
            <p:extLst/>
          </p:nvPr>
        </p:nvGraphicFramePr>
        <p:xfrm>
          <a:off x="5830253" y="2302776"/>
          <a:ext cx="1168400" cy="312738"/>
        </p:xfrm>
        <a:graphic>
          <a:graphicData uri="http://schemas.openxmlformats.org/presentationml/2006/ole">
            <mc:AlternateContent xmlns:mc="http://schemas.openxmlformats.org/markup-compatibility/2006">
              <mc:Choice xmlns:v="urn:schemas-microsoft-com:vml" Requires="v">
                <p:oleObj spid="_x0000_s15362" name="Equation" r:id="rId5" imgW="1168200" imgH="317160" progId="Equation.DSMT4">
                  <p:embed/>
                </p:oleObj>
              </mc:Choice>
              <mc:Fallback>
                <p:oleObj name="Equation" r:id="rId5" imgW="1168200" imgH="317160" progId="Equation.DSMT4">
                  <p:embed/>
                  <p:pic>
                    <p:nvPicPr>
                      <p:cNvPr id="9" name="Object 8">
                        <a:extLst>
                          <a:ext uri="{FF2B5EF4-FFF2-40B4-BE49-F238E27FC236}">
                            <a16:creationId xmlns:a16="http://schemas.microsoft.com/office/drawing/2014/main" id="{A7C5232D-87F4-4CA2-A545-8D172982380C}"/>
                          </a:ext>
                        </a:extLst>
                      </p:cNvPr>
                      <p:cNvPicPr>
                        <a:picLocks noChangeAspect="1" noChangeArrowheads="1"/>
                      </p:cNvPicPr>
                      <p:nvPr/>
                    </p:nvPicPr>
                    <p:blipFill>
                      <a:blip r:embed="rId6"/>
                      <a:srcRect/>
                      <a:stretch>
                        <a:fillRect/>
                      </a:stretch>
                    </p:blipFill>
                    <p:spPr bwMode="auto">
                      <a:xfrm>
                        <a:off x="5830253" y="2302776"/>
                        <a:ext cx="11684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a:extLst>
              <a:ext uri="{FF2B5EF4-FFF2-40B4-BE49-F238E27FC236}">
                <a16:creationId xmlns:a16="http://schemas.microsoft.com/office/drawing/2014/main" id="{BFF67E50-1A2B-4D4F-A9A8-9273D629EBC3}"/>
              </a:ext>
            </a:extLst>
          </p:cNvPr>
          <p:cNvGraphicFramePr>
            <a:graphicFrameLocks noChangeAspect="1"/>
          </p:cNvGraphicFramePr>
          <p:nvPr>
            <p:extLst/>
          </p:nvPr>
        </p:nvGraphicFramePr>
        <p:xfrm>
          <a:off x="10829903" y="4643703"/>
          <a:ext cx="876300" cy="200025"/>
        </p:xfrm>
        <a:graphic>
          <a:graphicData uri="http://schemas.openxmlformats.org/presentationml/2006/ole">
            <mc:AlternateContent xmlns:mc="http://schemas.openxmlformats.org/markup-compatibility/2006">
              <mc:Choice xmlns:v="urn:schemas-microsoft-com:vml" Requires="v">
                <p:oleObj spid="_x0000_s15363" name="Equation" r:id="rId7" imgW="876240" imgH="203040" progId="Equation.DSMT4">
                  <p:embed/>
                </p:oleObj>
              </mc:Choice>
              <mc:Fallback>
                <p:oleObj name="Equation" r:id="rId7" imgW="876240" imgH="203040" progId="Equation.DSMT4">
                  <p:embed/>
                  <p:pic>
                    <p:nvPicPr>
                      <p:cNvPr id="10" name="Object 9">
                        <a:extLst>
                          <a:ext uri="{FF2B5EF4-FFF2-40B4-BE49-F238E27FC236}">
                            <a16:creationId xmlns:a16="http://schemas.microsoft.com/office/drawing/2014/main" id="{BFF67E50-1A2B-4D4F-A9A8-9273D629EBC3}"/>
                          </a:ext>
                        </a:extLst>
                      </p:cNvPr>
                      <p:cNvPicPr>
                        <a:picLocks noChangeAspect="1" noChangeArrowheads="1"/>
                      </p:cNvPicPr>
                      <p:nvPr/>
                    </p:nvPicPr>
                    <p:blipFill>
                      <a:blip r:embed="rId8"/>
                      <a:srcRect/>
                      <a:stretch>
                        <a:fillRect/>
                      </a:stretch>
                    </p:blipFill>
                    <p:spPr bwMode="auto">
                      <a:xfrm>
                        <a:off x="10829903" y="4643703"/>
                        <a:ext cx="8763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a:extLst>
              <a:ext uri="{FF2B5EF4-FFF2-40B4-BE49-F238E27FC236}">
                <a16:creationId xmlns:a16="http://schemas.microsoft.com/office/drawing/2014/main" id="{97EA53DF-990B-4A5A-B8A9-E8021F8C99A7}"/>
              </a:ext>
            </a:extLst>
          </p:cNvPr>
          <p:cNvGraphicFramePr>
            <a:graphicFrameLocks noChangeAspect="1"/>
          </p:cNvGraphicFramePr>
          <p:nvPr>
            <p:extLst>
              <p:ext uri="{D42A27DB-BD31-4B8C-83A1-F6EECF244321}">
                <p14:modId xmlns:p14="http://schemas.microsoft.com/office/powerpoint/2010/main" val="2361432257"/>
              </p:ext>
            </p:extLst>
          </p:nvPr>
        </p:nvGraphicFramePr>
        <p:xfrm>
          <a:off x="627854" y="2105467"/>
          <a:ext cx="4140200" cy="788987"/>
        </p:xfrm>
        <a:graphic>
          <a:graphicData uri="http://schemas.openxmlformats.org/presentationml/2006/ole">
            <mc:AlternateContent xmlns:mc="http://schemas.openxmlformats.org/markup-compatibility/2006">
              <mc:Choice xmlns:v="urn:schemas-microsoft-com:vml" Requires="v">
                <p:oleObj spid="_x0000_s15364" name="Equation" r:id="rId9" imgW="4140000" imgH="799920" progId="Equation.DSMT4">
                  <p:embed/>
                </p:oleObj>
              </mc:Choice>
              <mc:Fallback>
                <p:oleObj name="Equation" r:id="rId9" imgW="4140000" imgH="799920" progId="Equation.DSMT4">
                  <p:embed/>
                  <p:pic>
                    <p:nvPicPr>
                      <p:cNvPr id="11" name="Object 10">
                        <a:extLst>
                          <a:ext uri="{FF2B5EF4-FFF2-40B4-BE49-F238E27FC236}">
                            <a16:creationId xmlns:a16="http://schemas.microsoft.com/office/drawing/2014/main" id="{97EA53DF-990B-4A5A-B8A9-E8021F8C99A7}"/>
                          </a:ext>
                        </a:extLst>
                      </p:cNvPr>
                      <p:cNvPicPr>
                        <a:picLocks noChangeAspect="1" noChangeArrowheads="1"/>
                      </p:cNvPicPr>
                      <p:nvPr/>
                    </p:nvPicPr>
                    <p:blipFill>
                      <a:blip r:embed="rId10"/>
                      <a:srcRect/>
                      <a:stretch>
                        <a:fillRect/>
                      </a:stretch>
                    </p:blipFill>
                    <p:spPr bwMode="auto">
                      <a:xfrm>
                        <a:off x="627854" y="2105467"/>
                        <a:ext cx="41402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5B358505-CD25-457F-A17B-E07C845C5997}"/>
              </a:ext>
            </a:extLst>
          </p:cNvPr>
          <p:cNvGraphicFramePr>
            <a:graphicFrameLocks noChangeAspect="1"/>
          </p:cNvGraphicFramePr>
          <p:nvPr>
            <p:extLst>
              <p:ext uri="{D42A27DB-BD31-4B8C-83A1-F6EECF244321}">
                <p14:modId xmlns:p14="http://schemas.microsoft.com/office/powerpoint/2010/main" val="3981134606"/>
              </p:ext>
            </p:extLst>
          </p:nvPr>
        </p:nvGraphicFramePr>
        <p:xfrm>
          <a:off x="1345418" y="1678940"/>
          <a:ext cx="901700" cy="314325"/>
        </p:xfrm>
        <a:graphic>
          <a:graphicData uri="http://schemas.openxmlformats.org/presentationml/2006/ole">
            <mc:AlternateContent xmlns:mc="http://schemas.openxmlformats.org/markup-compatibility/2006">
              <mc:Choice xmlns:v="urn:schemas-microsoft-com:vml" Requires="v">
                <p:oleObj spid="_x0000_s15365" name="Equation" r:id="rId11" imgW="901440" imgH="317160" progId="Equation.DSMT4">
                  <p:embed/>
                </p:oleObj>
              </mc:Choice>
              <mc:Fallback>
                <p:oleObj name="Equation" r:id="rId11" imgW="901440" imgH="317160" progId="Equation.DSMT4">
                  <p:embed/>
                  <p:pic>
                    <p:nvPicPr>
                      <p:cNvPr id="12" name="Object 11">
                        <a:extLst>
                          <a:ext uri="{FF2B5EF4-FFF2-40B4-BE49-F238E27FC236}">
                            <a16:creationId xmlns:a16="http://schemas.microsoft.com/office/drawing/2014/main" id="{5B358505-CD25-457F-A17B-E07C845C5997}"/>
                          </a:ext>
                        </a:extLst>
                      </p:cNvPr>
                      <p:cNvPicPr>
                        <a:picLocks noChangeAspect="1" noChangeArrowheads="1"/>
                      </p:cNvPicPr>
                      <p:nvPr/>
                    </p:nvPicPr>
                    <p:blipFill>
                      <a:blip r:embed="rId12"/>
                      <a:srcRect/>
                      <a:stretch>
                        <a:fillRect/>
                      </a:stretch>
                    </p:blipFill>
                    <p:spPr bwMode="auto">
                      <a:xfrm>
                        <a:off x="1345418" y="1678940"/>
                        <a:ext cx="901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a:extLst>
              <a:ext uri="{FF2B5EF4-FFF2-40B4-BE49-F238E27FC236}">
                <a16:creationId xmlns:a16="http://schemas.microsoft.com/office/drawing/2014/main" id="{F257B70E-5F6F-4462-B9C1-6AE4A7891E9C}"/>
              </a:ext>
            </a:extLst>
          </p:cNvPr>
          <p:cNvGraphicFramePr>
            <a:graphicFrameLocks noChangeAspect="1"/>
          </p:cNvGraphicFramePr>
          <p:nvPr>
            <p:extLst>
              <p:ext uri="{D42A27DB-BD31-4B8C-83A1-F6EECF244321}">
                <p14:modId xmlns:p14="http://schemas.microsoft.com/office/powerpoint/2010/main" val="1973711630"/>
              </p:ext>
            </p:extLst>
          </p:nvPr>
        </p:nvGraphicFramePr>
        <p:xfrm>
          <a:off x="1345418" y="3046543"/>
          <a:ext cx="3098800" cy="728662"/>
        </p:xfrm>
        <a:graphic>
          <a:graphicData uri="http://schemas.openxmlformats.org/presentationml/2006/ole">
            <mc:AlternateContent xmlns:mc="http://schemas.openxmlformats.org/markup-compatibility/2006">
              <mc:Choice xmlns:v="urn:schemas-microsoft-com:vml" Requires="v">
                <p:oleObj spid="_x0000_s15366" name="Equation" r:id="rId13" imgW="3098520" imgH="736560" progId="Equation.DSMT4">
                  <p:embed/>
                </p:oleObj>
              </mc:Choice>
              <mc:Fallback>
                <p:oleObj name="Equation" r:id="rId13" imgW="3098520" imgH="736560" progId="Equation.DSMT4">
                  <p:embed/>
                  <p:pic>
                    <p:nvPicPr>
                      <p:cNvPr id="13" name="Object 12">
                        <a:extLst>
                          <a:ext uri="{FF2B5EF4-FFF2-40B4-BE49-F238E27FC236}">
                            <a16:creationId xmlns:a16="http://schemas.microsoft.com/office/drawing/2014/main" id="{F257B70E-5F6F-4462-B9C1-6AE4A7891E9C}"/>
                          </a:ext>
                        </a:extLst>
                      </p:cNvPr>
                      <p:cNvPicPr>
                        <a:picLocks noChangeAspect="1" noChangeArrowheads="1"/>
                      </p:cNvPicPr>
                      <p:nvPr/>
                    </p:nvPicPr>
                    <p:blipFill>
                      <a:blip r:embed="rId14"/>
                      <a:srcRect/>
                      <a:stretch>
                        <a:fillRect/>
                      </a:stretch>
                    </p:blipFill>
                    <p:spPr bwMode="auto">
                      <a:xfrm>
                        <a:off x="1345418" y="3046543"/>
                        <a:ext cx="30988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a:extLst>
              <a:ext uri="{FF2B5EF4-FFF2-40B4-BE49-F238E27FC236}">
                <a16:creationId xmlns:a16="http://schemas.microsoft.com/office/drawing/2014/main" id="{EB4E8270-86F3-4097-8558-8D3181198839}"/>
              </a:ext>
            </a:extLst>
          </p:cNvPr>
          <p:cNvGraphicFramePr>
            <a:graphicFrameLocks noChangeAspect="1"/>
          </p:cNvGraphicFramePr>
          <p:nvPr>
            <p:extLst>
              <p:ext uri="{D42A27DB-BD31-4B8C-83A1-F6EECF244321}">
                <p14:modId xmlns:p14="http://schemas.microsoft.com/office/powerpoint/2010/main" val="2861505085"/>
              </p:ext>
            </p:extLst>
          </p:nvPr>
        </p:nvGraphicFramePr>
        <p:xfrm>
          <a:off x="1345418" y="3976954"/>
          <a:ext cx="3149600" cy="766762"/>
        </p:xfrm>
        <a:graphic>
          <a:graphicData uri="http://schemas.openxmlformats.org/presentationml/2006/ole">
            <mc:AlternateContent xmlns:mc="http://schemas.openxmlformats.org/markup-compatibility/2006">
              <mc:Choice xmlns:v="urn:schemas-microsoft-com:vml" Requires="v">
                <p:oleObj spid="_x0000_s15367" name="Equation" r:id="rId15" imgW="3149280" imgH="774360" progId="Equation.DSMT4">
                  <p:embed/>
                </p:oleObj>
              </mc:Choice>
              <mc:Fallback>
                <p:oleObj name="Equation" r:id="rId15" imgW="3149280" imgH="774360" progId="Equation.DSMT4">
                  <p:embed/>
                  <p:pic>
                    <p:nvPicPr>
                      <p:cNvPr id="15" name="Object 14">
                        <a:extLst>
                          <a:ext uri="{FF2B5EF4-FFF2-40B4-BE49-F238E27FC236}">
                            <a16:creationId xmlns:a16="http://schemas.microsoft.com/office/drawing/2014/main" id="{EB4E8270-86F3-4097-8558-8D3181198839}"/>
                          </a:ext>
                        </a:extLst>
                      </p:cNvPr>
                      <p:cNvPicPr>
                        <a:picLocks noChangeAspect="1" noChangeArrowheads="1"/>
                      </p:cNvPicPr>
                      <p:nvPr/>
                    </p:nvPicPr>
                    <p:blipFill>
                      <a:blip r:embed="rId16"/>
                      <a:srcRect/>
                      <a:stretch>
                        <a:fillRect/>
                      </a:stretch>
                    </p:blipFill>
                    <p:spPr bwMode="auto">
                      <a:xfrm>
                        <a:off x="1345418" y="3976954"/>
                        <a:ext cx="31496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a:extLst>
              <a:ext uri="{FF2B5EF4-FFF2-40B4-BE49-F238E27FC236}">
                <a16:creationId xmlns:a16="http://schemas.microsoft.com/office/drawing/2014/main" id="{45D51031-1748-425B-BC98-D1A83DFE490A}"/>
              </a:ext>
            </a:extLst>
          </p:cNvPr>
          <p:cNvGraphicFramePr>
            <a:graphicFrameLocks noChangeAspect="1"/>
          </p:cNvGraphicFramePr>
          <p:nvPr>
            <p:extLst>
              <p:ext uri="{D42A27DB-BD31-4B8C-83A1-F6EECF244321}">
                <p14:modId xmlns:p14="http://schemas.microsoft.com/office/powerpoint/2010/main" val="3447668475"/>
              </p:ext>
            </p:extLst>
          </p:nvPr>
        </p:nvGraphicFramePr>
        <p:xfrm>
          <a:off x="2844800" y="4730750"/>
          <a:ext cx="3848100" cy="792163"/>
        </p:xfrm>
        <a:graphic>
          <a:graphicData uri="http://schemas.openxmlformats.org/presentationml/2006/ole">
            <mc:AlternateContent xmlns:mc="http://schemas.openxmlformats.org/markup-compatibility/2006">
              <mc:Choice xmlns:v="urn:schemas-microsoft-com:vml" Requires="v">
                <p:oleObj spid="_x0000_s15368" name="Equation" r:id="rId17" imgW="3848040" imgH="799920" progId="Equation.DSMT4">
                  <p:embed/>
                </p:oleObj>
              </mc:Choice>
              <mc:Fallback>
                <p:oleObj name="Equation" r:id="rId17" imgW="3848040" imgH="799920" progId="Equation.DSMT4">
                  <p:embed/>
                  <p:pic>
                    <p:nvPicPr>
                      <p:cNvPr id="16" name="Object 15">
                        <a:extLst>
                          <a:ext uri="{FF2B5EF4-FFF2-40B4-BE49-F238E27FC236}">
                            <a16:creationId xmlns:a16="http://schemas.microsoft.com/office/drawing/2014/main" id="{45D51031-1748-425B-BC98-D1A83DFE490A}"/>
                          </a:ext>
                        </a:extLst>
                      </p:cNvPr>
                      <p:cNvPicPr>
                        <a:picLocks noChangeAspect="1" noChangeArrowheads="1"/>
                      </p:cNvPicPr>
                      <p:nvPr/>
                    </p:nvPicPr>
                    <p:blipFill>
                      <a:blip r:embed="rId18"/>
                      <a:srcRect/>
                      <a:stretch>
                        <a:fillRect/>
                      </a:stretch>
                    </p:blipFill>
                    <p:spPr bwMode="auto">
                      <a:xfrm>
                        <a:off x="2844800" y="4730750"/>
                        <a:ext cx="38481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37009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7BFDA986-EDBB-4BF8-B466-E70E0A797194}"/>
              </a:ext>
            </a:extLst>
          </p:cNvPr>
          <p:cNvGraphicFramePr>
            <a:graphicFrameLocks/>
          </p:cNvGraphicFramePr>
          <p:nvPr>
            <p:extLst>
              <p:ext uri="{D42A27DB-BD31-4B8C-83A1-F6EECF244321}">
                <p14:modId xmlns:p14="http://schemas.microsoft.com/office/powerpoint/2010/main" val="292450106"/>
              </p:ext>
            </p:extLst>
          </p:nvPr>
        </p:nvGraphicFramePr>
        <p:xfrm>
          <a:off x="5252721" y="1788160"/>
          <a:ext cx="6333808" cy="2779185"/>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Example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5199675" cy="4524369"/>
          </a:xfrm>
        </p:spPr>
        <p:txBody>
          <a:bodyPr/>
          <a:lstStyle/>
          <a:p>
            <a:pPr>
              <a:spcAft>
                <a:spcPts val="0"/>
              </a:spcAft>
            </a:pPr>
            <a:r>
              <a:rPr lang="en-AU" dirty="0"/>
              <a:t>Overall, this gives</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p:txBody>
      </p:sp>
      <p:graphicFrame>
        <p:nvGraphicFramePr>
          <p:cNvPr id="9" name="Object 8">
            <a:extLst>
              <a:ext uri="{FF2B5EF4-FFF2-40B4-BE49-F238E27FC236}">
                <a16:creationId xmlns:a16="http://schemas.microsoft.com/office/drawing/2014/main" id="{A7C5232D-87F4-4CA2-A545-8D172982380C}"/>
              </a:ext>
            </a:extLst>
          </p:cNvPr>
          <p:cNvGraphicFramePr>
            <a:graphicFrameLocks noChangeAspect="1"/>
          </p:cNvGraphicFramePr>
          <p:nvPr>
            <p:extLst>
              <p:ext uri="{D42A27DB-BD31-4B8C-83A1-F6EECF244321}">
                <p14:modId xmlns:p14="http://schemas.microsoft.com/office/powerpoint/2010/main" val="2387947016"/>
              </p:ext>
            </p:extLst>
          </p:nvPr>
        </p:nvGraphicFramePr>
        <p:xfrm>
          <a:off x="5792788" y="1957285"/>
          <a:ext cx="1244600" cy="312737"/>
        </p:xfrm>
        <a:graphic>
          <a:graphicData uri="http://schemas.openxmlformats.org/presentationml/2006/ole">
            <mc:AlternateContent xmlns:mc="http://schemas.openxmlformats.org/markup-compatibility/2006">
              <mc:Choice xmlns:v="urn:schemas-microsoft-com:vml" Requires="v">
                <p:oleObj spid="_x0000_s16386" name="Equation" r:id="rId5" imgW="1244520" imgH="317160" progId="Equation.DSMT4">
                  <p:embed/>
                </p:oleObj>
              </mc:Choice>
              <mc:Fallback>
                <p:oleObj name="Equation" r:id="rId5" imgW="1244520" imgH="317160" progId="Equation.DSMT4">
                  <p:embed/>
                  <p:pic>
                    <p:nvPicPr>
                      <p:cNvPr id="9" name="Object 8">
                        <a:extLst>
                          <a:ext uri="{FF2B5EF4-FFF2-40B4-BE49-F238E27FC236}">
                            <a16:creationId xmlns:a16="http://schemas.microsoft.com/office/drawing/2014/main" id="{A7C5232D-87F4-4CA2-A545-8D172982380C}"/>
                          </a:ext>
                        </a:extLst>
                      </p:cNvPr>
                      <p:cNvPicPr>
                        <a:picLocks noChangeAspect="1" noChangeArrowheads="1"/>
                      </p:cNvPicPr>
                      <p:nvPr/>
                    </p:nvPicPr>
                    <p:blipFill>
                      <a:blip r:embed="rId6"/>
                      <a:srcRect/>
                      <a:stretch>
                        <a:fillRect/>
                      </a:stretch>
                    </p:blipFill>
                    <p:spPr bwMode="auto">
                      <a:xfrm>
                        <a:off x="5792788" y="1957285"/>
                        <a:ext cx="12446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a:extLst>
              <a:ext uri="{FF2B5EF4-FFF2-40B4-BE49-F238E27FC236}">
                <a16:creationId xmlns:a16="http://schemas.microsoft.com/office/drawing/2014/main" id="{BFF67E50-1A2B-4D4F-A9A8-9273D629EBC3}"/>
              </a:ext>
            </a:extLst>
          </p:cNvPr>
          <p:cNvGraphicFramePr>
            <a:graphicFrameLocks noChangeAspect="1"/>
          </p:cNvGraphicFramePr>
          <p:nvPr>
            <p:extLst/>
          </p:nvPr>
        </p:nvGraphicFramePr>
        <p:xfrm>
          <a:off x="10829903" y="4643703"/>
          <a:ext cx="876300" cy="200025"/>
        </p:xfrm>
        <a:graphic>
          <a:graphicData uri="http://schemas.openxmlformats.org/presentationml/2006/ole">
            <mc:AlternateContent xmlns:mc="http://schemas.openxmlformats.org/markup-compatibility/2006">
              <mc:Choice xmlns:v="urn:schemas-microsoft-com:vml" Requires="v">
                <p:oleObj spid="_x0000_s16387" name="Equation" r:id="rId7" imgW="876240" imgH="203040" progId="Equation.DSMT4">
                  <p:embed/>
                </p:oleObj>
              </mc:Choice>
              <mc:Fallback>
                <p:oleObj name="Equation" r:id="rId7" imgW="876240" imgH="203040" progId="Equation.DSMT4">
                  <p:embed/>
                  <p:pic>
                    <p:nvPicPr>
                      <p:cNvPr id="10" name="Object 9">
                        <a:extLst>
                          <a:ext uri="{FF2B5EF4-FFF2-40B4-BE49-F238E27FC236}">
                            <a16:creationId xmlns:a16="http://schemas.microsoft.com/office/drawing/2014/main" id="{BFF67E50-1A2B-4D4F-A9A8-9273D629EBC3}"/>
                          </a:ext>
                        </a:extLst>
                      </p:cNvPr>
                      <p:cNvPicPr>
                        <a:picLocks noChangeAspect="1" noChangeArrowheads="1"/>
                      </p:cNvPicPr>
                      <p:nvPr/>
                    </p:nvPicPr>
                    <p:blipFill>
                      <a:blip r:embed="rId8"/>
                      <a:srcRect/>
                      <a:stretch>
                        <a:fillRect/>
                      </a:stretch>
                    </p:blipFill>
                    <p:spPr bwMode="auto">
                      <a:xfrm>
                        <a:off x="10829903" y="4643703"/>
                        <a:ext cx="8763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a:extLst>
              <a:ext uri="{FF2B5EF4-FFF2-40B4-BE49-F238E27FC236}">
                <a16:creationId xmlns:a16="http://schemas.microsoft.com/office/drawing/2014/main" id="{EB4E8270-86F3-4097-8558-8D3181198839}"/>
              </a:ext>
            </a:extLst>
          </p:cNvPr>
          <p:cNvGraphicFramePr>
            <a:graphicFrameLocks noChangeAspect="1"/>
          </p:cNvGraphicFramePr>
          <p:nvPr>
            <p:extLst>
              <p:ext uri="{D42A27DB-BD31-4B8C-83A1-F6EECF244321}">
                <p14:modId xmlns:p14="http://schemas.microsoft.com/office/powerpoint/2010/main" val="1561446286"/>
              </p:ext>
            </p:extLst>
          </p:nvPr>
        </p:nvGraphicFramePr>
        <p:xfrm>
          <a:off x="627854" y="2270022"/>
          <a:ext cx="3949700" cy="2889250"/>
        </p:xfrm>
        <a:graphic>
          <a:graphicData uri="http://schemas.openxmlformats.org/presentationml/2006/ole">
            <mc:AlternateContent xmlns:mc="http://schemas.openxmlformats.org/markup-compatibility/2006">
              <mc:Choice xmlns:v="urn:schemas-microsoft-com:vml" Requires="v">
                <p:oleObj spid="_x0000_s16388" name="Equation" r:id="rId9" imgW="3949560" imgH="2920680" progId="Equation.DSMT4">
                  <p:embed/>
                </p:oleObj>
              </mc:Choice>
              <mc:Fallback>
                <p:oleObj name="Equation" r:id="rId9" imgW="3949560" imgH="2920680" progId="Equation.DSMT4">
                  <p:embed/>
                  <p:pic>
                    <p:nvPicPr>
                      <p:cNvPr id="15" name="Object 14">
                        <a:extLst>
                          <a:ext uri="{FF2B5EF4-FFF2-40B4-BE49-F238E27FC236}">
                            <a16:creationId xmlns:a16="http://schemas.microsoft.com/office/drawing/2014/main" id="{EB4E8270-86F3-4097-8558-8D3181198839}"/>
                          </a:ext>
                        </a:extLst>
                      </p:cNvPr>
                      <p:cNvPicPr>
                        <a:picLocks noChangeAspect="1" noChangeArrowheads="1"/>
                      </p:cNvPicPr>
                      <p:nvPr/>
                    </p:nvPicPr>
                    <p:blipFill>
                      <a:blip r:embed="rId10"/>
                      <a:srcRect/>
                      <a:stretch>
                        <a:fillRect/>
                      </a:stretch>
                    </p:blipFill>
                    <p:spPr bwMode="auto">
                      <a:xfrm>
                        <a:off x="627854" y="2270022"/>
                        <a:ext cx="39497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1219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Example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11268053" cy="4524369"/>
          </a:xfrm>
        </p:spPr>
        <p:txBody>
          <a:bodyPr/>
          <a:lstStyle/>
          <a:p>
            <a:pPr>
              <a:spcAft>
                <a:spcPts val="0"/>
              </a:spcAft>
            </a:pPr>
            <a:endParaRPr lang="en-AU" dirty="0"/>
          </a:p>
          <a:p>
            <a:pPr>
              <a:spcAft>
                <a:spcPts val="0"/>
              </a:spcAft>
            </a:pPr>
            <a:endParaRPr lang="en-AU" dirty="0"/>
          </a:p>
          <a:p>
            <a:pPr>
              <a:spcAft>
                <a:spcPts val="0"/>
              </a:spcAft>
            </a:pPr>
            <a:r>
              <a:rPr lang="en-AU" dirty="0"/>
              <a:t>Inverting</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lnSpc>
                <a:spcPct val="125000"/>
              </a:lnSpc>
              <a:spcAft>
                <a:spcPts val="0"/>
              </a:spcAft>
            </a:pPr>
            <a:r>
              <a:rPr lang="en-AU" dirty="0"/>
              <a:t>We could therefore generate realisations of </a:t>
            </a:r>
            <a:r>
              <a:rPr lang="en-AU" i="1" dirty="0"/>
              <a:t>Z</a:t>
            </a:r>
            <a:r>
              <a:rPr lang="en-AU" dirty="0"/>
              <a:t> by simulating realisations                                 </a:t>
            </a:r>
          </a:p>
          <a:p>
            <a:pPr>
              <a:lnSpc>
                <a:spcPct val="125000"/>
              </a:lnSpc>
              <a:spcAft>
                <a:spcPts val="0"/>
              </a:spcAft>
            </a:pPr>
            <a:endParaRPr lang="en-AU" sz="1500" dirty="0"/>
          </a:p>
          <a:p>
            <a:pPr>
              <a:lnSpc>
                <a:spcPct val="125000"/>
              </a:lnSpc>
              <a:spcAft>
                <a:spcPts val="0"/>
              </a:spcAft>
            </a:pPr>
            <a:endParaRPr lang="en-AU" sz="1500" dirty="0"/>
          </a:p>
          <a:p>
            <a:pPr marL="0" indent="0">
              <a:lnSpc>
                <a:spcPct val="125000"/>
              </a:lnSpc>
              <a:spcAft>
                <a:spcPts val="0"/>
              </a:spcAft>
              <a:buNone/>
            </a:pPr>
            <a:r>
              <a:rPr lang="en-AU" dirty="0"/>
              <a:t>   and setting</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p:txBody>
      </p:sp>
      <p:graphicFrame>
        <p:nvGraphicFramePr>
          <p:cNvPr id="11" name="Object 10">
            <a:extLst>
              <a:ext uri="{FF2B5EF4-FFF2-40B4-BE49-F238E27FC236}">
                <a16:creationId xmlns:a16="http://schemas.microsoft.com/office/drawing/2014/main" id="{F0A740F8-7402-4D42-9545-7D676B9D17C0}"/>
              </a:ext>
            </a:extLst>
          </p:cNvPr>
          <p:cNvGraphicFramePr>
            <a:graphicFrameLocks noChangeAspect="1"/>
          </p:cNvGraphicFramePr>
          <p:nvPr>
            <p:extLst>
              <p:ext uri="{D42A27DB-BD31-4B8C-83A1-F6EECF244321}">
                <p14:modId xmlns:p14="http://schemas.microsoft.com/office/powerpoint/2010/main" val="3163001021"/>
              </p:ext>
            </p:extLst>
          </p:nvPr>
        </p:nvGraphicFramePr>
        <p:xfrm>
          <a:off x="6509512" y="1717511"/>
          <a:ext cx="4445000" cy="1544638"/>
        </p:xfrm>
        <a:graphic>
          <a:graphicData uri="http://schemas.openxmlformats.org/presentationml/2006/ole">
            <mc:AlternateContent xmlns:mc="http://schemas.openxmlformats.org/markup-compatibility/2006">
              <mc:Choice xmlns:v="urn:schemas-microsoft-com:vml" Requires="v">
                <p:oleObj spid="_x0000_s17410" name="Equation" r:id="rId4" imgW="4444920" imgH="1562040" progId="Equation.DSMT4">
                  <p:embed/>
                </p:oleObj>
              </mc:Choice>
              <mc:Fallback>
                <p:oleObj name="Equation" r:id="rId4" imgW="4444920" imgH="1562040" progId="Equation.DSMT4">
                  <p:embed/>
                  <p:pic>
                    <p:nvPicPr>
                      <p:cNvPr id="11" name="Object 10">
                        <a:extLst>
                          <a:ext uri="{FF2B5EF4-FFF2-40B4-BE49-F238E27FC236}">
                            <a16:creationId xmlns:a16="http://schemas.microsoft.com/office/drawing/2014/main" id="{F0A740F8-7402-4D42-9545-7D676B9D17C0}"/>
                          </a:ext>
                        </a:extLst>
                      </p:cNvPr>
                      <p:cNvPicPr>
                        <a:picLocks noChangeAspect="1" noChangeArrowheads="1"/>
                      </p:cNvPicPr>
                      <p:nvPr/>
                    </p:nvPicPr>
                    <p:blipFill>
                      <a:blip r:embed="rId5"/>
                      <a:srcRect/>
                      <a:stretch>
                        <a:fillRect/>
                      </a:stretch>
                    </p:blipFill>
                    <p:spPr bwMode="auto">
                      <a:xfrm>
                        <a:off x="6509512" y="1717511"/>
                        <a:ext cx="44450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2747B14B-91F3-4216-9B9F-9A4F1AE57917}"/>
              </a:ext>
            </a:extLst>
          </p:cNvPr>
          <p:cNvGraphicFramePr>
            <a:graphicFrameLocks noChangeAspect="1"/>
          </p:cNvGraphicFramePr>
          <p:nvPr>
            <p:extLst>
              <p:ext uri="{D42A27DB-BD31-4B8C-83A1-F6EECF244321}">
                <p14:modId xmlns:p14="http://schemas.microsoft.com/office/powerpoint/2010/main" val="1838058420"/>
              </p:ext>
            </p:extLst>
          </p:nvPr>
        </p:nvGraphicFramePr>
        <p:xfrm>
          <a:off x="2019926" y="1045205"/>
          <a:ext cx="3949700" cy="2889250"/>
        </p:xfrm>
        <a:graphic>
          <a:graphicData uri="http://schemas.openxmlformats.org/presentationml/2006/ole">
            <mc:AlternateContent xmlns:mc="http://schemas.openxmlformats.org/markup-compatibility/2006">
              <mc:Choice xmlns:v="urn:schemas-microsoft-com:vml" Requires="v">
                <p:oleObj spid="_x0000_s17411" name="Equation" r:id="rId6" imgW="3949560" imgH="2920680" progId="Equation.DSMT4">
                  <p:embed/>
                </p:oleObj>
              </mc:Choice>
              <mc:Fallback>
                <p:oleObj name="Equation" r:id="rId6" imgW="3949560" imgH="2920680" progId="Equation.DSMT4">
                  <p:embed/>
                  <p:pic>
                    <p:nvPicPr>
                      <p:cNvPr id="12" name="Object 11">
                        <a:extLst>
                          <a:ext uri="{FF2B5EF4-FFF2-40B4-BE49-F238E27FC236}">
                            <a16:creationId xmlns:a16="http://schemas.microsoft.com/office/drawing/2014/main" id="{2747B14B-91F3-4216-9B9F-9A4F1AE57917}"/>
                          </a:ext>
                        </a:extLst>
                      </p:cNvPr>
                      <p:cNvPicPr>
                        <a:picLocks noChangeAspect="1" noChangeArrowheads="1"/>
                      </p:cNvPicPr>
                      <p:nvPr/>
                    </p:nvPicPr>
                    <p:blipFill>
                      <a:blip r:embed="rId7"/>
                      <a:srcRect/>
                      <a:stretch>
                        <a:fillRect/>
                      </a:stretch>
                    </p:blipFill>
                    <p:spPr bwMode="auto">
                      <a:xfrm>
                        <a:off x="2019926" y="1045205"/>
                        <a:ext cx="39497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a:extLst>
              <a:ext uri="{FF2B5EF4-FFF2-40B4-BE49-F238E27FC236}">
                <a16:creationId xmlns:a16="http://schemas.microsoft.com/office/drawing/2014/main" id="{5CB95970-5D7C-4C61-890D-5CB0D0845809}"/>
              </a:ext>
            </a:extLst>
          </p:cNvPr>
          <p:cNvGraphicFramePr>
            <a:graphicFrameLocks noChangeAspect="1"/>
          </p:cNvGraphicFramePr>
          <p:nvPr>
            <p:extLst>
              <p:ext uri="{D42A27DB-BD31-4B8C-83A1-F6EECF244321}">
                <p14:modId xmlns:p14="http://schemas.microsoft.com/office/powerpoint/2010/main" val="1818206695"/>
              </p:ext>
            </p:extLst>
          </p:nvPr>
        </p:nvGraphicFramePr>
        <p:xfrm>
          <a:off x="9314180" y="4230641"/>
          <a:ext cx="2451100" cy="338137"/>
        </p:xfrm>
        <a:graphic>
          <a:graphicData uri="http://schemas.openxmlformats.org/presentationml/2006/ole">
            <mc:AlternateContent xmlns:mc="http://schemas.openxmlformats.org/markup-compatibility/2006">
              <mc:Choice xmlns:v="urn:schemas-microsoft-com:vml" Requires="v">
                <p:oleObj spid="_x0000_s17412" name="Equation" r:id="rId8" imgW="2450880" imgH="342720" progId="Equation.DSMT4">
                  <p:embed/>
                </p:oleObj>
              </mc:Choice>
              <mc:Fallback>
                <p:oleObj name="Equation" r:id="rId8" imgW="2450880" imgH="342720" progId="Equation.DSMT4">
                  <p:embed/>
                  <p:pic>
                    <p:nvPicPr>
                      <p:cNvPr id="13" name="Object 12">
                        <a:extLst>
                          <a:ext uri="{FF2B5EF4-FFF2-40B4-BE49-F238E27FC236}">
                            <a16:creationId xmlns:a16="http://schemas.microsoft.com/office/drawing/2014/main" id="{5CB95970-5D7C-4C61-890D-5CB0D0845809}"/>
                          </a:ext>
                        </a:extLst>
                      </p:cNvPr>
                      <p:cNvPicPr>
                        <a:picLocks noChangeAspect="1" noChangeArrowheads="1"/>
                      </p:cNvPicPr>
                      <p:nvPr/>
                    </p:nvPicPr>
                    <p:blipFill>
                      <a:blip r:embed="rId9"/>
                      <a:srcRect/>
                      <a:stretch>
                        <a:fillRect/>
                      </a:stretch>
                    </p:blipFill>
                    <p:spPr bwMode="auto">
                      <a:xfrm>
                        <a:off x="9314180" y="4230641"/>
                        <a:ext cx="2451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a:extLst>
              <a:ext uri="{FF2B5EF4-FFF2-40B4-BE49-F238E27FC236}">
                <a16:creationId xmlns:a16="http://schemas.microsoft.com/office/drawing/2014/main" id="{0B27AF67-613A-4786-AE84-B0D4A5B14295}"/>
              </a:ext>
            </a:extLst>
          </p:cNvPr>
          <p:cNvGraphicFramePr>
            <a:graphicFrameLocks noChangeAspect="1"/>
          </p:cNvGraphicFramePr>
          <p:nvPr>
            <p:extLst>
              <p:ext uri="{D42A27DB-BD31-4B8C-83A1-F6EECF244321}">
                <p14:modId xmlns:p14="http://schemas.microsoft.com/office/powerpoint/2010/main" val="2008906762"/>
              </p:ext>
            </p:extLst>
          </p:nvPr>
        </p:nvGraphicFramePr>
        <p:xfrm>
          <a:off x="2238290" y="4568778"/>
          <a:ext cx="2806700" cy="1544638"/>
        </p:xfrm>
        <a:graphic>
          <a:graphicData uri="http://schemas.openxmlformats.org/presentationml/2006/ole">
            <mc:AlternateContent xmlns:mc="http://schemas.openxmlformats.org/markup-compatibility/2006">
              <mc:Choice xmlns:v="urn:schemas-microsoft-com:vml" Requires="v">
                <p:oleObj spid="_x0000_s17413" name="Equation" r:id="rId10" imgW="2806560" imgH="1562040" progId="Equation.DSMT4">
                  <p:embed/>
                </p:oleObj>
              </mc:Choice>
              <mc:Fallback>
                <p:oleObj name="Equation" r:id="rId10" imgW="2806560" imgH="1562040" progId="Equation.DSMT4">
                  <p:embed/>
                  <p:pic>
                    <p:nvPicPr>
                      <p:cNvPr id="17" name="Object 16">
                        <a:extLst>
                          <a:ext uri="{FF2B5EF4-FFF2-40B4-BE49-F238E27FC236}">
                            <a16:creationId xmlns:a16="http://schemas.microsoft.com/office/drawing/2014/main" id="{0B27AF67-613A-4786-AE84-B0D4A5B14295}"/>
                          </a:ext>
                        </a:extLst>
                      </p:cNvPr>
                      <p:cNvPicPr>
                        <a:picLocks noChangeAspect="1" noChangeArrowheads="1"/>
                      </p:cNvPicPr>
                      <p:nvPr/>
                    </p:nvPicPr>
                    <p:blipFill>
                      <a:blip r:embed="rId11"/>
                      <a:srcRect/>
                      <a:stretch>
                        <a:fillRect/>
                      </a:stretch>
                    </p:blipFill>
                    <p:spPr bwMode="auto">
                      <a:xfrm>
                        <a:off x="2238290" y="4568778"/>
                        <a:ext cx="28067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417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Pareto Distribution</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8083247" cy="4524369"/>
          </a:xfrm>
        </p:spPr>
        <p:txBody>
          <a:bodyPr/>
          <a:lstStyle/>
          <a:p>
            <a:pPr>
              <a:spcAft>
                <a:spcPts val="0"/>
              </a:spcAft>
            </a:pPr>
            <a:r>
              <a:rPr lang="en-AU" dirty="0"/>
              <a:t>A less commonly-seen variable is the </a:t>
            </a:r>
            <a:r>
              <a:rPr lang="en-AU" b="1" dirty="0"/>
              <a:t>Pareto </a:t>
            </a:r>
            <a:r>
              <a:rPr lang="en-AU" dirty="0"/>
              <a:t>variable.</a:t>
            </a:r>
          </a:p>
          <a:p>
            <a:pPr>
              <a:spcAft>
                <a:spcPts val="0"/>
              </a:spcAft>
            </a:pPr>
            <a:endParaRPr lang="en-AU" dirty="0"/>
          </a:p>
          <a:p>
            <a:pPr>
              <a:spcAft>
                <a:spcPts val="0"/>
              </a:spcAft>
            </a:pPr>
            <a:r>
              <a:rPr lang="en-AU" dirty="0"/>
              <a:t>Named after the Italian economist Vilfredo Pareto, it is used to characterise strongly skewed data i.e. ones where small values are extremely likely and very large ones are extremely rare.</a:t>
            </a:r>
          </a:p>
          <a:p>
            <a:pPr>
              <a:spcAft>
                <a:spcPts val="0"/>
              </a:spcAft>
            </a:pPr>
            <a:endParaRPr lang="en-AU" dirty="0"/>
          </a:p>
          <a:p>
            <a:pPr>
              <a:spcAft>
                <a:spcPts val="0"/>
              </a:spcAft>
            </a:pPr>
            <a:r>
              <a:rPr lang="en-AU" dirty="0"/>
              <a:t>Used in actuarial science and insurance modelling – for example, minor scrapes and car accidents are very common but low cost. Natural disasters (bushfires, earthquakes etc) are very rare but hugely costly.</a:t>
            </a:r>
          </a:p>
          <a:p>
            <a:pPr>
              <a:spcAft>
                <a:spcPts val="0"/>
              </a:spcAft>
            </a:pPr>
            <a:endParaRPr lang="en-AU" dirty="0"/>
          </a:p>
          <a:p>
            <a:pPr>
              <a:spcAft>
                <a:spcPts val="0"/>
              </a:spcAft>
            </a:pPr>
            <a:r>
              <a:rPr lang="en-AU" dirty="0"/>
              <a:t>It also describes the size distribution of living organisms. For example, in the oceans, there are many billions of zooplankton for each fish and many billions of fish for each whale etc.</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p:txBody>
      </p:sp>
      <p:pic>
        <p:nvPicPr>
          <p:cNvPr id="28" name="Picture 27">
            <a:extLst>
              <a:ext uri="{FF2B5EF4-FFF2-40B4-BE49-F238E27FC236}">
                <a16:creationId xmlns:a16="http://schemas.microsoft.com/office/drawing/2014/main" id="{86471974-9D81-4D6D-8A64-BCDF40AD1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5657" y="500034"/>
            <a:ext cx="3111938" cy="4517329"/>
          </a:xfrm>
          <a:prstGeom prst="rect">
            <a:avLst/>
          </a:prstGeom>
        </p:spPr>
      </p:pic>
      <p:sp>
        <p:nvSpPr>
          <p:cNvPr id="39" name="Title 1">
            <a:extLst>
              <a:ext uri="{FF2B5EF4-FFF2-40B4-BE49-F238E27FC236}">
                <a16:creationId xmlns:a16="http://schemas.microsoft.com/office/drawing/2014/main" id="{0B9CFD1A-CBBB-46CF-B010-9A9959F6AA5E}"/>
              </a:ext>
            </a:extLst>
          </p:cNvPr>
          <p:cNvSpPr txBox="1">
            <a:spLocks/>
          </p:cNvSpPr>
          <p:nvPr/>
        </p:nvSpPr>
        <p:spPr>
          <a:xfrm>
            <a:off x="9430645" y="5084466"/>
            <a:ext cx="2390775" cy="909608"/>
          </a:xfrm>
          <a:prstGeom prst="rect">
            <a:avLst/>
          </a:prstGeom>
        </p:spPr>
        <p:txBody>
          <a:bodyPr vert="horz" wrap="square" lIns="0" tIns="0" rIns="0" bIns="0" rtlCol="0" anchor="t" anchorCtr="0">
            <a:spAutoFit/>
          </a:bodyPr>
          <a:lstStyle>
            <a:lvl1pPr algn="l" defTabSz="914400" rtl="0" eaLnBrk="1" latinLnBrk="0" hangingPunct="1">
              <a:lnSpc>
                <a:spcPts val="3600"/>
              </a:lnSpc>
              <a:spcBef>
                <a:spcPct val="0"/>
              </a:spcBef>
              <a:buNone/>
              <a:defRPr sz="3200" b="1" i="0" kern="1200" cap="all" baseline="0">
                <a:solidFill>
                  <a:schemeClr val="tx1"/>
                </a:solidFill>
                <a:latin typeface="+mj-lt"/>
                <a:ea typeface="+mj-ea"/>
                <a:cs typeface="+mj-cs"/>
              </a:defRPr>
            </a:lvl1pPr>
          </a:lstStyle>
          <a:p>
            <a:pPr>
              <a:lnSpc>
                <a:spcPct val="150000"/>
              </a:lnSpc>
            </a:pPr>
            <a:r>
              <a:rPr lang="en-AU" sz="2100" b="0" i="1" cap="none" dirty="0"/>
              <a:t>Vilfredo Pareto (1848-1923)</a:t>
            </a:r>
            <a:endParaRPr lang="en-AU" sz="2100" b="0" cap="none" dirty="0"/>
          </a:p>
        </p:txBody>
      </p:sp>
    </p:spTree>
    <p:custDataLst>
      <p:tags r:id="rId1"/>
    </p:custDataLst>
    <p:extLst>
      <p:ext uri="{BB962C8B-B14F-4D97-AF65-F5344CB8AC3E}">
        <p14:creationId xmlns:p14="http://schemas.microsoft.com/office/powerpoint/2010/main" val="219377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30E180B1-DD7E-4C2A-A4CA-3DD255B2779E}"/>
              </a:ext>
            </a:extLst>
          </p:cNvPr>
          <p:cNvSpPr>
            <a:spLocks noGrp="1"/>
          </p:cNvSpPr>
          <p:nvPr>
            <p:ph type="ftr" sz="quarter" idx="11"/>
          </p:nvPr>
        </p:nvSpPr>
        <p:spPr>
          <a:xfrm>
            <a:off x="6363093" y="6255097"/>
            <a:ext cx="5402187" cy="365125"/>
          </a:xfrm>
        </p:spPr>
        <p:txBody>
          <a:bodyPr/>
          <a:lstStyle/>
          <a:p>
            <a:r>
              <a:rPr lang="en-US" dirty="0"/>
              <a:t>Faculty of Science</a:t>
            </a:r>
          </a:p>
        </p:txBody>
      </p:sp>
      <p:sp>
        <p:nvSpPr>
          <p:cNvPr id="6" name="Text Placeholder 2">
            <a:extLst>
              <a:ext uri="{FF2B5EF4-FFF2-40B4-BE49-F238E27FC236}">
                <a16:creationId xmlns:a16="http://schemas.microsoft.com/office/drawing/2014/main" id="{3169E134-5D4E-4F90-A36A-FDF41669FB6A}"/>
              </a:ext>
            </a:extLst>
          </p:cNvPr>
          <p:cNvSpPr>
            <a:spLocks noGrp="1"/>
          </p:cNvSpPr>
          <p:nvPr>
            <p:ph type="body" idx="12"/>
          </p:nvPr>
        </p:nvSpPr>
        <p:spPr>
          <a:xfrm>
            <a:off x="497226" y="1589047"/>
            <a:ext cx="11227583" cy="4524369"/>
          </a:xfrm>
        </p:spPr>
        <p:txBody>
          <a:bodyPr/>
          <a:lstStyle/>
          <a:p>
            <a:r>
              <a:rPr lang="en-AU" dirty="0"/>
              <a:t>We saw in Lecture 1 how we could use realisations of a            variable to simulate realisations of flipping a fair coin.</a:t>
            </a:r>
          </a:p>
        </p:txBody>
      </p:sp>
      <p:sp>
        <p:nvSpPr>
          <p:cNvPr id="7" name="Rectangle 6">
            <a:extLst>
              <a:ext uri="{FF2B5EF4-FFF2-40B4-BE49-F238E27FC236}">
                <a16:creationId xmlns:a16="http://schemas.microsoft.com/office/drawing/2014/main" id="{2A57D23A-E145-4C00-8751-9387C6AEEE72}"/>
              </a:ext>
            </a:extLst>
          </p:cNvPr>
          <p:cNvSpPr/>
          <p:nvPr/>
        </p:nvSpPr>
        <p:spPr>
          <a:xfrm>
            <a:off x="7534445" y="3521495"/>
            <a:ext cx="1206500" cy="1093199"/>
          </a:xfrm>
          <a:prstGeom prst="rect">
            <a:avLst/>
          </a:prstGeom>
          <a:pattFill prst="pct10">
            <a:fgClr>
              <a:srgbClr val="FF0000"/>
            </a:fgClr>
            <a:bgClr>
              <a:schemeClr val="bg1"/>
            </a:bgClr>
          </a:patt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8" name="Object 7">
            <a:extLst>
              <a:ext uri="{FF2B5EF4-FFF2-40B4-BE49-F238E27FC236}">
                <a16:creationId xmlns:a16="http://schemas.microsoft.com/office/drawing/2014/main" id="{671CA59F-4B4E-42A6-80FD-51C94A525198}"/>
              </a:ext>
            </a:extLst>
          </p:cNvPr>
          <p:cNvGraphicFramePr>
            <a:graphicFrameLocks noChangeAspect="1"/>
          </p:cNvGraphicFramePr>
          <p:nvPr>
            <p:extLst>
              <p:ext uri="{D42A27DB-BD31-4B8C-83A1-F6EECF244321}">
                <p14:modId xmlns:p14="http://schemas.microsoft.com/office/powerpoint/2010/main" val="3072543612"/>
              </p:ext>
            </p:extLst>
          </p:nvPr>
        </p:nvGraphicFramePr>
        <p:xfrm>
          <a:off x="9877427" y="5227657"/>
          <a:ext cx="1206500" cy="314325"/>
        </p:xfrm>
        <a:graphic>
          <a:graphicData uri="http://schemas.openxmlformats.org/presentationml/2006/ole">
            <mc:AlternateContent xmlns:mc="http://schemas.openxmlformats.org/markup-compatibility/2006">
              <mc:Choice xmlns:v="urn:schemas-microsoft-com:vml" Requires="v">
                <p:oleObj spid="_x0000_s1026" name="Equation" r:id="rId4" imgW="1206360" imgH="317160" progId="Equation.DSMT4">
                  <p:embed/>
                </p:oleObj>
              </mc:Choice>
              <mc:Fallback>
                <p:oleObj name="Equation" r:id="rId4" imgW="1206360" imgH="317160" progId="Equation.DSMT4">
                  <p:embed/>
                  <p:pic>
                    <p:nvPicPr>
                      <p:cNvPr id="8" name="Object 7">
                        <a:extLst>
                          <a:ext uri="{FF2B5EF4-FFF2-40B4-BE49-F238E27FC236}">
                            <a16:creationId xmlns:a16="http://schemas.microsoft.com/office/drawing/2014/main" id="{671CA59F-4B4E-42A6-80FD-51C94A525198}"/>
                          </a:ext>
                        </a:extLst>
                      </p:cNvPr>
                      <p:cNvPicPr>
                        <a:picLocks noChangeAspect="1" noChangeArrowheads="1"/>
                      </p:cNvPicPr>
                      <p:nvPr/>
                    </p:nvPicPr>
                    <p:blipFill>
                      <a:blip r:embed="rId5"/>
                      <a:srcRect/>
                      <a:stretch>
                        <a:fillRect/>
                      </a:stretch>
                    </p:blipFill>
                    <p:spPr bwMode="auto">
                      <a:xfrm>
                        <a:off x="9877427" y="5227657"/>
                        <a:ext cx="1206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a:extLst>
              <a:ext uri="{FF2B5EF4-FFF2-40B4-BE49-F238E27FC236}">
                <a16:creationId xmlns:a16="http://schemas.microsoft.com/office/drawing/2014/main" id="{5EBA1141-CA25-4F3D-B429-948A0F5F75E1}"/>
              </a:ext>
            </a:extLst>
          </p:cNvPr>
          <p:cNvSpPr/>
          <p:nvPr/>
        </p:nvSpPr>
        <p:spPr>
          <a:xfrm>
            <a:off x="7534445" y="3517119"/>
            <a:ext cx="1206500" cy="10931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0" name="Object 9">
            <a:extLst>
              <a:ext uri="{FF2B5EF4-FFF2-40B4-BE49-F238E27FC236}">
                <a16:creationId xmlns:a16="http://schemas.microsoft.com/office/drawing/2014/main" id="{6E2BCF93-75E3-4B1F-8C33-2415790A7FF1}"/>
              </a:ext>
            </a:extLst>
          </p:cNvPr>
          <p:cNvGraphicFramePr>
            <a:graphicFrameLocks noChangeAspect="1"/>
          </p:cNvGraphicFramePr>
          <p:nvPr>
            <p:extLst>
              <p:ext uri="{D42A27DB-BD31-4B8C-83A1-F6EECF244321}">
                <p14:modId xmlns:p14="http://schemas.microsoft.com/office/powerpoint/2010/main" val="1683322467"/>
              </p:ext>
            </p:extLst>
          </p:nvPr>
        </p:nvGraphicFramePr>
        <p:xfrm>
          <a:off x="7534445" y="4783383"/>
          <a:ext cx="3111500" cy="263525"/>
        </p:xfrm>
        <a:graphic>
          <a:graphicData uri="http://schemas.openxmlformats.org/presentationml/2006/ole">
            <mc:AlternateContent xmlns:mc="http://schemas.openxmlformats.org/markup-compatibility/2006">
              <mc:Choice xmlns:v="urn:schemas-microsoft-com:vml" Requires="v">
                <p:oleObj spid="_x0000_s1027" name="Equation" r:id="rId6" imgW="3111480" imgH="266400" progId="Equation.DSMT4">
                  <p:embed/>
                </p:oleObj>
              </mc:Choice>
              <mc:Fallback>
                <p:oleObj name="Equation" r:id="rId6" imgW="3111480" imgH="266400" progId="Equation.DSMT4">
                  <p:embed/>
                  <p:pic>
                    <p:nvPicPr>
                      <p:cNvPr id="10" name="Object 9">
                        <a:extLst>
                          <a:ext uri="{FF2B5EF4-FFF2-40B4-BE49-F238E27FC236}">
                            <a16:creationId xmlns:a16="http://schemas.microsoft.com/office/drawing/2014/main" id="{6E2BCF93-75E3-4B1F-8C33-2415790A7FF1}"/>
                          </a:ext>
                        </a:extLst>
                      </p:cNvPr>
                      <p:cNvPicPr>
                        <a:picLocks noChangeAspect="1" noChangeArrowheads="1"/>
                      </p:cNvPicPr>
                      <p:nvPr/>
                    </p:nvPicPr>
                    <p:blipFill>
                      <a:blip r:embed="rId7"/>
                      <a:srcRect/>
                      <a:stretch>
                        <a:fillRect/>
                      </a:stretch>
                    </p:blipFill>
                    <p:spPr bwMode="auto">
                      <a:xfrm>
                        <a:off x="7534445" y="4783383"/>
                        <a:ext cx="31115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1" name="Straight Connector 10">
            <a:extLst>
              <a:ext uri="{FF2B5EF4-FFF2-40B4-BE49-F238E27FC236}">
                <a16:creationId xmlns:a16="http://schemas.microsoft.com/office/drawing/2014/main" id="{81C1C519-66F5-4468-85A2-1FEE02D580FA}"/>
              </a:ext>
            </a:extLst>
          </p:cNvPr>
          <p:cNvCxnSpPr>
            <a:cxnSpLocks/>
          </p:cNvCxnSpPr>
          <p:nvPr/>
        </p:nvCxnSpPr>
        <p:spPr>
          <a:xfrm>
            <a:off x="6084872" y="3417880"/>
            <a:ext cx="1" cy="1229032"/>
          </a:xfrm>
          <a:prstGeom prst="line">
            <a:avLst/>
          </a:prstGeom>
          <a:ln w="57150">
            <a:solidFill>
              <a:srgbClr val="323232"/>
            </a:solidFill>
          </a:ln>
        </p:spPr>
        <p:style>
          <a:lnRef idx="1">
            <a:schemeClr val="accent1"/>
          </a:lnRef>
          <a:fillRef idx="0">
            <a:schemeClr val="accent1"/>
          </a:fillRef>
          <a:effectRef idx="0">
            <a:schemeClr val="accent1"/>
          </a:effectRef>
          <a:fontRef idx="minor">
            <a:schemeClr val="tx1"/>
          </a:fontRef>
        </p:style>
      </p:cxnSp>
      <p:graphicFrame>
        <p:nvGraphicFramePr>
          <p:cNvPr id="12" name="Object 11">
            <a:extLst>
              <a:ext uri="{FF2B5EF4-FFF2-40B4-BE49-F238E27FC236}">
                <a16:creationId xmlns:a16="http://schemas.microsoft.com/office/drawing/2014/main" id="{72DEA663-6715-4835-95BB-812977E7664A}"/>
              </a:ext>
            </a:extLst>
          </p:cNvPr>
          <p:cNvGraphicFramePr>
            <a:graphicFrameLocks noChangeAspect="1"/>
          </p:cNvGraphicFramePr>
          <p:nvPr>
            <p:extLst>
              <p:ext uri="{D42A27DB-BD31-4B8C-83A1-F6EECF244321}">
                <p14:modId xmlns:p14="http://schemas.microsoft.com/office/powerpoint/2010/main" val="156846969"/>
              </p:ext>
            </p:extLst>
          </p:nvPr>
        </p:nvGraphicFramePr>
        <p:xfrm>
          <a:off x="4486940" y="3491631"/>
          <a:ext cx="1473200" cy="314325"/>
        </p:xfrm>
        <a:graphic>
          <a:graphicData uri="http://schemas.openxmlformats.org/presentationml/2006/ole">
            <mc:AlternateContent xmlns:mc="http://schemas.openxmlformats.org/markup-compatibility/2006">
              <mc:Choice xmlns:v="urn:schemas-microsoft-com:vml" Requires="v">
                <p:oleObj spid="_x0000_s1028" name="Equation" r:id="rId8" imgW="1473120" imgH="317160" progId="Equation.DSMT4">
                  <p:embed/>
                </p:oleObj>
              </mc:Choice>
              <mc:Fallback>
                <p:oleObj name="Equation" r:id="rId8" imgW="1473120" imgH="317160" progId="Equation.DSMT4">
                  <p:embed/>
                  <p:pic>
                    <p:nvPicPr>
                      <p:cNvPr id="12" name="Object 11">
                        <a:extLst>
                          <a:ext uri="{FF2B5EF4-FFF2-40B4-BE49-F238E27FC236}">
                            <a16:creationId xmlns:a16="http://schemas.microsoft.com/office/drawing/2014/main" id="{72DEA663-6715-4835-95BB-812977E7664A}"/>
                          </a:ext>
                        </a:extLst>
                      </p:cNvPr>
                      <p:cNvPicPr>
                        <a:picLocks noChangeAspect="1" noChangeArrowheads="1"/>
                      </p:cNvPicPr>
                      <p:nvPr/>
                    </p:nvPicPr>
                    <p:blipFill>
                      <a:blip r:embed="rId9"/>
                      <a:srcRect/>
                      <a:stretch>
                        <a:fillRect/>
                      </a:stretch>
                    </p:blipFill>
                    <p:spPr bwMode="auto">
                      <a:xfrm>
                        <a:off x="4486940" y="3491631"/>
                        <a:ext cx="14732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itle 1">
            <a:extLst>
              <a:ext uri="{FF2B5EF4-FFF2-40B4-BE49-F238E27FC236}">
                <a16:creationId xmlns:a16="http://schemas.microsoft.com/office/drawing/2014/main" id="{0FD2257E-0027-4E77-8AD8-5E286662E1ED}"/>
              </a:ext>
            </a:extLst>
          </p:cNvPr>
          <p:cNvSpPr txBox="1">
            <a:spLocks/>
          </p:cNvSpPr>
          <p:nvPr/>
        </p:nvSpPr>
        <p:spPr>
          <a:xfrm>
            <a:off x="7618499" y="3805956"/>
            <a:ext cx="1809750" cy="606897"/>
          </a:xfrm>
          <a:prstGeom prst="rect">
            <a:avLst/>
          </a:prstGeom>
        </p:spPr>
        <p:txBody>
          <a:bodyPr vert="horz" wrap="square" lIns="0" tIns="0" rIns="0" bIns="0" rtlCol="0" anchor="t" anchorCtr="0">
            <a:spAutoFit/>
          </a:bodyPr>
          <a:lstStyle>
            <a:lvl1pPr algn="l" defTabSz="914400" rtl="0" eaLnBrk="1" latinLnBrk="0" hangingPunct="1">
              <a:lnSpc>
                <a:spcPts val="3600"/>
              </a:lnSpc>
              <a:spcBef>
                <a:spcPct val="0"/>
              </a:spcBef>
              <a:buNone/>
              <a:defRPr sz="3200" b="1" i="0" kern="1200" cap="all" baseline="0">
                <a:solidFill>
                  <a:schemeClr val="tx1"/>
                </a:solidFill>
                <a:latin typeface="+mj-lt"/>
                <a:ea typeface="+mj-ea"/>
                <a:cs typeface="+mj-cs"/>
              </a:defRPr>
            </a:lvl1pPr>
          </a:lstStyle>
          <a:p>
            <a:pPr>
              <a:lnSpc>
                <a:spcPct val="150000"/>
              </a:lnSpc>
            </a:pPr>
            <a:r>
              <a:rPr lang="en-AU" sz="3000" b="0" cap="none" dirty="0">
                <a:solidFill>
                  <a:schemeClr val="accent1"/>
                </a:solidFill>
              </a:rPr>
              <a:t>x</a:t>
            </a:r>
          </a:p>
        </p:txBody>
      </p:sp>
      <p:sp>
        <p:nvSpPr>
          <p:cNvPr id="14" name="Rectangle 13">
            <a:extLst>
              <a:ext uri="{FF2B5EF4-FFF2-40B4-BE49-F238E27FC236}">
                <a16:creationId xmlns:a16="http://schemas.microsoft.com/office/drawing/2014/main" id="{C54D4EE0-687F-45F8-9DA6-4B34F3C4DAEE}"/>
              </a:ext>
            </a:extLst>
          </p:cNvPr>
          <p:cNvSpPr/>
          <p:nvPr/>
        </p:nvSpPr>
        <p:spPr>
          <a:xfrm>
            <a:off x="8150787" y="3519750"/>
            <a:ext cx="590158" cy="1093199"/>
          </a:xfrm>
          <a:prstGeom prst="rect">
            <a:avLst/>
          </a:prstGeom>
          <a:pattFill prst="lgGrid">
            <a:fgClr>
              <a:srgbClr val="FF0000"/>
            </a:fgClr>
            <a:bgClr>
              <a:schemeClr val="bg1"/>
            </a:bgClr>
          </a:patt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itle 1">
            <a:extLst>
              <a:ext uri="{FF2B5EF4-FFF2-40B4-BE49-F238E27FC236}">
                <a16:creationId xmlns:a16="http://schemas.microsoft.com/office/drawing/2014/main" id="{164943CE-591C-4430-930A-1C04404BA34C}"/>
              </a:ext>
            </a:extLst>
          </p:cNvPr>
          <p:cNvSpPr txBox="1">
            <a:spLocks/>
          </p:cNvSpPr>
          <p:nvPr/>
        </p:nvSpPr>
        <p:spPr>
          <a:xfrm>
            <a:off x="8365791" y="3811896"/>
            <a:ext cx="1809750" cy="606897"/>
          </a:xfrm>
          <a:prstGeom prst="rect">
            <a:avLst/>
          </a:prstGeom>
        </p:spPr>
        <p:txBody>
          <a:bodyPr vert="horz" wrap="square" lIns="0" tIns="0" rIns="0" bIns="0" rtlCol="0" anchor="t" anchorCtr="0">
            <a:spAutoFit/>
          </a:bodyPr>
          <a:lstStyle>
            <a:lvl1pPr algn="l" defTabSz="914400" rtl="0" eaLnBrk="1" latinLnBrk="0" hangingPunct="1">
              <a:lnSpc>
                <a:spcPts val="3600"/>
              </a:lnSpc>
              <a:spcBef>
                <a:spcPct val="0"/>
              </a:spcBef>
              <a:buNone/>
              <a:defRPr sz="3200" b="1" i="0" kern="1200" cap="all" baseline="0">
                <a:solidFill>
                  <a:schemeClr val="tx1"/>
                </a:solidFill>
                <a:latin typeface="+mj-lt"/>
                <a:ea typeface="+mj-ea"/>
                <a:cs typeface="+mj-cs"/>
              </a:defRPr>
            </a:lvl1pPr>
          </a:lstStyle>
          <a:p>
            <a:pPr>
              <a:lnSpc>
                <a:spcPct val="150000"/>
              </a:lnSpc>
            </a:pPr>
            <a:r>
              <a:rPr lang="en-AU" sz="3000" b="0" cap="none" dirty="0">
                <a:solidFill>
                  <a:schemeClr val="accent1"/>
                </a:solidFill>
              </a:rPr>
              <a:t>x</a:t>
            </a:r>
          </a:p>
        </p:txBody>
      </p:sp>
      <p:graphicFrame>
        <p:nvGraphicFramePr>
          <p:cNvPr id="16" name="Object 15">
            <a:extLst>
              <a:ext uri="{FF2B5EF4-FFF2-40B4-BE49-F238E27FC236}">
                <a16:creationId xmlns:a16="http://schemas.microsoft.com/office/drawing/2014/main" id="{F16A201D-46A9-4602-AB34-805A04A7C964}"/>
              </a:ext>
            </a:extLst>
          </p:cNvPr>
          <p:cNvGraphicFramePr>
            <a:graphicFrameLocks noChangeAspect="1"/>
          </p:cNvGraphicFramePr>
          <p:nvPr>
            <p:extLst>
              <p:ext uri="{D42A27DB-BD31-4B8C-83A1-F6EECF244321}">
                <p14:modId xmlns:p14="http://schemas.microsoft.com/office/powerpoint/2010/main" val="2511155186"/>
              </p:ext>
            </p:extLst>
          </p:nvPr>
        </p:nvGraphicFramePr>
        <p:xfrm>
          <a:off x="6312598" y="3542431"/>
          <a:ext cx="3505200" cy="263525"/>
        </p:xfrm>
        <a:graphic>
          <a:graphicData uri="http://schemas.openxmlformats.org/presentationml/2006/ole">
            <mc:AlternateContent xmlns:mc="http://schemas.openxmlformats.org/markup-compatibility/2006">
              <mc:Choice xmlns:v="urn:schemas-microsoft-com:vml" Requires="v">
                <p:oleObj spid="_x0000_s1029" name="Equation" r:id="rId10" imgW="3504960" imgH="266400" progId="Equation.DSMT4">
                  <p:embed/>
                </p:oleObj>
              </mc:Choice>
              <mc:Fallback>
                <p:oleObj name="Equation" r:id="rId10" imgW="3504960" imgH="266400" progId="Equation.DSMT4">
                  <p:embed/>
                  <p:pic>
                    <p:nvPicPr>
                      <p:cNvPr id="16" name="Object 15">
                        <a:extLst>
                          <a:ext uri="{FF2B5EF4-FFF2-40B4-BE49-F238E27FC236}">
                            <a16:creationId xmlns:a16="http://schemas.microsoft.com/office/drawing/2014/main" id="{F16A201D-46A9-4602-AB34-805A04A7C964}"/>
                          </a:ext>
                        </a:extLst>
                      </p:cNvPr>
                      <p:cNvPicPr>
                        <a:picLocks noChangeAspect="1" noChangeArrowheads="1"/>
                      </p:cNvPicPr>
                      <p:nvPr/>
                    </p:nvPicPr>
                    <p:blipFill>
                      <a:blip r:embed="rId11"/>
                      <a:srcRect/>
                      <a:stretch>
                        <a:fillRect/>
                      </a:stretch>
                    </p:blipFill>
                    <p:spPr bwMode="auto">
                      <a:xfrm>
                        <a:off x="6312598" y="3542431"/>
                        <a:ext cx="35052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7" name="Straight Connector 16">
            <a:extLst>
              <a:ext uri="{FF2B5EF4-FFF2-40B4-BE49-F238E27FC236}">
                <a16:creationId xmlns:a16="http://schemas.microsoft.com/office/drawing/2014/main" id="{6F93ACDE-98C7-4182-86DD-3F1E62AE4D3E}"/>
              </a:ext>
            </a:extLst>
          </p:cNvPr>
          <p:cNvCxnSpPr>
            <a:cxnSpLocks/>
          </p:cNvCxnSpPr>
          <p:nvPr/>
        </p:nvCxnSpPr>
        <p:spPr>
          <a:xfrm>
            <a:off x="5674938" y="4614694"/>
            <a:ext cx="5038540" cy="3490"/>
          </a:xfrm>
          <a:prstGeom prst="line">
            <a:avLst/>
          </a:prstGeom>
          <a:ln w="57150">
            <a:solidFill>
              <a:srgbClr val="323232"/>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5FA55365-C2CD-467E-89FC-6BA72AB1AB4A}"/>
              </a:ext>
            </a:extLst>
          </p:cNvPr>
          <p:cNvSpPr txBox="1">
            <a:spLocks/>
          </p:cNvSpPr>
          <p:nvPr/>
        </p:nvSpPr>
        <p:spPr>
          <a:xfrm>
            <a:off x="467192" y="2752675"/>
            <a:ext cx="4410808" cy="3055044"/>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spcAft>
                <a:spcPts val="400"/>
              </a:spcAft>
            </a:pPr>
            <a:r>
              <a:rPr lang="en-AU" dirty="0"/>
              <a:t>Using a realisation, </a:t>
            </a:r>
            <a:r>
              <a:rPr lang="en-AU" i="1" dirty="0"/>
              <a:t>u</a:t>
            </a:r>
            <a:r>
              <a:rPr lang="en-AU" dirty="0"/>
              <a:t>,  of a           variable, if we call the outcome Heads if               and Tails if               </a:t>
            </a:r>
          </a:p>
          <a:p>
            <a:pPr marL="0" indent="0">
              <a:spcAft>
                <a:spcPts val="400"/>
              </a:spcAft>
              <a:buNone/>
            </a:pPr>
            <a:r>
              <a:rPr lang="en-AU" dirty="0"/>
              <a:t>             , then we have a random </a:t>
            </a:r>
          </a:p>
          <a:p>
            <a:pPr marL="0" indent="0">
              <a:spcAft>
                <a:spcPts val="400"/>
              </a:spcAft>
              <a:buNone/>
            </a:pPr>
            <a:r>
              <a:rPr lang="en-AU" dirty="0"/>
              <a:t>   experiment which returns Heads </a:t>
            </a:r>
          </a:p>
          <a:p>
            <a:pPr marL="0" indent="0">
              <a:spcAft>
                <a:spcPts val="400"/>
              </a:spcAft>
              <a:buNone/>
            </a:pPr>
            <a:r>
              <a:rPr lang="en-AU" dirty="0"/>
              <a:t>  or Tails, each with probability 0.5. </a:t>
            </a:r>
          </a:p>
        </p:txBody>
      </p:sp>
      <p:sp>
        <p:nvSpPr>
          <p:cNvPr id="19" name="Title 1">
            <a:extLst>
              <a:ext uri="{FF2B5EF4-FFF2-40B4-BE49-F238E27FC236}">
                <a16:creationId xmlns:a16="http://schemas.microsoft.com/office/drawing/2014/main" id="{2252B3EA-CC30-4DC3-A5EF-44CDC47C4E11}"/>
              </a:ext>
            </a:extLst>
          </p:cNvPr>
          <p:cNvSpPr>
            <a:spLocks noGrp="1"/>
          </p:cNvSpPr>
          <p:nvPr>
            <p:ph type="title"/>
          </p:nvPr>
        </p:nvSpPr>
        <p:spPr>
          <a:xfrm>
            <a:off x="627854" y="855547"/>
            <a:ext cx="10326658" cy="664909"/>
          </a:xfrm>
        </p:spPr>
        <p:txBody>
          <a:bodyPr/>
          <a:lstStyle/>
          <a:p>
            <a:r>
              <a:rPr lang="en-US" dirty="0"/>
              <a:t>Simulating Discrete Events</a:t>
            </a:r>
          </a:p>
        </p:txBody>
      </p:sp>
      <p:graphicFrame>
        <p:nvGraphicFramePr>
          <p:cNvPr id="20" name="Object 19">
            <a:extLst>
              <a:ext uri="{FF2B5EF4-FFF2-40B4-BE49-F238E27FC236}">
                <a16:creationId xmlns:a16="http://schemas.microsoft.com/office/drawing/2014/main" id="{952DEF70-DEFE-4416-82C0-B2C4F89C8493}"/>
              </a:ext>
            </a:extLst>
          </p:cNvPr>
          <p:cNvGraphicFramePr>
            <a:graphicFrameLocks noChangeAspect="1"/>
          </p:cNvGraphicFramePr>
          <p:nvPr>
            <p:extLst>
              <p:ext uri="{D42A27DB-BD31-4B8C-83A1-F6EECF244321}">
                <p14:modId xmlns:p14="http://schemas.microsoft.com/office/powerpoint/2010/main" val="4264460167"/>
              </p:ext>
            </p:extLst>
          </p:nvPr>
        </p:nvGraphicFramePr>
        <p:xfrm>
          <a:off x="4063365" y="2808287"/>
          <a:ext cx="685800" cy="314325"/>
        </p:xfrm>
        <a:graphic>
          <a:graphicData uri="http://schemas.openxmlformats.org/presentationml/2006/ole">
            <mc:AlternateContent xmlns:mc="http://schemas.openxmlformats.org/markup-compatibility/2006">
              <mc:Choice xmlns:v="urn:schemas-microsoft-com:vml" Requires="v">
                <p:oleObj spid="_x0000_s1030" name="Equation" r:id="rId12" imgW="685800" imgH="317160" progId="Equation.DSMT4">
                  <p:embed/>
                </p:oleObj>
              </mc:Choice>
              <mc:Fallback>
                <p:oleObj name="Equation" r:id="rId12" imgW="685800" imgH="317160" progId="Equation.DSMT4">
                  <p:embed/>
                  <p:pic>
                    <p:nvPicPr>
                      <p:cNvPr id="20" name="Object 19">
                        <a:extLst>
                          <a:ext uri="{FF2B5EF4-FFF2-40B4-BE49-F238E27FC236}">
                            <a16:creationId xmlns:a16="http://schemas.microsoft.com/office/drawing/2014/main" id="{952DEF70-DEFE-4416-82C0-B2C4F89C8493}"/>
                          </a:ext>
                        </a:extLst>
                      </p:cNvPr>
                      <p:cNvPicPr>
                        <a:picLocks noChangeAspect="1" noChangeArrowheads="1"/>
                      </p:cNvPicPr>
                      <p:nvPr/>
                    </p:nvPicPr>
                    <p:blipFill>
                      <a:blip r:embed="rId13"/>
                      <a:srcRect/>
                      <a:stretch>
                        <a:fillRect/>
                      </a:stretch>
                    </p:blipFill>
                    <p:spPr bwMode="auto">
                      <a:xfrm>
                        <a:off x="4063365" y="2808287"/>
                        <a:ext cx="685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a:extLst>
              <a:ext uri="{FF2B5EF4-FFF2-40B4-BE49-F238E27FC236}">
                <a16:creationId xmlns:a16="http://schemas.microsoft.com/office/drawing/2014/main" id="{71B26B1A-0234-42AB-9F11-FBE10EFA5ABE}"/>
              </a:ext>
            </a:extLst>
          </p:cNvPr>
          <p:cNvGraphicFramePr>
            <a:graphicFrameLocks noChangeAspect="1"/>
          </p:cNvGraphicFramePr>
          <p:nvPr>
            <p:extLst>
              <p:ext uri="{D42A27DB-BD31-4B8C-83A1-F6EECF244321}">
                <p14:modId xmlns:p14="http://schemas.microsoft.com/office/powerpoint/2010/main" val="178762269"/>
              </p:ext>
            </p:extLst>
          </p:nvPr>
        </p:nvGraphicFramePr>
        <p:xfrm>
          <a:off x="1961452" y="3491631"/>
          <a:ext cx="825500" cy="265113"/>
        </p:xfrm>
        <a:graphic>
          <a:graphicData uri="http://schemas.openxmlformats.org/presentationml/2006/ole">
            <mc:AlternateContent xmlns:mc="http://schemas.openxmlformats.org/markup-compatibility/2006">
              <mc:Choice xmlns:v="urn:schemas-microsoft-com:vml" Requires="v">
                <p:oleObj spid="_x0000_s1031" name="Equation" r:id="rId14" imgW="825480" imgH="266400" progId="Equation.DSMT4">
                  <p:embed/>
                </p:oleObj>
              </mc:Choice>
              <mc:Fallback>
                <p:oleObj name="Equation" r:id="rId14" imgW="825480" imgH="266400" progId="Equation.DSMT4">
                  <p:embed/>
                  <p:pic>
                    <p:nvPicPr>
                      <p:cNvPr id="21" name="Object 20">
                        <a:extLst>
                          <a:ext uri="{FF2B5EF4-FFF2-40B4-BE49-F238E27FC236}">
                            <a16:creationId xmlns:a16="http://schemas.microsoft.com/office/drawing/2014/main" id="{71B26B1A-0234-42AB-9F11-FBE10EFA5ABE}"/>
                          </a:ext>
                        </a:extLst>
                      </p:cNvPr>
                      <p:cNvPicPr>
                        <a:picLocks noChangeAspect="1" noChangeArrowheads="1"/>
                      </p:cNvPicPr>
                      <p:nvPr/>
                    </p:nvPicPr>
                    <p:blipFill>
                      <a:blip r:embed="rId15"/>
                      <a:srcRect/>
                      <a:stretch>
                        <a:fillRect/>
                      </a:stretch>
                    </p:blipFill>
                    <p:spPr bwMode="auto">
                      <a:xfrm>
                        <a:off x="1961452" y="3491631"/>
                        <a:ext cx="8255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a:extLst>
              <a:ext uri="{FF2B5EF4-FFF2-40B4-BE49-F238E27FC236}">
                <a16:creationId xmlns:a16="http://schemas.microsoft.com/office/drawing/2014/main" id="{9106CBC3-4CE5-48F4-8EB6-3FF75749EE7D}"/>
              </a:ext>
            </a:extLst>
          </p:cNvPr>
          <p:cNvGraphicFramePr>
            <a:graphicFrameLocks noChangeAspect="1"/>
          </p:cNvGraphicFramePr>
          <p:nvPr>
            <p:extLst>
              <p:ext uri="{D42A27DB-BD31-4B8C-83A1-F6EECF244321}">
                <p14:modId xmlns:p14="http://schemas.microsoft.com/office/powerpoint/2010/main" val="3439498614"/>
              </p:ext>
            </p:extLst>
          </p:nvPr>
        </p:nvGraphicFramePr>
        <p:xfrm>
          <a:off x="796925" y="3838575"/>
          <a:ext cx="838200" cy="265113"/>
        </p:xfrm>
        <a:graphic>
          <a:graphicData uri="http://schemas.openxmlformats.org/presentationml/2006/ole">
            <mc:AlternateContent xmlns:mc="http://schemas.openxmlformats.org/markup-compatibility/2006">
              <mc:Choice xmlns:v="urn:schemas-microsoft-com:vml" Requires="v">
                <p:oleObj spid="_x0000_s1032" name="Equation" r:id="rId16" imgW="838080" imgH="266400" progId="Equation.DSMT4">
                  <p:embed/>
                </p:oleObj>
              </mc:Choice>
              <mc:Fallback>
                <p:oleObj name="Equation" r:id="rId16" imgW="838080" imgH="266400" progId="Equation.DSMT4">
                  <p:embed/>
                  <p:pic>
                    <p:nvPicPr>
                      <p:cNvPr id="22" name="Object 21">
                        <a:extLst>
                          <a:ext uri="{FF2B5EF4-FFF2-40B4-BE49-F238E27FC236}">
                            <a16:creationId xmlns:a16="http://schemas.microsoft.com/office/drawing/2014/main" id="{9106CBC3-4CE5-48F4-8EB6-3FF75749EE7D}"/>
                          </a:ext>
                        </a:extLst>
                      </p:cNvPr>
                      <p:cNvPicPr>
                        <a:picLocks noChangeAspect="1" noChangeArrowheads="1"/>
                      </p:cNvPicPr>
                      <p:nvPr/>
                    </p:nvPicPr>
                    <p:blipFill>
                      <a:blip r:embed="rId17"/>
                      <a:srcRect/>
                      <a:stretch>
                        <a:fillRect/>
                      </a:stretch>
                    </p:blipFill>
                    <p:spPr bwMode="auto">
                      <a:xfrm>
                        <a:off x="796925" y="3838575"/>
                        <a:ext cx="8382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a:extLst>
              <a:ext uri="{FF2B5EF4-FFF2-40B4-BE49-F238E27FC236}">
                <a16:creationId xmlns:a16="http://schemas.microsoft.com/office/drawing/2014/main" id="{64D85DB7-357D-4A33-855E-2FC1D0D14088}"/>
              </a:ext>
            </a:extLst>
          </p:cNvPr>
          <p:cNvGraphicFramePr>
            <a:graphicFrameLocks noChangeAspect="1"/>
          </p:cNvGraphicFramePr>
          <p:nvPr>
            <p:extLst>
              <p:ext uri="{D42A27DB-BD31-4B8C-83A1-F6EECF244321}">
                <p14:modId xmlns:p14="http://schemas.microsoft.com/office/powerpoint/2010/main" val="2389360683"/>
              </p:ext>
            </p:extLst>
          </p:nvPr>
        </p:nvGraphicFramePr>
        <p:xfrm>
          <a:off x="7508408" y="1662137"/>
          <a:ext cx="685800" cy="314325"/>
        </p:xfrm>
        <a:graphic>
          <a:graphicData uri="http://schemas.openxmlformats.org/presentationml/2006/ole">
            <mc:AlternateContent xmlns:mc="http://schemas.openxmlformats.org/markup-compatibility/2006">
              <mc:Choice xmlns:v="urn:schemas-microsoft-com:vml" Requires="v">
                <p:oleObj spid="_x0000_s1033" name="Equation" r:id="rId18" imgW="685800" imgH="317160" progId="Equation.DSMT4">
                  <p:embed/>
                </p:oleObj>
              </mc:Choice>
              <mc:Fallback>
                <p:oleObj name="Equation" r:id="rId18" imgW="685800" imgH="317160" progId="Equation.DSMT4">
                  <p:embed/>
                  <p:pic>
                    <p:nvPicPr>
                      <p:cNvPr id="23" name="Object 22">
                        <a:extLst>
                          <a:ext uri="{FF2B5EF4-FFF2-40B4-BE49-F238E27FC236}">
                            <a16:creationId xmlns:a16="http://schemas.microsoft.com/office/drawing/2014/main" id="{64D85DB7-357D-4A33-855E-2FC1D0D14088}"/>
                          </a:ext>
                        </a:extLst>
                      </p:cNvPr>
                      <p:cNvPicPr>
                        <a:picLocks noChangeAspect="1" noChangeArrowheads="1"/>
                      </p:cNvPicPr>
                      <p:nvPr/>
                    </p:nvPicPr>
                    <p:blipFill>
                      <a:blip r:embed="rId19"/>
                      <a:srcRect/>
                      <a:stretch>
                        <a:fillRect/>
                      </a:stretch>
                    </p:blipFill>
                    <p:spPr bwMode="auto">
                      <a:xfrm>
                        <a:off x="7508408" y="1662137"/>
                        <a:ext cx="685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10139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P spid="9" grpId="0" animBg="1"/>
      <p:bldP spid="13" grpId="0"/>
      <p:bldP spid="14" grpId="0" animBg="1"/>
      <p:bldP spid="15"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Pareto Distribution</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6126857" cy="4524369"/>
          </a:xfrm>
        </p:spPr>
        <p:txBody>
          <a:bodyPr/>
          <a:lstStyle/>
          <a:p>
            <a:pPr>
              <a:spcAft>
                <a:spcPts val="0"/>
              </a:spcAft>
            </a:pPr>
            <a:r>
              <a:rPr lang="en-AU" dirty="0"/>
              <a:t>If</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r>
              <a:rPr lang="en-AU" dirty="0"/>
              <a:t>We can verify that this is a valid density</a:t>
            </a:r>
          </a:p>
          <a:p>
            <a:pPr>
              <a:spcAft>
                <a:spcPts val="0"/>
              </a:spcAft>
            </a:pPr>
            <a:endParaRPr lang="en-AU" dirty="0"/>
          </a:p>
          <a:p>
            <a:pPr>
              <a:spcAft>
                <a:spcPts val="0"/>
              </a:spcAft>
            </a:pPr>
            <a:endParaRPr lang="en-AU" dirty="0"/>
          </a:p>
          <a:p>
            <a:pPr marL="0" indent="0">
              <a:spcAft>
                <a:spcPts val="0"/>
              </a:spcAft>
              <a:buNone/>
            </a:pPr>
            <a:r>
              <a:rPr lang="en-AU" dirty="0"/>
              <a:t>   function, since</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p:txBody>
      </p:sp>
      <p:graphicFrame>
        <p:nvGraphicFramePr>
          <p:cNvPr id="7" name="Object 6">
            <a:extLst>
              <a:ext uri="{FF2B5EF4-FFF2-40B4-BE49-F238E27FC236}">
                <a16:creationId xmlns:a16="http://schemas.microsoft.com/office/drawing/2014/main" id="{D771D09B-85B6-40C5-87E5-6439365F48D7}"/>
              </a:ext>
            </a:extLst>
          </p:cNvPr>
          <p:cNvGraphicFramePr>
            <a:graphicFrameLocks noChangeAspect="1"/>
          </p:cNvGraphicFramePr>
          <p:nvPr>
            <p:extLst>
              <p:ext uri="{D42A27DB-BD31-4B8C-83A1-F6EECF244321}">
                <p14:modId xmlns:p14="http://schemas.microsoft.com/office/powerpoint/2010/main" val="2814195389"/>
              </p:ext>
            </p:extLst>
          </p:nvPr>
        </p:nvGraphicFramePr>
        <p:xfrm>
          <a:off x="1137020" y="1656000"/>
          <a:ext cx="4508500" cy="314325"/>
        </p:xfrm>
        <a:graphic>
          <a:graphicData uri="http://schemas.openxmlformats.org/presentationml/2006/ole">
            <mc:AlternateContent xmlns:mc="http://schemas.openxmlformats.org/markup-compatibility/2006">
              <mc:Choice xmlns:v="urn:schemas-microsoft-com:vml" Requires="v">
                <p:oleObj spid="_x0000_s18434" name="Equation" r:id="rId4" imgW="4508280" imgH="317160" progId="Equation.DSMT4">
                  <p:embed/>
                </p:oleObj>
              </mc:Choice>
              <mc:Fallback>
                <p:oleObj name="Equation" r:id="rId4" imgW="4508280" imgH="317160" progId="Equation.DSMT4">
                  <p:embed/>
                  <p:pic>
                    <p:nvPicPr>
                      <p:cNvPr id="7" name="Object 6">
                        <a:extLst>
                          <a:ext uri="{FF2B5EF4-FFF2-40B4-BE49-F238E27FC236}">
                            <a16:creationId xmlns:a16="http://schemas.microsoft.com/office/drawing/2014/main" id="{D771D09B-85B6-40C5-87E5-6439365F48D7}"/>
                          </a:ext>
                        </a:extLst>
                      </p:cNvPr>
                      <p:cNvPicPr>
                        <a:picLocks noChangeAspect="1" noChangeArrowheads="1"/>
                      </p:cNvPicPr>
                      <p:nvPr/>
                    </p:nvPicPr>
                    <p:blipFill>
                      <a:blip r:embed="rId5"/>
                      <a:srcRect/>
                      <a:stretch>
                        <a:fillRect/>
                      </a:stretch>
                    </p:blipFill>
                    <p:spPr bwMode="auto">
                      <a:xfrm>
                        <a:off x="1137020" y="1656000"/>
                        <a:ext cx="4508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id="{A9FFE5D0-86CD-4D3B-AFA6-29DE703BD24C}"/>
              </a:ext>
            </a:extLst>
          </p:cNvPr>
          <p:cNvGraphicFramePr>
            <a:graphicFrameLocks noChangeAspect="1"/>
          </p:cNvGraphicFramePr>
          <p:nvPr>
            <p:extLst>
              <p:ext uri="{D42A27DB-BD31-4B8C-83A1-F6EECF244321}">
                <p14:modId xmlns:p14="http://schemas.microsoft.com/office/powerpoint/2010/main" val="152408978"/>
              </p:ext>
            </p:extLst>
          </p:nvPr>
        </p:nvGraphicFramePr>
        <p:xfrm>
          <a:off x="864486" y="2203002"/>
          <a:ext cx="3225800" cy="1160462"/>
        </p:xfrm>
        <a:graphic>
          <a:graphicData uri="http://schemas.openxmlformats.org/presentationml/2006/ole">
            <mc:AlternateContent xmlns:mc="http://schemas.openxmlformats.org/markup-compatibility/2006">
              <mc:Choice xmlns:v="urn:schemas-microsoft-com:vml" Requires="v">
                <p:oleObj spid="_x0000_s18435" name="Equation" r:id="rId6" imgW="3225600" imgH="1168200" progId="Equation.DSMT4">
                  <p:embed/>
                </p:oleObj>
              </mc:Choice>
              <mc:Fallback>
                <p:oleObj name="Equation" r:id="rId6" imgW="3225600" imgH="1168200" progId="Equation.DSMT4">
                  <p:embed/>
                  <p:pic>
                    <p:nvPicPr>
                      <p:cNvPr id="8" name="Object 7">
                        <a:extLst>
                          <a:ext uri="{FF2B5EF4-FFF2-40B4-BE49-F238E27FC236}">
                            <a16:creationId xmlns:a16="http://schemas.microsoft.com/office/drawing/2014/main" id="{A9FFE5D0-86CD-4D3B-AFA6-29DE703BD24C}"/>
                          </a:ext>
                        </a:extLst>
                      </p:cNvPr>
                      <p:cNvPicPr>
                        <a:picLocks noChangeAspect="1" noChangeArrowheads="1"/>
                      </p:cNvPicPr>
                      <p:nvPr/>
                    </p:nvPicPr>
                    <p:blipFill>
                      <a:blip r:embed="rId7"/>
                      <a:srcRect/>
                      <a:stretch>
                        <a:fillRect/>
                      </a:stretch>
                    </p:blipFill>
                    <p:spPr bwMode="auto">
                      <a:xfrm>
                        <a:off x="864486" y="2203002"/>
                        <a:ext cx="32258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a:extLst>
              <a:ext uri="{FF2B5EF4-FFF2-40B4-BE49-F238E27FC236}">
                <a16:creationId xmlns:a16="http://schemas.microsoft.com/office/drawing/2014/main" id="{2011EA38-C19D-4819-B100-E03224BCE98C}"/>
              </a:ext>
            </a:extLst>
          </p:cNvPr>
          <p:cNvGraphicFramePr>
            <a:graphicFrameLocks noChangeAspect="1"/>
          </p:cNvGraphicFramePr>
          <p:nvPr>
            <p:extLst>
              <p:ext uri="{D42A27DB-BD31-4B8C-83A1-F6EECF244321}">
                <p14:modId xmlns:p14="http://schemas.microsoft.com/office/powerpoint/2010/main" val="2911338792"/>
              </p:ext>
            </p:extLst>
          </p:nvPr>
        </p:nvGraphicFramePr>
        <p:xfrm>
          <a:off x="2616200" y="4211638"/>
          <a:ext cx="7493000" cy="858837"/>
        </p:xfrm>
        <a:graphic>
          <a:graphicData uri="http://schemas.openxmlformats.org/presentationml/2006/ole">
            <mc:AlternateContent xmlns:mc="http://schemas.openxmlformats.org/markup-compatibility/2006">
              <mc:Choice xmlns:v="urn:schemas-microsoft-com:vml" Requires="v">
                <p:oleObj spid="_x0000_s18436" name="Equation" r:id="rId8" imgW="7492680" imgH="863280" progId="Equation.DSMT4">
                  <p:embed/>
                </p:oleObj>
              </mc:Choice>
              <mc:Fallback>
                <p:oleObj name="Equation" r:id="rId8" imgW="7492680" imgH="863280" progId="Equation.DSMT4">
                  <p:embed/>
                  <p:pic>
                    <p:nvPicPr>
                      <p:cNvPr id="9" name="Object 8">
                        <a:extLst>
                          <a:ext uri="{FF2B5EF4-FFF2-40B4-BE49-F238E27FC236}">
                            <a16:creationId xmlns:a16="http://schemas.microsoft.com/office/drawing/2014/main" id="{2011EA38-C19D-4819-B100-E03224BCE98C}"/>
                          </a:ext>
                        </a:extLst>
                      </p:cNvPr>
                      <p:cNvPicPr>
                        <a:picLocks noChangeAspect="1" noChangeArrowheads="1"/>
                      </p:cNvPicPr>
                      <p:nvPr/>
                    </p:nvPicPr>
                    <p:blipFill>
                      <a:blip r:embed="rId9"/>
                      <a:srcRect/>
                      <a:stretch>
                        <a:fillRect/>
                      </a:stretch>
                    </p:blipFill>
                    <p:spPr bwMode="auto">
                      <a:xfrm>
                        <a:off x="2616200" y="4211638"/>
                        <a:ext cx="7493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Freeform: Shape 2">
            <a:extLst>
              <a:ext uri="{FF2B5EF4-FFF2-40B4-BE49-F238E27FC236}">
                <a16:creationId xmlns:a16="http://schemas.microsoft.com/office/drawing/2014/main" id="{47D5940D-78CC-4E91-B87F-B43A33979521}"/>
              </a:ext>
            </a:extLst>
          </p:cNvPr>
          <p:cNvSpPr/>
          <p:nvPr/>
        </p:nvSpPr>
        <p:spPr>
          <a:xfrm>
            <a:off x="8548576" y="2203002"/>
            <a:ext cx="3370373" cy="1098998"/>
          </a:xfrm>
          <a:custGeom>
            <a:avLst/>
            <a:gdLst>
              <a:gd name="connsiteX0" fmla="*/ 0 w 4876800"/>
              <a:gd name="connsiteY0" fmla="*/ 0 h 1568450"/>
              <a:gd name="connsiteX1" fmla="*/ 419100 w 4876800"/>
              <a:gd name="connsiteY1" fmla="*/ 520700 h 1568450"/>
              <a:gd name="connsiteX2" fmla="*/ 1066800 w 4876800"/>
              <a:gd name="connsiteY2" fmla="*/ 965200 h 1568450"/>
              <a:gd name="connsiteX3" fmla="*/ 2501900 w 4876800"/>
              <a:gd name="connsiteY3" fmla="*/ 1384300 h 1568450"/>
              <a:gd name="connsiteX4" fmla="*/ 3860800 w 4876800"/>
              <a:gd name="connsiteY4" fmla="*/ 1498600 h 1568450"/>
              <a:gd name="connsiteX5" fmla="*/ 4876800 w 4876800"/>
              <a:gd name="connsiteY5" fmla="*/ 1568450 h 156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0" h="1568450">
                <a:moveTo>
                  <a:pt x="0" y="0"/>
                </a:moveTo>
                <a:cubicBezTo>
                  <a:pt x="120650" y="179916"/>
                  <a:pt x="241300" y="359833"/>
                  <a:pt x="419100" y="520700"/>
                </a:cubicBezTo>
                <a:cubicBezTo>
                  <a:pt x="596900" y="681567"/>
                  <a:pt x="719667" y="821267"/>
                  <a:pt x="1066800" y="965200"/>
                </a:cubicBezTo>
                <a:cubicBezTo>
                  <a:pt x="1413933" y="1109133"/>
                  <a:pt x="2036233" y="1295400"/>
                  <a:pt x="2501900" y="1384300"/>
                </a:cubicBezTo>
                <a:cubicBezTo>
                  <a:pt x="2967567" y="1473200"/>
                  <a:pt x="3860800" y="1498600"/>
                  <a:pt x="3860800" y="1498600"/>
                </a:cubicBezTo>
                <a:lnTo>
                  <a:pt x="4876800" y="1568450"/>
                </a:lnTo>
              </a:path>
            </a:pathLst>
          </a:custGeom>
          <a:noFill/>
          <a:ln w="53975">
            <a:solidFill>
              <a:srgbClr val="0F4B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Connector 11">
            <a:extLst>
              <a:ext uri="{FF2B5EF4-FFF2-40B4-BE49-F238E27FC236}">
                <a16:creationId xmlns:a16="http://schemas.microsoft.com/office/drawing/2014/main" id="{DB7A5644-8C0C-42B7-8561-65E36F734EA5}"/>
              </a:ext>
            </a:extLst>
          </p:cNvPr>
          <p:cNvCxnSpPr>
            <a:cxnSpLocks/>
          </p:cNvCxnSpPr>
          <p:nvPr/>
        </p:nvCxnSpPr>
        <p:spPr>
          <a:xfrm>
            <a:off x="7096959" y="1484228"/>
            <a:ext cx="0" cy="1944772"/>
          </a:xfrm>
          <a:prstGeom prst="line">
            <a:avLst/>
          </a:prstGeom>
          <a:ln w="53975">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DECE15-2043-42CD-97C3-E8C70EB017CC}"/>
              </a:ext>
            </a:extLst>
          </p:cNvPr>
          <p:cNvCxnSpPr>
            <a:cxnSpLocks/>
          </p:cNvCxnSpPr>
          <p:nvPr/>
        </p:nvCxnSpPr>
        <p:spPr>
          <a:xfrm>
            <a:off x="7096959" y="3417382"/>
            <a:ext cx="4614530" cy="0"/>
          </a:xfrm>
          <a:prstGeom prst="line">
            <a:avLst/>
          </a:prstGeom>
          <a:ln w="53975">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432E43-FD3E-49DD-A32B-334BB2EDCC7C}"/>
              </a:ext>
            </a:extLst>
          </p:cNvPr>
          <p:cNvCxnSpPr>
            <a:cxnSpLocks/>
          </p:cNvCxnSpPr>
          <p:nvPr/>
        </p:nvCxnSpPr>
        <p:spPr>
          <a:xfrm>
            <a:off x="8548576" y="2220549"/>
            <a:ext cx="0" cy="1208451"/>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B430D5-F127-4F69-981F-BF92AE2A6DD9}"/>
              </a:ext>
            </a:extLst>
          </p:cNvPr>
          <p:cNvCxnSpPr>
            <a:cxnSpLocks/>
          </p:cNvCxnSpPr>
          <p:nvPr/>
        </p:nvCxnSpPr>
        <p:spPr>
          <a:xfrm>
            <a:off x="7096959" y="3417382"/>
            <a:ext cx="1451617" cy="11618"/>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0" name="Object 19">
            <a:extLst>
              <a:ext uri="{FF2B5EF4-FFF2-40B4-BE49-F238E27FC236}">
                <a16:creationId xmlns:a16="http://schemas.microsoft.com/office/drawing/2014/main" id="{BB649DD9-D998-4882-955A-B60197458573}"/>
              </a:ext>
            </a:extLst>
          </p:cNvPr>
          <p:cNvGraphicFramePr>
            <a:graphicFrameLocks noChangeAspect="1"/>
          </p:cNvGraphicFramePr>
          <p:nvPr>
            <p:extLst>
              <p:ext uri="{D42A27DB-BD31-4B8C-83A1-F6EECF244321}">
                <p14:modId xmlns:p14="http://schemas.microsoft.com/office/powerpoint/2010/main" val="2148856750"/>
              </p:ext>
            </p:extLst>
          </p:nvPr>
        </p:nvGraphicFramePr>
        <p:xfrm>
          <a:off x="6511282" y="1326272"/>
          <a:ext cx="495300" cy="315912"/>
        </p:xfrm>
        <a:graphic>
          <a:graphicData uri="http://schemas.openxmlformats.org/presentationml/2006/ole">
            <mc:AlternateContent xmlns:mc="http://schemas.openxmlformats.org/markup-compatibility/2006">
              <mc:Choice xmlns:v="urn:schemas-microsoft-com:vml" Requires="v">
                <p:oleObj spid="_x0000_s18437" name="Equation" r:id="rId10" imgW="495000" imgH="317160" progId="Equation.DSMT4">
                  <p:embed/>
                </p:oleObj>
              </mc:Choice>
              <mc:Fallback>
                <p:oleObj name="Equation" r:id="rId10" imgW="495000" imgH="317160" progId="Equation.DSMT4">
                  <p:embed/>
                  <p:pic>
                    <p:nvPicPr>
                      <p:cNvPr id="20" name="Object 19">
                        <a:extLst>
                          <a:ext uri="{FF2B5EF4-FFF2-40B4-BE49-F238E27FC236}">
                            <a16:creationId xmlns:a16="http://schemas.microsoft.com/office/drawing/2014/main" id="{BB649DD9-D998-4882-955A-B60197458573}"/>
                          </a:ext>
                        </a:extLst>
                      </p:cNvPr>
                      <p:cNvPicPr>
                        <a:picLocks noChangeAspect="1" noChangeArrowheads="1"/>
                      </p:cNvPicPr>
                      <p:nvPr/>
                    </p:nvPicPr>
                    <p:blipFill>
                      <a:blip r:embed="rId11"/>
                      <a:srcRect/>
                      <a:stretch>
                        <a:fillRect/>
                      </a:stretch>
                    </p:blipFill>
                    <p:spPr bwMode="auto">
                      <a:xfrm>
                        <a:off x="6511282" y="1326272"/>
                        <a:ext cx="4953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a:extLst>
              <a:ext uri="{FF2B5EF4-FFF2-40B4-BE49-F238E27FC236}">
                <a16:creationId xmlns:a16="http://schemas.microsoft.com/office/drawing/2014/main" id="{A2EB0F58-B4DF-4B33-863B-258959C0D233}"/>
              </a:ext>
            </a:extLst>
          </p:cNvPr>
          <p:cNvGraphicFramePr>
            <a:graphicFrameLocks noChangeAspect="1"/>
          </p:cNvGraphicFramePr>
          <p:nvPr>
            <p:extLst>
              <p:ext uri="{D42A27DB-BD31-4B8C-83A1-F6EECF244321}">
                <p14:modId xmlns:p14="http://schemas.microsoft.com/office/powerpoint/2010/main" val="385340803"/>
              </p:ext>
            </p:extLst>
          </p:nvPr>
        </p:nvGraphicFramePr>
        <p:xfrm>
          <a:off x="11583988" y="3584575"/>
          <a:ext cx="203200" cy="265113"/>
        </p:xfrm>
        <a:graphic>
          <a:graphicData uri="http://schemas.openxmlformats.org/presentationml/2006/ole">
            <mc:AlternateContent xmlns:mc="http://schemas.openxmlformats.org/markup-compatibility/2006">
              <mc:Choice xmlns:v="urn:schemas-microsoft-com:vml" Requires="v">
                <p:oleObj spid="_x0000_s18438" name="Equation" r:id="rId12" imgW="203040" imgH="266400" progId="Equation.DSMT4">
                  <p:embed/>
                </p:oleObj>
              </mc:Choice>
              <mc:Fallback>
                <p:oleObj name="Equation" r:id="rId12" imgW="203040" imgH="266400" progId="Equation.DSMT4">
                  <p:embed/>
                  <p:pic>
                    <p:nvPicPr>
                      <p:cNvPr id="21" name="Object 20">
                        <a:extLst>
                          <a:ext uri="{FF2B5EF4-FFF2-40B4-BE49-F238E27FC236}">
                            <a16:creationId xmlns:a16="http://schemas.microsoft.com/office/drawing/2014/main" id="{A2EB0F58-B4DF-4B33-863B-258959C0D233}"/>
                          </a:ext>
                        </a:extLst>
                      </p:cNvPr>
                      <p:cNvPicPr>
                        <a:picLocks noChangeAspect="1" noChangeArrowheads="1"/>
                      </p:cNvPicPr>
                      <p:nvPr/>
                    </p:nvPicPr>
                    <p:blipFill>
                      <a:blip r:embed="rId13"/>
                      <a:srcRect/>
                      <a:stretch>
                        <a:fillRect/>
                      </a:stretch>
                    </p:blipFill>
                    <p:spPr bwMode="auto">
                      <a:xfrm>
                        <a:off x="11583988" y="3584575"/>
                        <a:ext cx="2032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a:extLst>
              <a:ext uri="{FF2B5EF4-FFF2-40B4-BE49-F238E27FC236}">
                <a16:creationId xmlns:a16="http://schemas.microsoft.com/office/drawing/2014/main" id="{327A072F-C46F-44CA-B7E0-6DDBD2BF25FA}"/>
              </a:ext>
            </a:extLst>
          </p:cNvPr>
          <p:cNvGraphicFramePr>
            <a:graphicFrameLocks noChangeAspect="1"/>
          </p:cNvGraphicFramePr>
          <p:nvPr>
            <p:extLst>
              <p:ext uri="{D42A27DB-BD31-4B8C-83A1-F6EECF244321}">
                <p14:modId xmlns:p14="http://schemas.microsoft.com/office/powerpoint/2010/main" val="1080618486"/>
              </p:ext>
            </p:extLst>
          </p:nvPr>
        </p:nvGraphicFramePr>
        <p:xfrm>
          <a:off x="8415226" y="3624840"/>
          <a:ext cx="266700" cy="201613"/>
        </p:xfrm>
        <a:graphic>
          <a:graphicData uri="http://schemas.openxmlformats.org/presentationml/2006/ole">
            <mc:AlternateContent xmlns:mc="http://schemas.openxmlformats.org/markup-compatibility/2006">
              <mc:Choice xmlns:v="urn:schemas-microsoft-com:vml" Requires="v">
                <p:oleObj spid="_x0000_s18439" name="Equation" r:id="rId14" imgW="266400" imgH="203040" progId="Equation.DSMT4">
                  <p:embed/>
                </p:oleObj>
              </mc:Choice>
              <mc:Fallback>
                <p:oleObj name="Equation" r:id="rId14" imgW="266400" imgH="203040" progId="Equation.DSMT4">
                  <p:embed/>
                  <p:pic>
                    <p:nvPicPr>
                      <p:cNvPr id="23" name="Object 22">
                        <a:extLst>
                          <a:ext uri="{FF2B5EF4-FFF2-40B4-BE49-F238E27FC236}">
                            <a16:creationId xmlns:a16="http://schemas.microsoft.com/office/drawing/2014/main" id="{327A072F-C46F-44CA-B7E0-6DDBD2BF25FA}"/>
                          </a:ext>
                        </a:extLst>
                      </p:cNvPr>
                      <p:cNvPicPr>
                        <a:picLocks noChangeAspect="1" noChangeArrowheads="1"/>
                      </p:cNvPicPr>
                      <p:nvPr/>
                    </p:nvPicPr>
                    <p:blipFill>
                      <a:blip r:embed="rId15"/>
                      <a:srcRect/>
                      <a:stretch>
                        <a:fillRect/>
                      </a:stretch>
                    </p:blipFill>
                    <p:spPr bwMode="auto">
                      <a:xfrm>
                        <a:off x="8415226" y="3624840"/>
                        <a:ext cx="2667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406139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Example: Pareto Distribution</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11560094" cy="4524369"/>
          </a:xfrm>
        </p:spPr>
        <p:txBody>
          <a:bodyPr/>
          <a:lstStyle/>
          <a:p>
            <a:pPr>
              <a:spcAft>
                <a:spcPts val="0"/>
              </a:spcAft>
            </a:pPr>
            <a:r>
              <a:rPr lang="en-AU" dirty="0"/>
              <a:t>The cumulative probability of</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r>
              <a:rPr lang="en-AU" dirty="0"/>
              <a:t>Inverting                             gives </a:t>
            </a:r>
          </a:p>
          <a:p>
            <a:pPr>
              <a:spcAft>
                <a:spcPts val="0"/>
              </a:spcAft>
            </a:pPr>
            <a:endParaRPr lang="en-AU" dirty="0"/>
          </a:p>
          <a:p>
            <a:pPr>
              <a:spcAft>
                <a:spcPts val="0"/>
              </a:spcAft>
            </a:pPr>
            <a:endParaRPr lang="en-AU" dirty="0"/>
          </a:p>
          <a:p>
            <a:pPr>
              <a:spcAft>
                <a:spcPts val="0"/>
              </a:spcAft>
            </a:pPr>
            <a:r>
              <a:rPr lang="en-AU" dirty="0"/>
              <a:t>We therefore have that the inverse function is</a:t>
            </a:r>
          </a:p>
          <a:p>
            <a:pPr>
              <a:spcAft>
                <a:spcPts val="0"/>
              </a:spcAft>
            </a:pPr>
            <a:endParaRPr lang="en-AU" dirty="0"/>
          </a:p>
          <a:p>
            <a:pPr>
              <a:spcAft>
                <a:spcPts val="0"/>
              </a:spcAft>
            </a:pPr>
            <a:endParaRPr lang="en-AU" dirty="0"/>
          </a:p>
          <a:p>
            <a:pPr>
              <a:spcAft>
                <a:spcPts val="0"/>
              </a:spcAft>
            </a:pPr>
            <a:r>
              <a:rPr lang="en-AU" dirty="0"/>
              <a:t>To generate realisations of a Pareto variable, we would simply evaluate                               where </a:t>
            </a:r>
            <a:r>
              <a:rPr lang="en-AU" i="1" dirty="0"/>
              <a:t>u</a:t>
            </a:r>
            <a:r>
              <a:rPr lang="en-AU" dirty="0"/>
              <a:t> is drawn from a </a:t>
            </a:r>
            <a:r>
              <a:rPr lang="en-AU" i="1" dirty="0"/>
              <a:t>U</a:t>
            </a:r>
            <a:r>
              <a:rPr lang="en-AU" dirty="0"/>
              <a:t>[0,1] variable.</a:t>
            </a:r>
          </a:p>
          <a:p>
            <a:pPr>
              <a:spcAft>
                <a:spcPts val="0"/>
              </a:spcAft>
            </a:pPr>
            <a:endParaRPr lang="en-AU" dirty="0"/>
          </a:p>
          <a:p>
            <a:pPr>
              <a:spcAft>
                <a:spcPts val="0"/>
              </a:spcAft>
            </a:pPr>
            <a:endParaRPr lang="en-AU" dirty="0"/>
          </a:p>
          <a:p>
            <a:pPr>
              <a:spcAft>
                <a:spcPts val="0"/>
              </a:spcAft>
            </a:pPr>
            <a:endParaRPr lang="en-AU" dirty="0"/>
          </a:p>
        </p:txBody>
      </p:sp>
      <p:graphicFrame>
        <p:nvGraphicFramePr>
          <p:cNvPr id="7" name="Object 6">
            <a:extLst>
              <a:ext uri="{FF2B5EF4-FFF2-40B4-BE49-F238E27FC236}">
                <a16:creationId xmlns:a16="http://schemas.microsoft.com/office/drawing/2014/main" id="{D771D09B-85B6-40C5-87E5-6439365F48D7}"/>
              </a:ext>
            </a:extLst>
          </p:cNvPr>
          <p:cNvGraphicFramePr>
            <a:graphicFrameLocks noChangeAspect="1"/>
          </p:cNvGraphicFramePr>
          <p:nvPr>
            <p:extLst>
              <p:ext uri="{D42A27DB-BD31-4B8C-83A1-F6EECF244321}">
                <p14:modId xmlns:p14="http://schemas.microsoft.com/office/powerpoint/2010/main" val="272850893"/>
              </p:ext>
            </p:extLst>
          </p:nvPr>
        </p:nvGraphicFramePr>
        <p:xfrm>
          <a:off x="4308475" y="1654623"/>
          <a:ext cx="3365500" cy="314325"/>
        </p:xfrm>
        <a:graphic>
          <a:graphicData uri="http://schemas.openxmlformats.org/presentationml/2006/ole">
            <mc:AlternateContent xmlns:mc="http://schemas.openxmlformats.org/markup-compatibility/2006">
              <mc:Choice xmlns:v="urn:schemas-microsoft-com:vml" Requires="v">
                <p:oleObj spid="_x0000_s19458" name="Equation" r:id="rId4" imgW="3365280" imgH="317160" progId="Equation.DSMT4">
                  <p:embed/>
                </p:oleObj>
              </mc:Choice>
              <mc:Fallback>
                <p:oleObj name="Equation" r:id="rId4" imgW="3365280" imgH="317160" progId="Equation.DSMT4">
                  <p:embed/>
                  <p:pic>
                    <p:nvPicPr>
                      <p:cNvPr id="7" name="Object 6">
                        <a:extLst>
                          <a:ext uri="{FF2B5EF4-FFF2-40B4-BE49-F238E27FC236}">
                            <a16:creationId xmlns:a16="http://schemas.microsoft.com/office/drawing/2014/main" id="{D771D09B-85B6-40C5-87E5-6439365F48D7}"/>
                          </a:ext>
                        </a:extLst>
                      </p:cNvPr>
                      <p:cNvPicPr>
                        <a:picLocks noChangeAspect="1" noChangeArrowheads="1"/>
                      </p:cNvPicPr>
                      <p:nvPr/>
                    </p:nvPicPr>
                    <p:blipFill>
                      <a:blip r:embed="rId5"/>
                      <a:srcRect/>
                      <a:stretch>
                        <a:fillRect/>
                      </a:stretch>
                    </p:blipFill>
                    <p:spPr bwMode="auto">
                      <a:xfrm>
                        <a:off x="4308475" y="1654623"/>
                        <a:ext cx="3365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a:extLst>
              <a:ext uri="{FF2B5EF4-FFF2-40B4-BE49-F238E27FC236}">
                <a16:creationId xmlns:a16="http://schemas.microsoft.com/office/drawing/2014/main" id="{DF5749F6-9090-410C-8396-44FD83AA0503}"/>
              </a:ext>
            </a:extLst>
          </p:cNvPr>
          <p:cNvGraphicFramePr>
            <a:graphicFrameLocks noChangeAspect="1"/>
          </p:cNvGraphicFramePr>
          <p:nvPr>
            <p:extLst>
              <p:ext uri="{D42A27DB-BD31-4B8C-83A1-F6EECF244321}">
                <p14:modId xmlns:p14="http://schemas.microsoft.com/office/powerpoint/2010/main" val="1552832895"/>
              </p:ext>
            </p:extLst>
          </p:nvPr>
        </p:nvGraphicFramePr>
        <p:xfrm>
          <a:off x="1044575" y="2120900"/>
          <a:ext cx="3263900" cy="681038"/>
        </p:xfrm>
        <a:graphic>
          <a:graphicData uri="http://schemas.openxmlformats.org/presentationml/2006/ole">
            <mc:AlternateContent xmlns:mc="http://schemas.openxmlformats.org/markup-compatibility/2006">
              <mc:Choice xmlns:v="urn:schemas-microsoft-com:vml" Requires="v">
                <p:oleObj spid="_x0000_s19459" name="Equation" r:id="rId6" imgW="3263760" imgH="685800" progId="Equation.DSMT4">
                  <p:embed/>
                </p:oleObj>
              </mc:Choice>
              <mc:Fallback>
                <p:oleObj name="Equation" r:id="rId6" imgW="3263760" imgH="685800" progId="Equation.DSMT4">
                  <p:embed/>
                  <p:pic>
                    <p:nvPicPr>
                      <p:cNvPr id="17" name="Object 16">
                        <a:extLst>
                          <a:ext uri="{FF2B5EF4-FFF2-40B4-BE49-F238E27FC236}">
                            <a16:creationId xmlns:a16="http://schemas.microsoft.com/office/drawing/2014/main" id="{DF5749F6-9090-410C-8396-44FD83AA0503}"/>
                          </a:ext>
                        </a:extLst>
                      </p:cNvPr>
                      <p:cNvPicPr>
                        <a:picLocks noChangeAspect="1" noChangeArrowheads="1"/>
                      </p:cNvPicPr>
                      <p:nvPr/>
                    </p:nvPicPr>
                    <p:blipFill>
                      <a:blip r:embed="rId7"/>
                      <a:srcRect/>
                      <a:stretch>
                        <a:fillRect/>
                      </a:stretch>
                    </p:blipFill>
                    <p:spPr bwMode="auto">
                      <a:xfrm>
                        <a:off x="1044575" y="2120900"/>
                        <a:ext cx="32639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a:extLst>
              <a:ext uri="{FF2B5EF4-FFF2-40B4-BE49-F238E27FC236}">
                <a16:creationId xmlns:a16="http://schemas.microsoft.com/office/drawing/2014/main" id="{C6DC056D-0CAE-4FF3-86CF-A5C05051DAFA}"/>
              </a:ext>
            </a:extLst>
          </p:cNvPr>
          <p:cNvGraphicFramePr>
            <a:graphicFrameLocks noChangeAspect="1"/>
          </p:cNvGraphicFramePr>
          <p:nvPr>
            <p:extLst>
              <p:ext uri="{D42A27DB-BD31-4B8C-83A1-F6EECF244321}">
                <p14:modId xmlns:p14="http://schemas.microsoft.com/office/powerpoint/2010/main" val="3727596658"/>
              </p:ext>
            </p:extLst>
          </p:nvPr>
        </p:nvGraphicFramePr>
        <p:xfrm>
          <a:off x="4492627" y="2096202"/>
          <a:ext cx="3390900" cy="781050"/>
        </p:xfrm>
        <a:graphic>
          <a:graphicData uri="http://schemas.openxmlformats.org/presentationml/2006/ole">
            <mc:AlternateContent xmlns:mc="http://schemas.openxmlformats.org/markup-compatibility/2006">
              <mc:Choice xmlns:v="urn:schemas-microsoft-com:vml" Requires="v">
                <p:oleObj spid="_x0000_s19460" name="Equation" r:id="rId8" imgW="3390840" imgH="787320" progId="Equation.DSMT4">
                  <p:embed/>
                </p:oleObj>
              </mc:Choice>
              <mc:Fallback>
                <p:oleObj name="Equation" r:id="rId8" imgW="3390840" imgH="787320" progId="Equation.DSMT4">
                  <p:embed/>
                  <p:pic>
                    <p:nvPicPr>
                      <p:cNvPr id="24" name="Object 23">
                        <a:extLst>
                          <a:ext uri="{FF2B5EF4-FFF2-40B4-BE49-F238E27FC236}">
                            <a16:creationId xmlns:a16="http://schemas.microsoft.com/office/drawing/2014/main" id="{C6DC056D-0CAE-4FF3-86CF-A5C05051DAFA}"/>
                          </a:ext>
                        </a:extLst>
                      </p:cNvPr>
                      <p:cNvPicPr>
                        <a:picLocks noChangeAspect="1" noChangeArrowheads="1"/>
                      </p:cNvPicPr>
                      <p:nvPr/>
                    </p:nvPicPr>
                    <p:blipFill>
                      <a:blip r:embed="rId9"/>
                      <a:srcRect/>
                      <a:stretch>
                        <a:fillRect/>
                      </a:stretch>
                    </p:blipFill>
                    <p:spPr bwMode="auto">
                      <a:xfrm>
                        <a:off x="4492627" y="2096202"/>
                        <a:ext cx="3390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a:extLst>
              <a:ext uri="{FF2B5EF4-FFF2-40B4-BE49-F238E27FC236}">
                <a16:creationId xmlns:a16="http://schemas.microsoft.com/office/drawing/2014/main" id="{9EB78DA5-0383-40EC-9C82-1F4827567EC4}"/>
              </a:ext>
            </a:extLst>
          </p:cNvPr>
          <p:cNvGraphicFramePr>
            <a:graphicFrameLocks noChangeAspect="1"/>
          </p:cNvGraphicFramePr>
          <p:nvPr>
            <p:extLst>
              <p:ext uri="{D42A27DB-BD31-4B8C-83A1-F6EECF244321}">
                <p14:modId xmlns:p14="http://schemas.microsoft.com/office/powerpoint/2010/main" val="3839484744"/>
              </p:ext>
            </p:extLst>
          </p:nvPr>
        </p:nvGraphicFramePr>
        <p:xfrm>
          <a:off x="8015982" y="2120015"/>
          <a:ext cx="2311400" cy="757237"/>
        </p:xfrm>
        <a:graphic>
          <a:graphicData uri="http://schemas.openxmlformats.org/presentationml/2006/ole">
            <mc:AlternateContent xmlns:mc="http://schemas.openxmlformats.org/markup-compatibility/2006">
              <mc:Choice xmlns:v="urn:schemas-microsoft-com:vml" Requires="v">
                <p:oleObj spid="_x0000_s19461" name="Equation" r:id="rId10" imgW="2311200" imgH="761760" progId="Equation.DSMT4">
                  <p:embed/>
                </p:oleObj>
              </mc:Choice>
              <mc:Fallback>
                <p:oleObj name="Equation" r:id="rId10" imgW="2311200" imgH="761760" progId="Equation.DSMT4">
                  <p:embed/>
                  <p:pic>
                    <p:nvPicPr>
                      <p:cNvPr id="26" name="Object 25">
                        <a:extLst>
                          <a:ext uri="{FF2B5EF4-FFF2-40B4-BE49-F238E27FC236}">
                            <a16:creationId xmlns:a16="http://schemas.microsoft.com/office/drawing/2014/main" id="{9EB78DA5-0383-40EC-9C82-1F4827567EC4}"/>
                          </a:ext>
                        </a:extLst>
                      </p:cNvPr>
                      <p:cNvPicPr>
                        <a:picLocks noChangeAspect="1" noChangeArrowheads="1"/>
                      </p:cNvPicPr>
                      <p:nvPr/>
                    </p:nvPicPr>
                    <p:blipFill>
                      <a:blip r:embed="rId11"/>
                      <a:srcRect/>
                      <a:stretch>
                        <a:fillRect/>
                      </a:stretch>
                    </p:blipFill>
                    <p:spPr bwMode="auto">
                      <a:xfrm>
                        <a:off x="8015982" y="2120015"/>
                        <a:ext cx="2311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a:extLst>
              <a:ext uri="{FF2B5EF4-FFF2-40B4-BE49-F238E27FC236}">
                <a16:creationId xmlns:a16="http://schemas.microsoft.com/office/drawing/2014/main" id="{8F364BEC-2186-45CD-ACCC-125FC322639F}"/>
              </a:ext>
            </a:extLst>
          </p:cNvPr>
          <p:cNvGraphicFramePr>
            <a:graphicFrameLocks noChangeAspect="1"/>
          </p:cNvGraphicFramePr>
          <p:nvPr>
            <p:extLst>
              <p:ext uri="{D42A27DB-BD31-4B8C-83A1-F6EECF244321}">
                <p14:modId xmlns:p14="http://schemas.microsoft.com/office/powerpoint/2010/main" val="1602031840"/>
              </p:ext>
            </p:extLst>
          </p:nvPr>
        </p:nvGraphicFramePr>
        <p:xfrm>
          <a:off x="10462873" y="2136886"/>
          <a:ext cx="1231900" cy="781050"/>
        </p:xfrm>
        <a:graphic>
          <a:graphicData uri="http://schemas.openxmlformats.org/presentationml/2006/ole">
            <mc:AlternateContent xmlns:mc="http://schemas.openxmlformats.org/markup-compatibility/2006">
              <mc:Choice xmlns:v="urn:schemas-microsoft-com:vml" Requires="v">
                <p:oleObj spid="_x0000_s19462" name="Equation" r:id="rId12" imgW="1231560" imgH="787320" progId="Equation.DSMT4">
                  <p:embed/>
                </p:oleObj>
              </mc:Choice>
              <mc:Fallback>
                <p:oleObj name="Equation" r:id="rId12" imgW="1231560" imgH="787320" progId="Equation.DSMT4">
                  <p:embed/>
                  <p:pic>
                    <p:nvPicPr>
                      <p:cNvPr id="27" name="Object 26">
                        <a:extLst>
                          <a:ext uri="{FF2B5EF4-FFF2-40B4-BE49-F238E27FC236}">
                            <a16:creationId xmlns:a16="http://schemas.microsoft.com/office/drawing/2014/main" id="{8F364BEC-2186-45CD-ACCC-125FC322639F}"/>
                          </a:ext>
                        </a:extLst>
                      </p:cNvPr>
                      <p:cNvPicPr>
                        <a:picLocks noChangeAspect="1" noChangeArrowheads="1"/>
                      </p:cNvPicPr>
                      <p:nvPr/>
                    </p:nvPicPr>
                    <p:blipFill>
                      <a:blip r:embed="rId13"/>
                      <a:srcRect/>
                      <a:stretch>
                        <a:fillRect/>
                      </a:stretch>
                    </p:blipFill>
                    <p:spPr bwMode="auto">
                      <a:xfrm>
                        <a:off x="10462873" y="2136886"/>
                        <a:ext cx="1231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a:extLst>
              <a:ext uri="{FF2B5EF4-FFF2-40B4-BE49-F238E27FC236}">
                <a16:creationId xmlns:a16="http://schemas.microsoft.com/office/drawing/2014/main" id="{69712E00-FF22-4A94-8EA4-06E3C2E0B939}"/>
              </a:ext>
            </a:extLst>
          </p:cNvPr>
          <p:cNvGraphicFramePr>
            <a:graphicFrameLocks noChangeAspect="1"/>
          </p:cNvGraphicFramePr>
          <p:nvPr>
            <p:extLst>
              <p:ext uri="{D42A27DB-BD31-4B8C-83A1-F6EECF244321}">
                <p14:modId xmlns:p14="http://schemas.microsoft.com/office/powerpoint/2010/main" val="77600376"/>
              </p:ext>
            </p:extLst>
          </p:nvPr>
        </p:nvGraphicFramePr>
        <p:xfrm>
          <a:off x="2044391" y="3378970"/>
          <a:ext cx="1828800" cy="781050"/>
        </p:xfrm>
        <a:graphic>
          <a:graphicData uri="http://schemas.openxmlformats.org/presentationml/2006/ole">
            <mc:AlternateContent xmlns:mc="http://schemas.openxmlformats.org/markup-compatibility/2006">
              <mc:Choice xmlns:v="urn:schemas-microsoft-com:vml" Requires="v">
                <p:oleObj spid="_x0000_s19463" name="Equation" r:id="rId14" imgW="1828800" imgH="787320" progId="Equation.DSMT4">
                  <p:embed/>
                </p:oleObj>
              </mc:Choice>
              <mc:Fallback>
                <p:oleObj name="Equation" r:id="rId14" imgW="1828800" imgH="787320" progId="Equation.DSMT4">
                  <p:embed/>
                  <p:pic>
                    <p:nvPicPr>
                      <p:cNvPr id="29" name="Object 28">
                        <a:extLst>
                          <a:ext uri="{FF2B5EF4-FFF2-40B4-BE49-F238E27FC236}">
                            <a16:creationId xmlns:a16="http://schemas.microsoft.com/office/drawing/2014/main" id="{69712E00-FF22-4A94-8EA4-06E3C2E0B939}"/>
                          </a:ext>
                        </a:extLst>
                      </p:cNvPr>
                      <p:cNvPicPr>
                        <a:picLocks noChangeAspect="1" noChangeArrowheads="1"/>
                      </p:cNvPicPr>
                      <p:nvPr/>
                    </p:nvPicPr>
                    <p:blipFill>
                      <a:blip r:embed="rId15"/>
                      <a:srcRect/>
                      <a:stretch>
                        <a:fillRect/>
                      </a:stretch>
                    </p:blipFill>
                    <p:spPr bwMode="auto">
                      <a:xfrm>
                        <a:off x="2044391" y="3378970"/>
                        <a:ext cx="1828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a:extLst>
              <a:ext uri="{FF2B5EF4-FFF2-40B4-BE49-F238E27FC236}">
                <a16:creationId xmlns:a16="http://schemas.microsoft.com/office/drawing/2014/main" id="{AF73EDC3-6A3F-4316-8C48-524EF7F8C2CB}"/>
              </a:ext>
            </a:extLst>
          </p:cNvPr>
          <p:cNvGraphicFramePr>
            <a:graphicFrameLocks noChangeAspect="1"/>
          </p:cNvGraphicFramePr>
          <p:nvPr>
            <p:extLst>
              <p:ext uri="{D42A27DB-BD31-4B8C-83A1-F6EECF244321}">
                <p14:modId xmlns:p14="http://schemas.microsoft.com/office/powerpoint/2010/main" val="324782323"/>
              </p:ext>
            </p:extLst>
          </p:nvPr>
        </p:nvGraphicFramePr>
        <p:xfrm>
          <a:off x="4803039" y="3403576"/>
          <a:ext cx="1752600" cy="731838"/>
        </p:xfrm>
        <a:graphic>
          <a:graphicData uri="http://schemas.openxmlformats.org/presentationml/2006/ole">
            <mc:AlternateContent xmlns:mc="http://schemas.openxmlformats.org/markup-compatibility/2006">
              <mc:Choice xmlns:v="urn:schemas-microsoft-com:vml" Requires="v">
                <p:oleObj spid="_x0000_s19464" name="Equation" r:id="rId16" imgW="1752480" imgH="736560" progId="Equation.DSMT4">
                  <p:embed/>
                </p:oleObj>
              </mc:Choice>
              <mc:Fallback>
                <p:oleObj name="Equation" r:id="rId16" imgW="1752480" imgH="736560" progId="Equation.DSMT4">
                  <p:embed/>
                  <p:pic>
                    <p:nvPicPr>
                      <p:cNvPr id="30" name="Object 29">
                        <a:extLst>
                          <a:ext uri="{FF2B5EF4-FFF2-40B4-BE49-F238E27FC236}">
                            <a16:creationId xmlns:a16="http://schemas.microsoft.com/office/drawing/2014/main" id="{AF73EDC3-6A3F-4316-8C48-524EF7F8C2CB}"/>
                          </a:ext>
                        </a:extLst>
                      </p:cNvPr>
                      <p:cNvPicPr>
                        <a:picLocks noChangeAspect="1" noChangeArrowheads="1"/>
                      </p:cNvPicPr>
                      <p:nvPr/>
                    </p:nvPicPr>
                    <p:blipFill>
                      <a:blip r:embed="rId17"/>
                      <a:srcRect/>
                      <a:stretch>
                        <a:fillRect/>
                      </a:stretch>
                    </p:blipFill>
                    <p:spPr bwMode="auto">
                      <a:xfrm>
                        <a:off x="4803039" y="3403576"/>
                        <a:ext cx="1752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a:extLst>
              <a:ext uri="{FF2B5EF4-FFF2-40B4-BE49-F238E27FC236}">
                <a16:creationId xmlns:a16="http://schemas.microsoft.com/office/drawing/2014/main" id="{B1C9C20B-66E3-4286-B6A6-93E5253D0AAB}"/>
              </a:ext>
            </a:extLst>
          </p:cNvPr>
          <p:cNvGraphicFramePr>
            <a:graphicFrameLocks noChangeAspect="1"/>
          </p:cNvGraphicFramePr>
          <p:nvPr>
            <p:extLst>
              <p:ext uri="{D42A27DB-BD31-4B8C-83A1-F6EECF244321}">
                <p14:modId xmlns:p14="http://schemas.microsoft.com/office/powerpoint/2010/main" val="788079412"/>
              </p:ext>
            </p:extLst>
          </p:nvPr>
        </p:nvGraphicFramePr>
        <p:xfrm>
          <a:off x="6758682" y="3459912"/>
          <a:ext cx="2514600" cy="782638"/>
        </p:xfrm>
        <a:graphic>
          <a:graphicData uri="http://schemas.openxmlformats.org/presentationml/2006/ole">
            <mc:AlternateContent xmlns:mc="http://schemas.openxmlformats.org/markup-compatibility/2006">
              <mc:Choice xmlns:v="urn:schemas-microsoft-com:vml" Requires="v">
                <p:oleObj spid="_x0000_s19465" name="Equation" r:id="rId18" imgW="2514600" imgH="787320" progId="Equation.DSMT4">
                  <p:embed/>
                </p:oleObj>
              </mc:Choice>
              <mc:Fallback>
                <p:oleObj name="Equation" r:id="rId18" imgW="2514600" imgH="787320" progId="Equation.DSMT4">
                  <p:embed/>
                  <p:pic>
                    <p:nvPicPr>
                      <p:cNvPr id="31" name="Object 30">
                        <a:extLst>
                          <a:ext uri="{FF2B5EF4-FFF2-40B4-BE49-F238E27FC236}">
                            <a16:creationId xmlns:a16="http://schemas.microsoft.com/office/drawing/2014/main" id="{B1C9C20B-66E3-4286-B6A6-93E5253D0AAB}"/>
                          </a:ext>
                        </a:extLst>
                      </p:cNvPr>
                      <p:cNvPicPr>
                        <a:picLocks noChangeAspect="1" noChangeArrowheads="1"/>
                      </p:cNvPicPr>
                      <p:nvPr/>
                    </p:nvPicPr>
                    <p:blipFill>
                      <a:blip r:embed="rId19"/>
                      <a:srcRect/>
                      <a:stretch>
                        <a:fillRect/>
                      </a:stretch>
                    </p:blipFill>
                    <p:spPr bwMode="auto">
                      <a:xfrm>
                        <a:off x="6758682" y="3459912"/>
                        <a:ext cx="25146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a:extLst>
              <a:ext uri="{FF2B5EF4-FFF2-40B4-BE49-F238E27FC236}">
                <a16:creationId xmlns:a16="http://schemas.microsoft.com/office/drawing/2014/main" id="{A2419348-E775-4C9E-8256-99107BC6691D}"/>
              </a:ext>
            </a:extLst>
          </p:cNvPr>
          <p:cNvGraphicFramePr>
            <a:graphicFrameLocks noChangeAspect="1"/>
          </p:cNvGraphicFramePr>
          <p:nvPr>
            <p:extLst>
              <p:ext uri="{D42A27DB-BD31-4B8C-83A1-F6EECF244321}">
                <p14:modId xmlns:p14="http://schemas.microsoft.com/office/powerpoint/2010/main" val="4197451169"/>
              </p:ext>
            </p:extLst>
          </p:nvPr>
        </p:nvGraphicFramePr>
        <p:xfrm>
          <a:off x="6382050" y="4383885"/>
          <a:ext cx="1905000" cy="882650"/>
        </p:xfrm>
        <a:graphic>
          <a:graphicData uri="http://schemas.openxmlformats.org/presentationml/2006/ole">
            <mc:AlternateContent xmlns:mc="http://schemas.openxmlformats.org/markup-compatibility/2006">
              <mc:Choice xmlns:v="urn:schemas-microsoft-com:vml" Requires="v">
                <p:oleObj spid="_x0000_s19466" name="Equation" r:id="rId20" imgW="1904760" imgH="888840" progId="Equation.DSMT4">
                  <p:embed/>
                </p:oleObj>
              </mc:Choice>
              <mc:Fallback>
                <p:oleObj name="Equation" r:id="rId20" imgW="1904760" imgH="888840" progId="Equation.DSMT4">
                  <p:embed/>
                  <p:pic>
                    <p:nvPicPr>
                      <p:cNvPr id="32" name="Object 31">
                        <a:extLst>
                          <a:ext uri="{FF2B5EF4-FFF2-40B4-BE49-F238E27FC236}">
                            <a16:creationId xmlns:a16="http://schemas.microsoft.com/office/drawing/2014/main" id="{A2419348-E775-4C9E-8256-99107BC6691D}"/>
                          </a:ext>
                        </a:extLst>
                      </p:cNvPr>
                      <p:cNvPicPr>
                        <a:picLocks noChangeAspect="1" noChangeArrowheads="1"/>
                      </p:cNvPicPr>
                      <p:nvPr/>
                    </p:nvPicPr>
                    <p:blipFill>
                      <a:blip r:embed="rId21"/>
                      <a:srcRect/>
                      <a:stretch>
                        <a:fillRect/>
                      </a:stretch>
                    </p:blipFill>
                    <p:spPr bwMode="auto">
                      <a:xfrm>
                        <a:off x="6382050" y="4383885"/>
                        <a:ext cx="1905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a:extLst>
              <a:ext uri="{FF2B5EF4-FFF2-40B4-BE49-F238E27FC236}">
                <a16:creationId xmlns:a16="http://schemas.microsoft.com/office/drawing/2014/main" id="{C91351CB-0C1D-42CC-A26A-E3E96E4CF4E7}"/>
              </a:ext>
            </a:extLst>
          </p:cNvPr>
          <p:cNvGraphicFramePr>
            <a:graphicFrameLocks noChangeAspect="1"/>
          </p:cNvGraphicFramePr>
          <p:nvPr>
            <p:extLst>
              <p:ext uri="{D42A27DB-BD31-4B8C-83A1-F6EECF244321}">
                <p14:modId xmlns:p14="http://schemas.microsoft.com/office/powerpoint/2010/main" val="18025076"/>
              </p:ext>
            </p:extLst>
          </p:nvPr>
        </p:nvGraphicFramePr>
        <p:xfrm>
          <a:off x="9393932" y="5301607"/>
          <a:ext cx="1866900" cy="882650"/>
        </p:xfrm>
        <a:graphic>
          <a:graphicData uri="http://schemas.openxmlformats.org/presentationml/2006/ole">
            <mc:AlternateContent xmlns:mc="http://schemas.openxmlformats.org/markup-compatibility/2006">
              <mc:Choice xmlns:v="urn:schemas-microsoft-com:vml" Requires="v">
                <p:oleObj spid="_x0000_s19467" name="Equation" r:id="rId22" imgW="1866600" imgH="888840" progId="Equation.DSMT4">
                  <p:embed/>
                </p:oleObj>
              </mc:Choice>
              <mc:Fallback>
                <p:oleObj name="Equation" r:id="rId22" imgW="1866600" imgH="888840" progId="Equation.DSMT4">
                  <p:embed/>
                  <p:pic>
                    <p:nvPicPr>
                      <p:cNvPr id="33" name="Object 32">
                        <a:extLst>
                          <a:ext uri="{FF2B5EF4-FFF2-40B4-BE49-F238E27FC236}">
                            <a16:creationId xmlns:a16="http://schemas.microsoft.com/office/drawing/2014/main" id="{C91351CB-0C1D-42CC-A26A-E3E96E4CF4E7}"/>
                          </a:ext>
                        </a:extLst>
                      </p:cNvPr>
                      <p:cNvPicPr>
                        <a:picLocks noChangeAspect="1" noChangeArrowheads="1"/>
                      </p:cNvPicPr>
                      <p:nvPr/>
                    </p:nvPicPr>
                    <p:blipFill>
                      <a:blip r:embed="rId23"/>
                      <a:srcRect/>
                      <a:stretch>
                        <a:fillRect/>
                      </a:stretch>
                    </p:blipFill>
                    <p:spPr bwMode="auto">
                      <a:xfrm>
                        <a:off x="9393932" y="5301607"/>
                        <a:ext cx="18669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70680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55FA93-CE54-4C47-ABE6-4B9CA0A71A8E}"/>
              </a:ext>
            </a:extLst>
          </p:cNvPr>
          <p:cNvSpPr>
            <a:spLocks noGrp="1"/>
          </p:cNvSpPr>
          <p:nvPr>
            <p:ph type="ftr" sz="quarter" idx="11"/>
          </p:nvPr>
        </p:nvSpPr>
        <p:spPr>
          <a:xfrm>
            <a:off x="6363093" y="6255097"/>
            <a:ext cx="5402187" cy="365125"/>
          </a:xfrm>
        </p:spPr>
        <p:txBody>
          <a:bodyPr/>
          <a:lstStyle/>
          <a:p>
            <a:r>
              <a:rPr lang="en-US" dirty="0"/>
              <a:t>Faculty of Science</a:t>
            </a:r>
          </a:p>
        </p:txBody>
      </p:sp>
      <p:sp>
        <p:nvSpPr>
          <p:cNvPr id="5" name="Title 1">
            <a:extLst>
              <a:ext uri="{FF2B5EF4-FFF2-40B4-BE49-F238E27FC236}">
                <a16:creationId xmlns:a16="http://schemas.microsoft.com/office/drawing/2014/main" id="{0690D676-6FE7-4A00-804D-A37512E38969}"/>
              </a:ext>
            </a:extLst>
          </p:cNvPr>
          <p:cNvSpPr>
            <a:spLocks noGrp="1"/>
          </p:cNvSpPr>
          <p:nvPr>
            <p:ph type="title"/>
          </p:nvPr>
        </p:nvSpPr>
        <p:spPr>
          <a:xfrm>
            <a:off x="627854" y="855547"/>
            <a:ext cx="10326658" cy="664909"/>
          </a:xfrm>
        </p:spPr>
        <p:txBody>
          <a:bodyPr/>
          <a:lstStyle/>
          <a:p>
            <a:r>
              <a:rPr lang="en-US" dirty="0"/>
              <a:t>Acceptance-Rejection Methods</a:t>
            </a:r>
          </a:p>
        </p:txBody>
      </p:sp>
      <p:sp>
        <p:nvSpPr>
          <p:cNvPr id="6" name="Text Placeholder 2">
            <a:extLst>
              <a:ext uri="{FF2B5EF4-FFF2-40B4-BE49-F238E27FC236}">
                <a16:creationId xmlns:a16="http://schemas.microsoft.com/office/drawing/2014/main" id="{0EE82684-8A4C-4623-B18C-D7AD67D55BE2}"/>
              </a:ext>
            </a:extLst>
          </p:cNvPr>
          <p:cNvSpPr>
            <a:spLocks noGrp="1"/>
          </p:cNvSpPr>
          <p:nvPr>
            <p:ph type="body" idx="12"/>
          </p:nvPr>
        </p:nvSpPr>
        <p:spPr>
          <a:xfrm>
            <a:off x="497227" y="1589047"/>
            <a:ext cx="11560094" cy="4524369"/>
          </a:xfrm>
        </p:spPr>
        <p:txBody>
          <a:bodyPr/>
          <a:lstStyle/>
          <a:p>
            <a:pPr>
              <a:spcAft>
                <a:spcPts val="0"/>
              </a:spcAft>
            </a:pPr>
            <a:r>
              <a:rPr lang="en-AU" dirty="0"/>
              <a:t>We have already seen the convolution method, which allows us to simulate realisations of one random variable by summing other (easier to simulate) variables.</a:t>
            </a:r>
          </a:p>
          <a:p>
            <a:pPr>
              <a:spcAft>
                <a:spcPts val="0"/>
              </a:spcAft>
            </a:pPr>
            <a:endParaRPr lang="en-AU" dirty="0"/>
          </a:p>
          <a:p>
            <a:pPr>
              <a:spcAft>
                <a:spcPts val="0"/>
              </a:spcAft>
            </a:pPr>
            <a:r>
              <a:rPr lang="en-AU" dirty="0"/>
              <a:t>We saw that a realisation of a binomial variable                could be obtained by summing </a:t>
            </a:r>
            <a:r>
              <a:rPr lang="en-AU" i="1" dirty="0"/>
              <a:t>n</a:t>
            </a:r>
            <a:r>
              <a:rPr lang="en-AU" dirty="0"/>
              <a:t> independent realisations of a Bernoulli variable,              .</a:t>
            </a:r>
          </a:p>
          <a:p>
            <a:pPr>
              <a:spcAft>
                <a:spcPts val="0"/>
              </a:spcAft>
            </a:pPr>
            <a:endParaRPr lang="en-AU" dirty="0"/>
          </a:p>
          <a:p>
            <a:pPr>
              <a:spcAft>
                <a:spcPts val="0"/>
              </a:spcAft>
            </a:pPr>
            <a:r>
              <a:rPr lang="en-AU" dirty="0"/>
              <a:t>Convolutions are used when summing a </a:t>
            </a:r>
            <a:r>
              <a:rPr lang="en-AU" u="sng" dirty="0"/>
              <a:t>known</a:t>
            </a:r>
            <a:r>
              <a:rPr lang="en-AU" dirty="0"/>
              <a:t> number of variables. </a:t>
            </a:r>
          </a:p>
          <a:p>
            <a:pPr>
              <a:spcAft>
                <a:spcPts val="0"/>
              </a:spcAft>
            </a:pPr>
            <a:endParaRPr lang="en-AU" dirty="0"/>
          </a:p>
          <a:p>
            <a:pPr>
              <a:spcAft>
                <a:spcPts val="0"/>
              </a:spcAft>
            </a:pPr>
            <a:r>
              <a:rPr lang="en-AU" dirty="0"/>
              <a:t>In some cases, we instead wish to see </a:t>
            </a:r>
            <a:r>
              <a:rPr lang="en-AU" u="sng" dirty="0"/>
              <a:t>how many </a:t>
            </a:r>
            <a:r>
              <a:rPr lang="en-AU" dirty="0"/>
              <a:t>variables need to be summed before some criterion is reached.</a:t>
            </a:r>
          </a:p>
          <a:p>
            <a:pPr>
              <a:spcAft>
                <a:spcPts val="0"/>
              </a:spcAft>
            </a:pPr>
            <a:endParaRPr lang="en-AU" dirty="0"/>
          </a:p>
          <a:p>
            <a:pPr>
              <a:spcAft>
                <a:spcPts val="0"/>
              </a:spcAft>
            </a:pPr>
            <a:r>
              <a:rPr lang="en-AU" dirty="0"/>
              <a:t>For example, counting how many independent realisations of  a               variable until the first 1 is seen would give a realisation of a geometric variable</a:t>
            </a:r>
          </a:p>
          <a:p>
            <a:pPr>
              <a:spcAft>
                <a:spcPts val="0"/>
              </a:spcAft>
            </a:pPr>
            <a:r>
              <a:rPr lang="en-AU" dirty="0"/>
              <a:t>These are </a:t>
            </a:r>
            <a:r>
              <a:rPr lang="en-AU" b="1" dirty="0"/>
              <a:t>acceptance-rejection </a:t>
            </a:r>
            <a:r>
              <a:rPr lang="en-AU" dirty="0"/>
              <a:t>methods.</a:t>
            </a:r>
          </a:p>
          <a:p>
            <a:pPr>
              <a:spcAft>
                <a:spcPts val="0"/>
              </a:spcAft>
            </a:pPr>
            <a:endParaRPr lang="en-AU" dirty="0"/>
          </a:p>
          <a:p>
            <a:pPr>
              <a:spcAft>
                <a:spcPts val="0"/>
              </a:spcAft>
            </a:pPr>
            <a:endParaRPr lang="en-AU" dirty="0"/>
          </a:p>
        </p:txBody>
      </p:sp>
      <p:graphicFrame>
        <p:nvGraphicFramePr>
          <p:cNvPr id="7" name="Object 6">
            <a:extLst>
              <a:ext uri="{FF2B5EF4-FFF2-40B4-BE49-F238E27FC236}">
                <a16:creationId xmlns:a16="http://schemas.microsoft.com/office/drawing/2014/main" id="{84A1B11C-0048-48C2-A965-8DE58C760254}"/>
              </a:ext>
            </a:extLst>
          </p:cNvPr>
          <p:cNvGraphicFramePr>
            <a:graphicFrameLocks noChangeAspect="1"/>
          </p:cNvGraphicFramePr>
          <p:nvPr>
            <p:extLst>
              <p:ext uri="{D42A27DB-BD31-4B8C-83A1-F6EECF244321}">
                <p14:modId xmlns:p14="http://schemas.microsoft.com/office/powerpoint/2010/main" val="4182049215"/>
              </p:ext>
            </p:extLst>
          </p:nvPr>
        </p:nvGraphicFramePr>
        <p:xfrm>
          <a:off x="6497955" y="2624773"/>
          <a:ext cx="1003300" cy="312737"/>
        </p:xfrm>
        <a:graphic>
          <a:graphicData uri="http://schemas.openxmlformats.org/presentationml/2006/ole">
            <mc:AlternateContent xmlns:mc="http://schemas.openxmlformats.org/markup-compatibility/2006">
              <mc:Choice xmlns:v="urn:schemas-microsoft-com:vml" Requires="v">
                <p:oleObj spid="_x0000_s20482" name="Equation" r:id="rId4" imgW="1002960" imgH="317160" progId="Equation.DSMT4">
                  <p:embed/>
                </p:oleObj>
              </mc:Choice>
              <mc:Fallback>
                <p:oleObj name="Equation" r:id="rId4" imgW="1002960" imgH="317160" progId="Equation.DSMT4">
                  <p:embed/>
                  <p:pic>
                    <p:nvPicPr>
                      <p:cNvPr id="7" name="Object 6">
                        <a:extLst>
                          <a:ext uri="{FF2B5EF4-FFF2-40B4-BE49-F238E27FC236}">
                            <a16:creationId xmlns:a16="http://schemas.microsoft.com/office/drawing/2014/main" id="{84A1B11C-0048-48C2-A965-8DE58C760254}"/>
                          </a:ext>
                        </a:extLst>
                      </p:cNvPr>
                      <p:cNvPicPr>
                        <a:picLocks noChangeAspect="1" noChangeArrowheads="1"/>
                      </p:cNvPicPr>
                      <p:nvPr/>
                    </p:nvPicPr>
                    <p:blipFill>
                      <a:blip r:embed="rId5"/>
                      <a:srcRect/>
                      <a:stretch>
                        <a:fillRect/>
                      </a:stretch>
                    </p:blipFill>
                    <p:spPr bwMode="auto">
                      <a:xfrm>
                        <a:off x="6497955" y="2624773"/>
                        <a:ext cx="10033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id="{509FD503-5822-4271-8ECF-F5E89BB926A1}"/>
              </a:ext>
            </a:extLst>
          </p:cNvPr>
          <p:cNvGraphicFramePr>
            <a:graphicFrameLocks noChangeAspect="1"/>
          </p:cNvGraphicFramePr>
          <p:nvPr>
            <p:extLst>
              <p:ext uri="{D42A27DB-BD31-4B8C-83A1-F6EECF244321}">
                <p14:modId xmlns:p14="http://schemas.microsoft.com/office/powerpoint/2010/main" val="1773178795"/>
              </p:ext>
            </p:extLst>
          </p:nvPr>
        </p:nvGraphicFramePr>
        <p:xfrm>
          <a:off x="6523038" y="2981325"/>
          <a:ext cx="952500" cy="312738"/>
        </p:xfrm>
        <a:graphic>
          <a:graphicData uri="http://schemas.openxmlformats.org/presentationml/2006/ole">
            <mc:AlternateContent xmlns:mc="http://schemas.openxmlformats.org/markup-compatibility/2006">
              <mc:Choice xmlns:v="urn:schemas-microsoft-com:vml" Requires="v">
                <p:oleObj spid="_x0000_s20483" name="Equation" r:id="rId6" imgW="952200" imgH="317160" progId="Equation.DSMT4">
                  <p:embed/>
                </p:oleObj>
              </mc:Choice>
              <mc:Fallback>
                <p:oleObj name="Equation" r:id="rId6" imgW="952200" imgH="317160" progId="Equation.DSMT4">
                  <p:embed/>
                  <p:pic>
                    <p:nvPicPr>
                      <p:cNvPr id="8" name="Object 7">
                        <a:extLst>
                          <a:ext uri="{FF2B5EF4-FFF2-40B4-BE49-F238E27FC236}">
                            <a16:creationId xmlns:a16="http://schemas.microsoft.com/office/drawing/2014/main" id="{509FD503-5822-4271-8ECF-F5E89BB926A1}"/>
                          </a:ext>
                        </a:extLst>
                      </p:cNvPr>
                      <p:cNvPicPr>
                        <a:picLocks noChangeAspect="1" noChangeArrowheads="1"/>
                      </p:cNvPicPr>
                      <p:nvPr/>
                    </p:nvPicPr>
                    <p:blipFill>
                      <a:blip r:embed="rId7"/>
                      <a:srcRect/>
                      <a:stretch>
                        <a:fillRect/>
                      </a:stretch>
                    </p:blipFill>
                    <p:spPr bwMode="auto">
                      <a:xfrm>
                        <a:off x="6523038" y="2981325"/>
                        <a:ext cx="9525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a:extLst>
              <a:ext uri="{FF2B5EF4-FFF2-40B4-BE49-F238E27FC236}">
                <a16:creationId xmlns:a16="http://schemas.microsoft.com/office/drawing/2014/main" id="{33EEB987-8DF3-491D-A93A-02F2124BFC8A}"/>
              </a:ext>
            </a:extLst>
          </p:cNvPr>
          <p:cNvGraphicFramePr>
            <a:graphicFrameLocks noChangeAspect="1"/>
          </p:cNvGraphicFramePr>
          <p:nvPr>
            <p:extLst>
              <p:ext uri="{D42A27DB-BD31-4B8C-83A1-F6EECF244321}">
                <p14:modId xmlns:p14="http://schemas.microsoft.com/office/powerpoint/2010/main" val="1017476458"/>
              </p:ext>
            </p:extLst>
          </p:nvPr>
        </p:nvGraphicFramePr>
        <p:xfrm>
          <a:off x="8417756" y="5214066"/>
          <a:ext cx="952500" cy="312738"/>
        </p:xfrm>
        <a:graphic>
          <a:graphicData uri="http://schemas.openxmlformats.org/presentationml/2006/ole">
            <mc:AlternateContent xmlns:mc="http://schemas.openxmlformats.org/markup-compatibility/2006">
              <mc:Choice xmlns:v="urn:schemas-microsoft-com:vml" Requires="v">
                <p:oleObj spid="_x0000_s20484" name="Equation" r:id="rId8" imgW="952200" imgH="317160" progId="Equation.DSMT4">
                  <p:embed/>
                </p:oleObj>
              </mc:Choice>
              <mc:Fallback>
                <p:oleObj name="Equation" r:id="rId8" imgW="952200" imgH="317160" progId="Equation.DSMT4">
                  <p:embed/>
                  <p:pic>
                    <p:nvPicPr>
                      <p:cNvPr id="9" name="Object 8">
                        <a:extLst>
                          <a:ext uri="{FF2B5EF4-FFF2-40B4-BE49-F238E27FC236}">
                            <a16:creationId xmlns:a16="http://schemas.microsoft.com/office/drawing/2014/main" id="{33EEB987-8DF3-491D-A93A-02F2124BFC8A}"/>
                          </a:ext>
                        </a:extLst>
                      </p:cNvPr>
                      <p:cNvPicPr>
                        <a:picLocks noChangeAspect="1" noChangeArrowheads="1"/>
                      </p:cNvPicPr>
                      <p:nvPr/>
                    </p:nvPicPr>
                    <p:blipFill>
                      <a:blip r:embed="rId7"/>
                      <a:srcRect/>
                      <a:stretch>
                        <a:fillRect/>
                      </a:stretch>
                    </p:blipFill>
                    <p:spPr bwMode="auto">
                      <a:xfrm>
                        <a:off x="8417756" y="5214066"/>
                        <a:ext cx="9525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a:extLst>
              <a:ext uri="{FF2B5EF4-FFF2-40B4-BE49-F238E27FC236}">
                <a16:creationId xmlns:a16="http://schemas.microsoft.com/office/drawing/2014/main" id="{F2D79ED8-C4BD-419A-B3E3-74A13123B4F8}"/>
              </a:ext>
            </a:extLst>
          </p:cNvPr>
          <p:cNvGraphicFramePr>
            <a:graphicFrameLocks noChangeAspect="1"/>
          </p:cNvGraphicFramePr>
          <p:nvPr>
            <p:extLst>
              <p:ext uri="{D42A27DB-BD31-4B8C-83A1-F6EECF244321}">
                <p14:modId xmlns:p14="http://schemas.microsoft.com/office/powerpoint/2010/main" val="1317615634"/>
              </p:ext>
            </p:extLst>
          </p:nvPr>
        </p:nvGraphicFramePr>
        <p:xfrm>
          <a:off x="7624763" y="5507038"/>
          <a:ext cx="939800" cy="312737"/>
        </p:xfrm>
        <a:graphic>
          <a:graphicData uri="http://schemas.openxmlformats.org/presentationml/2006/ole">
            <mc:AlternateContent xmlns:mc="http://schemas.openxmlformats.org/markup-compatibility/2006">
              <mc:Choice xmlns:v="urn:schemas-microsoft-com:vml" Requires="v">
                <p:oleObj spid="_x0000_s20485" name="Equation" r:id="rId9" imgW="939600" imgH="317160" progId="Equation.DSMT4">
                  <p:embed/>
                </p:oleObj>
              </mc:Choice>
              <mc:Fallback>
                <p:oleObj name="Equation" r:id="rId9" imgW="939600" imgH="317160" progId="Equation.DSMT4">
                  <p:embed/>
                  <p:pic>
                    <p:nvPicPr>
                      <p:cNvPr id="10" name="Object 9">
                        <a:extLst>
                          <a:ext uri="{FF2B5EF4-FFF2-40B4-BE49-F238E27FC236}">
                            <a16:creationId xmlns:a16="http://schemas.microsoft.com/office/drawing/2014/main" id="{F2D79ED8-C4BD-419A-B3E3-74A13123B4F8}"/>
                          </a:ext>
                        </a:extLst>
                      </p:cNvPr>
                      <p:cNvPicPr>
                        <a:picLocks noChangeAspect="1" noChangeArrowheads="1"/>
                      </p:cNvPicPr>
                      <p:nvPr/>
                    </p:nvPicPr>
                    <p:blipFill>
                      <a:blip r:embed="rId10"/>
                      <a:srcRect/>
                      <a:stretch>
                        <a:fillRect/>
                      </a:stretch>
                    </p:blipFill>
                    <p:spPr bwMode="auto">
                      <a:xfrm>
                        <a:off x="7624763" y="5507038"/>
                        <a:ext cx="939800" cy="312737"/>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686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55FA93-CE54-4C47-ABE6-4B9CA0A71A8E}"/>
              </a:ext>
            </a:extLst>
          </p:cNvPr>
          <p:cNvSpPr>
            <a:spLocks noGrp="1"/>
          </p:cNvSpPr>
          <p:nvPr>
            <p:ph type="ftr" sz="quarter" idx="11"/>
          </p:nvPr>
        </p:nvSpPr>
        <p:spPr>
          <a:xfrm>
            <a:off x="6363093" y="6255097"/>
            <a:ext cx="5402187" cy="365125"/>
          </a:xfrm>
        </p:spPr>
        <p:txBody>
          <a:bodyPr/>
          <a:lstStyle/>
          <a:p>
            <a:r>
              <a:rPr lang="en-US" dirty="0"/>
              <a:t>Faculty of Science</a:t>
            </a:r>
          </a:p>
        </p:txBody>
      </p:sp>
      <p:sp>
        <p:nvSpPr>
          <p:cNvPr id="5" name="Title 1">
            <a:extLst>
              <a:ext uri="{FF2B5EF4-FFF2-40B4-BE49-F238E27FC236}">
                <a16:creationId xmlns:a16="http://schemas.microsoft.com/office/drawing/2014/main" id="{0690D676-6FE7-4A00-804D-A37512E38969}"/>
              </a:ext>
            </a:extLst>
          </p:cNvPr>
          <p:cNvSpPr>
            <a:spLocks noGrp="1"/>
          </p:cNvSpPr>
          <p:nvPr>
            <p:ph type="title"/>
          </p:nvPr>
        </p:nvSpPr>
        <p:spPr>
          <a:xfrm>
            <a:off x="627854" y="855547"/>
            <a:ext cx="10326658" cy="664909"/>
          </a:xfrm>
        </p:spPr>
        <p:txBody>
          <a:bodyPr/>
          <a:lstStyle/>
          <a:p>
            <a:r>
              <a:rPr lang="en-US" dirty="0"/>
              <a:t>Poisson Distribution</a:t>
            </a:r>
          </a:p>
        </p:txBody>
      </p:sp>
      <p:sp>
        <p:nvSpPr>
          <p:cNvPr id="6" name="Text Placeholder 2">
            <a:extLst>
              <a:ext uri="{FF2B5EF4-FFF2-40B4-BE49-F238E27FC236}">
                <a16:creationId xmlns:a16="http://schemas.microsoft.com/office/drawing/2014/main" id="{0EE82684-8A4C-4623-B18C-D7AD67D55BE2}"/>
              </a:ext>
            </a:extLst>
          </p:cNvPr>
          <p:cNvSpPr>
            <a:spLocks noGrp="1"/>
          </p:cNvSpPr>
          <p:nvPr>
            <p:ph type="body" idx="12"/>
          </p:nvPr>
        </p:nvSpPr>
        <p:spPr>
          <a:xfrm>
            <a:off x="497227" y="1589047"/>
            <a:ext cx="11560094" cy="4524369"/>
          </a:xfrm>
        </p:spPr>
        <p:txBody>
          <a:bodyPr/>
          <a:lstStyle/>
          <a:p>
            <a:pPr>
              <a:spcAft>
                <a:spcPts val="0"/>
              </a:spcAft>
            </a:pPr>
            <a:r>
              <a:rPr lang="en-AU" dirty="0"/>
              <a:t>A Poisson variable                   is closely related to an exponential variable                    .</a:t>
            </a:r>
          </a:p>
          <a:p>
            <a:pPr>
              <a:spcAft>
                <a:spcPts val="0"/>
              </a:spcAft>
            </a:pPr>
            <a:endParaRPr lang="en-AU" dirty="0"/>
          </a:p>
          <a:p>
            <a:pPr>
              <a:spcAft>
                <a:spcPts val="0"/>
              </a:spcAft>
            </a:pPr>
            <a:r>
              <a:rPr lang="en-AU" dirty="0"/>
              <a:t>If events occur independently of each other, with expectation     per unit time, then </a:t>
            </a:r>
            <a:r>
              <a:rPr lang="en-AU" i="1" dirty="0"/>
              <a:t>X </a:t>
            </a:r>
            <a:r>
              <a:rPr lang="en-AU" dirty="0"/>
              <a:t>gives the total number of events in unit time and </a:t>
            </a:r>
            <a:r>
              <a:rPr lang="en-AU" i="1" dirty="0"/>
              <a:t>W</a:t>
            </a:r>
            <a:r>
              <a:rPr lang="en-AU" dirty="0"/>
              <a:t> gives the time until the next event.</a:t>
            </a:r>
          </a:p>
          <a:p>
            <a:pPr>
              <a:spcAft>
                <a:spcPts val="0"/>
              </a:spcAft>
            </a:pPr>
            <a:endParaRPr lang="en-AU" dirty="0"/>
          </a:p>
          <a:p>
            <a:pPr>
              <a:spcAft>
                <a:spcPts val="0"/>
              </a:spcAft>
            </a:pPr>
            <a:r>
              <a:rPr lang="en-AU" dirty="0"/>
              <a:t>We can therefore use simulated realisations of </a:t>
            </a:r>
            <a:r>
              <a:rPr lang="en-AU" i="1" dirty="0"/>
              <a:t>W</a:t>
            </a:r>
            <a:r>
              <a:rPr lang="en-AU" dirty="0"/>
              <a:t> to obtain realisations of </a:t>
            </a:r>
            <a:r>
              <a:rPr lang="en-AU" i="1" dirty="0"/>
              <a:t>X</a:t>
            </a:r>
            <a:r>
              <a:rPr lang="en-AU" dirty="0"/>
              <a:t>.</a:t>
            </a:r>
          </a:p>
          <a:p>
            <a:pPr>
              <a:spcAft>
                <a:spcPts val="0"/>
              </a:spcAft>
            </a:pPr>
            <a:endParaRPr lang="en-AU" dirty="0"/>
          </a:p>
          <a:p>
            <a:pPr>
              <a:spcAft>
                <a:spcPts val="0"/>
              </a:spcAft>
            </a:pPr>
            <a:r>
              <a:rPr lang="en-AU" dirty="0"/>
              <a:t>We repeatedly simulate from                    variables and “accept” the next arrival only if it does not take the total time past 1. We stop this process when we first have to reject an arrival.</a:t>
            </a:r>
          </a:p>
          <a:p>
            <a:pPr>
              <a:spcAft>
                <a:spcPts val="0"/>
              </a:spcAft>
            </a:pPr>
            <a:endParaRPr lang="en-AU" dirty="0"/>
          </a:p>
          <a:p>
            <a:pPr>
              <a:spcAft>
                <a:spcPts val="0"/>
              </a:spcAft>
            </a:pPr>
            <a:r>
              <a:rPr lang="en-AU" dirty="0"/>
              <a:t>This is considerably simpler than simulating directly                                                               from a Poisson probability mass function</a:t>
            </a:r>
          </a:p>
          <a:p>
            <a:pPr>
              <a:spcAft>
                <a:spcPts val="0"/>
              </a:spcAft>
            </a:pPr>
            <a:endParaRPr lang="en-AU" dirty="0"/>
          </a:p>
        </p:txBody>
      </p:sp>
      <p:graphicFrame>
        <p:nvGraphicFramePr>
          <p:cNvPr id="11" name="Object 10">
            <a:extLst>
              <a:ext uri="{FF2B5EF4-FFF2-40B4-BE49-F238E27FC236}">
                <a16:creationId xmlns:a16="http://schemas.microsoft.com/office/drawing/2014/main" id="{1304B714-EC97-400D-B434-48059A74989C}"/>
              </a:ext>
            </a:extLst>
          </p:cNvPr>
          <p:cNvGraphicFramePr>
            <a:graphicFrameLocks noChangeAspect="1"/>
          </p:cNvGraphicFramePr>
          <p:nvPr>
            <p:extLst>
              <p:ext uri="{D42A27DB-BD31-4B8C-83A1-F6EECF244321}">
                <p14:modId xmlns:p14="http://schemas.microsoft.com/office/powerpoint/2010/main" val="3443965594"/>
              </p:ext>
            </p:extLst>
          </p:nvPr>
        </p:nvGraphicFramePr>
        <p:xfrm>
          <a:off x="3103880" y="1666240"/>
          <a:ext cx="1282700" cy="312738"/>
        </p:xfrm>
        <a:graphic>
          <a:graphicData uri="http://schemas.openxmlformats.org/presentationml/2006/ole">
            <mc:AlternateContent xmlns:mc="http://schemas.openxmlformats.org/markup-compatibility/2006">
              <mc:Choice xmlns:v="urn:schemas-microsoft-com:vml" Requires="v">
                <p:oleObj spid="_x0000_s21506" name="Equation" r:id="rId4" imgW="1282680" imgH="317160" progId="Equation.DSMT4">
                  <p:embed/>
                </p:oleObj>
              </mc:Choice>
              <mc:Fallback>
                <p:oleObj name="Equation" r:id="rId4" imgW="1282680" imgH="317160" progId="Equation.DSMT4">
                  <p:embed/>
                  <p:pic>
                    <p:nvPicPr>
                      <p:cNvPr id="11" name="Object 10">
                        <a:extLst>
                          <a:ext uri="{FF2B5EF4-FFF2-40B4-BE49-F238E27FC236}">
                            <a16:creationId xmlns:a16="http://schemas.microsoft.com/office/drawing/2014/main" id="{1304B714-EC97-400D-B434-48059A74989C}"/>
                          </a:ext>
                        </a:extLst>
                      </p:cNvPr>
                      <p:cNvPicPr>
                        <a:picLocks noChangeAspect="1" noChangeArrowheads="1"/>
                      </p:cNvPicPr>
                      <p:nvPr/>
                    </p:nvPicPr>
                    <p:blipFill>
                      <a:blip r:embed="rId5"/>
                      <a:srcRect/>
                      <a:stretch>
                        <a:fillRect/>
                      </a:stretch>
                    </p:blipFill>
                    <p:spPr bwMode="auto">
                      <a:xfrm>
                        <a:off x="3103880" y="1666240"/>
                        <a:ext cx="12827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A177DDC7-FEF8-4ABF-8D91-C40E6B921C8F}"/>
              </a:ext>
            </a:extLst>
          </p:cNvPr>
          <p:cNvGraphicFramePr>
            <a:graphicFrameLocks noChangeAspect="1"/>
          </p:cNvGraphicFramePr>
          <p:nvPr>
            <p:extLst>
              <p:ext uri="{D42A27DB-BD31-4B8C-83A1-F6EECF244321}">
                <p14:modId xmlns:p14="http://schemas.microsoft.com/office/powerpoint/2010/main" val="2986432064"/>
              </p:ext>
            </p:extLst>
          </p:nvPr>
        </p:nvGraphicFramePr>
        <p:xfrm>
          <a:off x="9594850" y="1671638"/>
          <a:ext cx="1346200" cy="312737"/>
        </p:xfrm>
        <a:graphic>
          <a:graphicData uri="http://schemas.openxmlformats.org/presentationml/2006/ole">
            <mc:AlternateContent xmlns:mc="http://schemas.openxmlformats.org/markup-compatibility/2006">
              <mc:Choice xmlns:v="urn:schemas-microsoft-com:vml" Requires="v">
                <p:oleObj spid="_x0000_s21507" name="Equation" r:id="rId6" imgW="1346040" imgH="317160" progId="Equation.DSMT4">
                  <p:embed/>
                </p:oleObj>
              </mc:Choice>
              <mc:Fallback>
                <p:oleObj name="Equation" r:id="rId6" imgW="1346040" imgH="317160" progId="Equation.DSMT4">
                  <p:embed/>
                  <p:pic>
                    <p:nvPicPr>
                      <p:cNvPr id="12" name="Object 11">
                        <a:extLst>
                          <a:ext uri="{FF2B5EF4-FFF2-40B4-BE49-F238E27FC236}">
                            <a16:creationId xmlns:a16="http://schemas.microsoft.com/office/drawing/2014/main" id="{A177DDC7-FEF8-4ABF-8D91-C40E6B921C8F}"/>
                          </a:ext>
                        </a:extLst>
                      </p:cNvPr>
                      <p:cNvPicPr>
                        <a:picLocks noChangeAspect="1" noChangeArrowheads="1"/>
                      </p:cNvPicPr>
                      <p:nvPr/>
                    </p:nvPicPr>
                    <p:blipFill>
                      <a:blip r:embed="rId7"/>
                      <a:srcRect/>
                      <a:stretch>
                        <a:fillRect/>
                      </a:stretch>
                    </p:blipFill>
                    <p:spPr bwMode="auto">
                      <a:xfrm>
                        <a:off x="9594850" y="1671638"/>
                        <a:ext cx="13462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a:extLst>
              <a:ext uri="{FF2B5EF4-FFF2-40B4-BE49-F238E27FC236}">
                <a16:creationId xmlns:a16="http://schemas.microsoft.com/office/drawing/2014/main" id="{83430754-2E12-4689-A5CB-5E950279AF74}"/>
              </a:ext>
            </a:extLst>
          </p:cNvPr>
          <p:cNvGraphicFramePr>
            <a:graphicFrameLocks noChangeAspect="1"/>
          </p:cNvGraphicFramePr>
          <p:nvPr>
            <p:extLst>
              <p:ext uri="{D42A27DB-BD31-4B8C-83A1-F6EECF244321}">
                <p14:modId xmlns:p14="http://schemas.microsoft.com/office/powerpoint/2010/main" val="1830649872"/>
              </p:ext>
            </p:extLst>
          </p:nvPr>
        </p:nvGraphicFramePr>
        <p:xfrm>
          <a:off x="8032750" y="2281237"/>
          <a:ext cx="508000" cy="250825"/>
        </p:xfrm>
        <a:graphic>
          <a:graphicData uri="http://schemas.openxmlformats.org/presentationml/2006/ole">
            <mc:AlternateContent xmlns:mc="http://schemas.openxmlformats.org/markup-compatibility/2006">
              <mc:Choice xmlns:v="urn:schemas-microsoft-com:vml" Requires="v">
                <p:oleObj spid="_x0000_s21508" name="Equation" r:id="rId8" imgW="507960" imgH="253800" progId="Equation.DSMT4">
                  <p:embed/>
                </p:oleObj>
              </mc:Choice>
              <mc:Fallback>
                <p:oleObj name="Equation" r:id="rId8" imgW="507960" imgH="253800" progId="Equation.DSMT4">
                  <p:embed/>
                  <p:pic>
                    <p:nvPicPr>
                      <p:cNvPr id="13" name="Object 12">
                        <a:extLst>
                          <a:ext uri="{FF2B5EF4-FFF2-40B4-BE49-F238E27FC236}">
                            <a16:creationId xmlns:a16="http://schemas.microsoft.com/office/drawing/2014/main" id="{83430754-2E12-4689-A5CB-5E950279AF74}"/>
                          </a:ext>
                        </a:extLst>
                      </p:cNvPr>
                      <p:cNvPicPr>
                        <a:picLocks noChangeAspect="1" noChangeArrowheads="1"/>
                      </p:cNvPicPr>
                      <p:nvPr/>
                    </p:nvPicPr>
                    <p:blipFill>
                      <a:blip r:embed="rId9"/>
                      <a:srcRect/>
                      <a:stretch>
                        <a:fillRect/>
                      </a:stretch>
                    </p:blipFill>
                    <p:spPr bwMode="auto">
                      <a:xfrm>
                        <a:off x="8032750" y="2281237"/>
                        <a:ext cx="508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a:extLst>
              <a:ext uri="{FF2B5EF4-FFF2-40B4-BE49-F238E27FC236}">
                <a16:creationId xmlns:a16="http://schemas.microsoft.com/office/drawing/2014/main" id="{86E193B0-2CF3-4AAB-AD07-829CB7DFBCE1}"/>
              </a:ext>
            </a:extLst>
          </p:cNvPr>
          <p:cNvGraphicFramePr>
            <a:graphicFrameLocks noChangeAspect="1"/>
          </p:cNvGraphicFramePr>
          <p:nvPr>
            <p:extLst>
              <p:ext uri="{D42A27DB-BD31-4B8C-83A1-F6EECF244321}">
                <p14:modId xmlns:p14="http://schemas.microsoft.com/office/powerpoint/2010/main" val="294184200"/>
              </p:ext>
            </p:extLst>
          </p:nvPr>
        </p:nvGraphicFramePr>
        <p:xfrm>
          <a:off x="4352290" y="3889828"/>
          <a:ext cx="1346200" cy="312737"/>
        </p:xfrm>
        <a:graphic>
          <a:graphicData uri="http://schemas.openxmlformats.org/presentationml/2006/ole">
            <mc:AlternateContent xmlns:mc="http://schemas.openxmlformats.org/markup-compatibility/2006">
              <mc:Choice xmlns:v="urn:schemas-microsoft-com:vml" Requires="v">
                <p:oleObj spid="_x0000_s21509" name="Equation" r:id="rId10" imgW="1346040" imgH="317160" progId="Equation.DSMT4">
                  <p:embed/>
                </p:oleObj>
              </mc:Choice>
              <mc:Fallback>
                <p:oleObj name="Equation" r:id="rId10" imgW="1346040" imgH="317160" progId="Equation.DSMT4">
                  <p:embed/>
                  <p:pic>
                    <p:nvPicPr>
                      <p:cNvPr id="14" name="Object 13">
                        <a:extLst>
                          <a:ext uri="{FF2B5EF4-FFF2-40B4-BE49-F238E27FC236}">
                            <a16:creationId xmlns:a16="http://schemas.microsoft.com/office/drawing/2014/main" id="{86E193B0-2CF3-4AAB-AD07-829CB7DFBCE1}"/>
                          </a:ext>
                        </a:extLst>
                      </p:cNvPr>
                      <p:cNvPicPr>
                        <a:picLocks noChangeAspect="1" noChangeArrowheads="1"/>
                      </p:cNvPicPr>
                      <p:nvPr/>
                    </p:nvPicPr>
                    <p:blipFill>
                      <a:blip r:embed="rId7"/>
                      <a:srcRect/>
                      <a:stretch>
                        <a:fillRect/>
                      </a:stretch>
                    </p:blipFill>
                    <p:spPr bwMode="auto">
                      <a:xfrm>
                        <a:off x="4352290" y="3889828"/>
                        <a:ext cx="13462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a:extLst>
              <a:ext uri="{FF2B5EF4-FFF2-40B4-BE49-F238E27FC236}">
                <a16:creationId xmlns:a16="http://schemas.microsoft.com/office/drawing/2014/main" id="{31CCB5F7-7F47-4CCF-B7D5-9556BA973DCD}"/>
              </a:ext>
            </a:extLst>
          </p:cNvPr>
          <p:cNvGraphicFramePr>
            <a:graphicFrameLocks noChangeAspect="1"/>
          </p:cNvGraphicFramePr>
          <p:nvPr>
            <p:extLst>
              <p:ext uri="{D42A27DB-BD31-4B8C-83A1-F6EECF244321}">
                <p14:modId xmlns:p14="http://schemas.microsoft.com/office/powerpoint/2010/main" val="1956670692"/>
              </p:ext>
            </p:extLst>
          </p:nvPr>
        </p:nvGraphicFramePr>
        <p:xfrm>
          <a:off x="7090410" y="4873626"/>
          <a:ext cx="4343400" cy="1117600"/>
        </p:xfrm>
        <a:graphic>
          <a:graphicData uri="http://schemas.openxmlformats.org/presentationml/2006/ole">
            <mc:AlternateContent xmlns:mc="http://schemas.openxmlformats.org/markup-compatibility/2006">
              <mc:Choice xmlns:v="urn:schemas-microsoft-com:vml" Requires="v">
                <p:oleObj spid="_x0000_s21510" name="Equation" r:id="rId11" imgW="4343400" imgH="1117440" progId="Equation.DSMT4">
                  <p:embed/>
                </p:oleObj>
              </mc:Choice>
              <mc:Fallback>
                <p:oleObj name="Equation" r:id="rId11" imgW="4343400" imgH="1117440" progId="Equation.DSMT4">
                  <p:embed/>
                  <p:pic>
                    <p:nvPicPr>
                      <p:cNvPr id="15" name="Object 14">
                        <a:extLst>
                          <a:ext uri="{FF2B5EF4-FFF2-40B4-BE49-F238E27FC236}">
                            <a16:creationId xmlns:a16="http://schemas.microsoft.com/office/drawing/2014/main" id="{31CCB5F7-7F47-4CCF-B7D5-9556BA973DCD}"/>
                          </a:ext>
                        </a:extLst>
                      </p:cNvPr>
                      <p:cNvPicPr>
                        <a:picLocks noChangeAspect="1" noChangeArrowheads="1"/>
                      </p:cNvPicPr>
                      <p:nvPr/>
                    </p:nvPicPr>
                    <p:blipFill>
                      <a:blip r:embed="rId12"/>
                      <a:srcRect/>
                      <a:stretch>
                        <a:fillRect/>
                      </a:stretch>
                    </p:blipFill>
                    <p:spPr bwMode="auto">
                      <a:xfrm>
                        <a:off x="7090410" y="4873626"/>
                        <a:ext cx="4343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84942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55FA93-CE54-4C47-ABE6-4B9CA0A71A8E}"/>
              </a:ext>
            </a:extLst>
          </p:cNvPr>
          <p:cNvSpPr>
            <a:spLocks noGrp="1"/>
          </p:cNvSpPr>
          <p:nvPr>
            <p:ph type="ftr" sz="quarter" idx="11"/>
          </p:nvPr>
        </p:nvSpPr>
        <p:spPr>
          <a:xfrm>
            <a:off x="6363093" y="6255097"/>
            <a:ext cx="5402187" cy="365125"/>
          </a:xfrm>
        </p:spPr>
        <p:txBody>
          <a:bodyPr/>
          <a:lstStyle/>
          <a:p>
            <a:r>
              <a:rPr lang="en-US" dirty="0"/>
              <a:t>Faculty of Science</a:t>
            </a:r>
          </a:p>
        </p:txBody>
      </p:sp>
      <p:sp>
        <p:nvSpPr>
          <p:cNvPr id="5" name="Title 1">
            <a:extLst>
              <a:ext uri="{FF2B5EF4-FFF2-40B4-BE49-F238E27FC236}">
                <a16:creationId xmlns:a16="http://schemas.microsoft.com/office/drawing/2014/main" id="{0690D676-6FE7-4A00-804D-A37512E38969}"/>
              </a:ext>
            </a:extLst>
          </p:cNvPr>
          <p:cNvSpPr>
            <a:spLocks noGrp="1"/>
          </p:cNvSpPr>
          <p:nvPr>
            <p:ph type="title"/>
          </p:nvPr>
        </p:nvSpPr>
        <p:spPr>
          <a:xfrm>
            <a:off x="627854" y="855547"/>
            <a:ext cx="10326658" cy="664909"/>
          </a:xfrm>
        </p:spPr>
        <p:txBody>
          <a:bodyPr/>
          <a:lstStyle/>
          <a:p>
            <a:r>
              <a:rPr lang="en-US" dirty="0"/>
              <a:t>Poisson Distribution</a:t>
            </a:r>
          </a:p>
        </p:txBody>
      </p:sp>
      <p:sp>
        <p:nvSpPr>
          <p:cNvPr id="6" name="Text Placeholder 2">
            <a:extLst>
              <a:ext uri="{FF2B5EF4-FFF2-40B4-BE49-F238E27FC236}">
                <a16:creationId xmlns:a16="http://schemas.microsoft.com/office/drawing/2014/main" id="{0EE82684-8A4C-4623-B18C-D7AD67D55BE2}"/>
              </a:ext>
            </a:extLst>
          </p:cNvPr>
          <p:cNvSpPr>
            <a:spLocks noGrp="1"/>
          </p:cNvSpPr>
          <p:nvPr>
            <p:ph type="body" idx="12"/>
          </p:nvPr>
        </p:nvSpPr>
        <p:spPr>
          <a:xfrm>
            <a:off x="497227" y="1589047"/>
            <a:ext cx="11560094" cy="4524369"/>
          </a:xfrm>
        </p:spPr>
        <p:txBody>
          <a:bodyPr/>
          <a:lstStyle/>
          <a:p>
            <a:pPr>
              <a:spcAft>
                <a:spcPts val="0"/>
              </a:spcAft>
            </a:pPr>
            <a:r>
              <a:rPr lang="en-AU" dirty="0"/>
              <a:t>For example, consider realisations of                    which give </a:t>
            </a:r>
          </a:p>
          <a:p>
            <a:pPr>
              <a:spcAft>
                <a:spcPts val="0"/>
              </a:spcAft>
            </a:pPr>
            <a:endParaRPr lang="en-AU" dirty="0"/>
          </a:p>
          <a:p>
            <a:pPr>
              <a:spcAft>
                <a:spcPts val="0"/>
              </a:spcAft>
            </a:pPr>
            <a:endParaRPr lang="en-AU" dirty="0"/>
          </a:p>
          <a:p>
            <a:pPr>
              <a:spcAft>
                <a:spcPts val="0"/>
              </a:spcAft>
            </a:pPr>
            <a:r>
              <a:rPr lang="en-AU" dirty="0"/>
              <a:t>This gives the first arrival after 0.0198, the second after 0.0198 + 0.4127 = 0.4325  and so on…</a:t>
            </a:r>
          </a:p>
          <a:p>
            <a:pPr>
              <a:spcAft>
                <a:spcPts val="0"/>
              </a:spcAft>
            </a:pPr>
            <a:endParaRPr lang="en-AU" dirty="0"/>
          </a:p>
          <a:p>
            <a:pPr>
              <a:spcAft>
                <a:spcPts val="0"/>
              </a:spcAft>
            </a:pPr>
            <a:r>
              <a:rPr lang="en-AU" dirty="0"/>
              <a:t>The fourth arrival comes after                                         . </a:t>
            </a:r>
          </a:p>
          <a:p>
            <a:pPr>
              <a:spcAft>
                <a:spcPts val="0"/>
              </a:spcAft>
            </a:pPr>
            <a:endParaRPr lang="en-AU" dirty="0"/>
          </a:p>
          <a:p>
            <a:pPr>
              <a:spcAft>
                <a:spcPts val="0"/>
              </a:spcAft>
            </a:pPr>
            <a:r>
              <a:rPr lang="en-AU" dirty="0"/>
              <a:t>The fifth comes after</a:t>
            </a:r>
          </a:p>
          <a:p>
            <a:pPr>
              <a:spcAft>
                <a:spcPts val="0"/>
              </a:spcAft>
            </a:pPr>
            <a:endParaRPr lang="en-AU" dirty="0"/>
          </a:p>
          <a:p>
            <a:pPr>
              <a:spcAft>
                <a:spcPts val="0"/>
              </a:spcAft>
            </a:pPr>
            <a:r>
              <a:rPr lang="en-AU" dirty="0"/>
              <a:t>This implies only four events occur during unit time, hence our realisation of           </a:t>
            </a:r>
          </a:p>
          <a:p>
            <a:pPr>
              <a:spcAft>
                <a:spcPts val="0"/>
              </a:spcAft>
            </a:pPr>
            <a:endParaRPr lang="en-AU" dirty="0"/>
          </a:p>
        </p:txBody>
      </p:sp>
      <p:graphicFrame>
        <p:nvGraphicFramePr>
          <p:cNvPr id="10" name="Object 9">
            <a:extLst>
              <a:ext uri="{FF2B5EF4-FFF2-40B4-BE49-F238E27FC236}">
                <a16:creationId xmlns:a16="http://schemas.microsoft.com/office/drawing/2014/main" id="{92D0B71F-3EDD-47F7-A192-E8D8D4BD2173}"/>
              </a:ext>
            </a:extLst>
          </p:cNvPr>
          <p:cNvGraphicFramePr>
            <a:graphicFrameLocks noChangeAspect="1"/>
          </p:cNvGraphicFramePr>
          <p:nvPr>
            <p:extLst>
              <p:ext uri="{D42A27DB-BD31-4B8C-83A1-F6EECF244321}">
                <p14:modId xmlns:p14="http://schemas.microsoft.com/office/powerpoint/2010/main" val="274714988"/>
              </p:ext>
            </p:extLst>
          </p:nvPr>
        </p:nvGraphicFramePr>
        <p:xfrm>
          <a:off x="5318443" y="1662137"/>
          <a:ext cx="1320800" cy="312738"/>
        </p:xfrm>
        <a:graphic>
          <a:graphicData uri="http://schemas.openxmlformats.org/presentationml/2006/ole">
            <mc:AlternateContent xmlns:mc="http://schemas.openxmlformats.org/markup-compatibility/2006">
              <mc:Choice xmlns:v="urn:schemas-microsoft-com:vml" Requires="v">
                <p:oleObj spid="_x0000_s22530" name="Equation" r:id="rId4" imgW="1320480" imgH="317160" progId="Equation.DSMT4">
                  <p:embed/>
                </p:oleObj>
              </mc:Choice>
              <mc:Fallback>
                <p:oleObj name="Equation" r:id="rId4" imgW="1320480" imgH="317160" progId="Equation.DSMT4">
                  <p:embed/>
                  <p:pic>
                    <p:nvPicPr>
                      <p:cNvPr id="10" name="Object 9">
                        <a:extLst>
                          <a:ext uri="{FF2B5EF4-FFF2-40B4-BE49-F238E27FC236}">
                            <a16:creationId xmlns:a16="http://schemas.microsoft.com/office/drawing/2014/main" id="{92D0B71F-3EDD-47F7-A192-E8D8D4BD2173}"/>
                          </a:ext>
                        </a:extLst>
                      </p:cNvPr>
                      <p:cNvPicPr>
                        <a:picLocks noChangeAspect="1" noChangeArrowheads="1"/>
                      </p:cNvPicPr>
                      <p:nvPr/>
                    </p:nvPicPr>
                    <p:blipFill>
                      <a:blip r:embed="rId5"/>
                      <a:srcRect/>
                      <a:stretch>
                        <a:fillRect/>
                      </a:stretch>
                    </p:blipFill>
                    <p:spPr bwMode="auto">
                      <a:xfrm>
                        <a:off x="5318443" y="1662137"/>
                        <a:ext cx="13208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a:extLst>
              <a:ext uri="{FF2B5EF4-FFF2-40B4-BE49-F238E27FC236}">
                <a16:creationId xmlns:a16="http://schemas.microsoft.com/office/drawing/2014/main" id="{488A0BF0-DCAD-46C2-AB3F-697F30176438}"/>
              </a:ext>
            </a:extLst>
          </p:cNvPr>
          <p:cNvGraphicFramePr>
            <a:graphicFrameLocks noChangeAspect="1"/>
          </p:cNvGraphicFramePr>
          <p:nvPr>
            <p:extLst>
              <p:ext uri="{D42A27DB-BD31-4B8C-83A1-F6EECF244321}">
                <p14:modId xmlns:p14="http://schemas.microsoft.com/office/powerpoint/2010/main" val="627082493"/>
              </p:ext>
            </p:extLst>
          </p:nvPr>
        </p:nvGraphicFramePr>
        <p:xfrm>
          <a:off x="902970" y="2116556"/>
          <a:ext cx="7099300" cy="338138"/>
        </p:xfrm>
        <a:graphic>
          <a:graphicData uri="http://schemas.openxmlformats.org/presentationml/2006/ole">
            <mc:AlternateContent xmlns:mc="http://schemas.openxmlformats.org/markup-compatibility/2006">
              <mc:Choice xmlns:v="urn:schemas-microsoft-com:vml" Requires="v">
                <p:oleObj spid="_x0000_s22531" name="Equation" r:id="rId6" imgW="7099200" imgH="342720" progId="Equation.DSMT4">
                  <p:embed/>
                </p:oleObj>
              </mc:Choice>
              <mc:Fallback>
                <p:oleObj name="Equation" r:id="rId6" imgW="7099200" imgH="342720" progId="Equation.DSMT4">
                  <p:embed/>
                  <p:pic>
                    <p:nvPicPr>
                      <p:cNvPr id="16" name="Object 15">
                        <a:extLst>
                          <a:ext uri="{FF2B5EF4-FFF2-40B4-BE49-F238E27FC236}">
                            <a16:creationId xmlns:a16="http://schemas.microsoft.com/office/drawing/2014/main" id="{488A0BF0-DCAD-46C2-AB3F-697F30176438}"/>
                          </a:ext>
                        </a:extLst>
                      </p:cNvPr>
                      <p:cNvPicPr>
                        <a:picLocks noChangeAspect="1" noChangeArrowheads="1"/>
                      </p:cNvPicPr>
                      <p:nvPr/>
                    </p:nvPicPr>
                    <p:blipFill>
                      <a:blip r:embed="rId7"/>
                      <a:srcRect/>
                      <a:stretch>
                        <a:fillRect/>
                      </a:stretch>
                    </p:blipFill>
                    <p:spPr bwMode="auto">
                      <a:xfrm>
                        <a:off x="902970" y="2116556"/>
                        <a:ext cx="7099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a:extLst>
              <a:ext uri="{FF2B5EF4-FFF2-40B4-BE49-F238E27FC236}">
                <a16:creationId xmlns:a16="http://schemas.microsoft.com/office/drawing/2014/main" id="{9C942828-E90E-4982-86D2-08F71716CBED}"/>
              </a:ext>
            </a:extLst>
          </p:cNvPr>
          <p:cNvGraphicFramePr>
            <a:graphicFrameLocks noChangeAspect="1"/>
          </p:cNvGraphicFramePr>
          <p:nvPr>
            <p:extLst>
              <p:ext uri="{D42A27DB-BD31-4B8C-83A1-F6EECF244321}">
                <p14:modId xmlns:p14="http://schemas.microsoft.com/office/powerpoint/2010/main" val="808934202"/>
              </p:ext>
            </p:extLst>
          </p:nvPr>
        </p:nvGraphicFramePr>
        <p:xfrm>
          <a:off x="4444151" y="3564000"/>
          <a:ext cx="2908300" cy="339725"/>
        </p:xfrm>
        <a:graphic>
          <a:graphicData uri="http://schemas.openxmlformats.org/presentationml/2006/ole">
            <mc:AlternateContent xmlns:mc="http://schemas.openxmlformats.org/markup-compatibility/2006">
              <mc:Choice xmlns:v="urn:schemas-microsoft-com:vml" Requires="v">
                <p:oleObj spid="_x0000_s22532" name="Equation" r:id="rId8" imgW="2908080" imgH="342720" progId="Equation.DSMT4">
                  <p:embed/>
                </p:oleObj>
              </mc:Choice>
              <mc:Fallback>
                <p:oleObj name="Equation" r:id="rId8" imgW="2908080" imgH="342720" progId="Equation.DSMT4">
                  <p:embed/>
                  <p:pic>
                    <p:nvPicPr>
                      <p:cNvPr id="17" name="Object 16">
                        <a:extLst>
                          <a:ext uri="{FF2B5EF4-FFF2-40B4-BE49-F238E27FC236}">
                            <a16:creationId xmlns:a16="http://schemas.microsoft.com/office/drawing/2014/main" id="{9C942828-E90E-4982-86D2-08F71716CBED}"/>
                          </a:ext>
                        </a:extLst>
                      </p:cNvPr>
                      <p:cNvPicPr>
                        <a:picLocks noChangeAspect="1" noChangeArrowheads="1"/>
                      </p:cNvPicPr>
                      <p:nvPr/>
                    </p:nvPicPr>
                    <p:blipFill>
                      <a:blip r:embed="rId9"/>
                      <a:srcRect/>
                      <a:stretch>
                        <a:fillRect/>
                      </a:stretch>
                    </p:blipFill>
                    <p:spPr bwMode="auto">
                      <a:xfrm>
                        <a:off x="4444151" y="3564000"/>
                        <a:ext cx="2908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a:extLst>
              <a:ext uri="{FF2B5EF4-FFF2-40B4-BE49-F238E27FC236}">
                <a16:creationId xmlns:a16="http://schemas.microsoft.com/office/drawing/2014/main" id="{7B599345-B18F-4A6A-AED7-66A0493EAD3C}"/>
              </a:ext>
            </a:extLst>
          </p:cNvPr>
          <p:cNvGraphicFramePr>
            <a:graphicFrameLocks noChangeAspect="1"/>
          </p:cNvGraphicFramePr>
          <p:nvPr>
            <p:extLst>
              <p:ext uri="{D42A27DB-BD31-4B8C-83A1-F6EECF244321}">
                <p14:modId xmlns:p14="http://schemas.microsoft.com/office/powerpoint/2010/main" val="3074485899"/>
              </p:ext>
            </p:extLst>
          </p:nvPr>
        </p:nvGraphicFramePr>
        <p:xfrm>
          <a:off x="3379470" y="4234238"/>
          <a:ext cx="4622800" cy="338138"/>
        </p:xfrm>
        <a:graphic>
          <a:graphicData uri="http://schemas.openxmlformats.org/presentationml/2006/ole">
            <mc:AlternateContent xmlns:mc="http://schemas.openxmlformats.org/markup-compatibility/2006">
              <mc:Choice xmlns:v="urn:schemas-microsoft-com:vml" Requires="v">
                <p:oleObj spid="_x0000_s22533" name="Equation" r:id="rId10" imgW="4622760" imgH="342720" progId="Equation.DSMT4">
                  <p:embed/>
                </p:oleObj>
              </mc:Choice>
              <mc:Fallback>
                <p:oleObj name="Equation" r:id="rId10" imgW="4622760" imgH="342720" progId="Equation.DSMT4">
                  <p:embed/>
                  <p:pic>
                    <p:nvPicPr>
                      <p:cNvPr id="18" name="Object 17">
                        <a:extLst>
                          <a:ext uri="{FF2B5EF4-FFF2-40B4-BE49-F238E27FC236}">
                            <a16:creationId xmlns:a16="http://schemas.microsoft.com/office/drawing/2014/main" id="{7B599345-B18F-4A6A-AED7-66A0493EAD3C}"/>
                          </a:ext>
                        </a:extLst>
                      </p:cNvPr>
                      <p:cNvPicPr>
                        <a:picLocks noChangeAspect="1" noChangeArrowheads="1"/>
                      </p:cNvPicPr>
                      <p:nvPr/>
                    </p:nvPicPr>
                    <p:blipFill>
                      <a:blip r:embed="rId11"/>
                      <a:srcRect/>
                      <a:stretch>
                        <a:fillRect/>
                      </a:stretch>
                    </p:blipFill>
                    <p:spPr bwMode="auto">
                      <a:xfrm>
                        <a:off x="3379470" y="4234238"/>
                        <a:ext cx="462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a:extLst>
              <a:ext uri="{FF2B5EF4-FFF2-40B4-BE49-F238E27FC236}">
                <a16:creationId xmlns:a16="http://schemas.microsoft.com/office/drawing/2014/main" id="{C69255C2-0F1E-41D1-B713-3A7013F422A1}"/>
              </a:ext>
            </a:extLst>
          </p:cNvPr>
          <p:cNvGraphicFramePr>
            <a:graphicFrameLocks noChangeAspect="1"/>
          </p:cNvGraphicFramePr>
          <p:nvPr>
            <p:extLst>
              <p:ext uri="{D42A27DB-BD31-4B8C-83A1-F6EECF244321}">
                <p14:modId xmlns:p14="http://schemas.microsoft.com/office/powerpoint/2010/main" val="1314222229"/>
              </p:ext>
            </p:extLst>
          </p:nvPr>
        </p:nvGraphicFramePr>
        <p:xfrm>
          <a:off x="9771321" y="4866610"/>
          <a:ext cx="2286000" cy="312738"/>
        </p:xfrm>
        <a:graphic>
          <a:graphicData uri="http://schemas.openxmlformats.org/presentationml/2006/ole">
            <mc:AlternateContent xmlns:mc="http://schemas.openxmlformats.org/markup-compatibility/2006">
              <mc:Choice xmlns:v="urn:schemas-microsoft-com:vml" Requires="v">
                <p:oleObj spid="_x0000_s22534" name="Equation" r:id="rId12" imgW="2286000" imgH="317160" progId="Equation.DSMT4">
                  <p:embed/>
                </p:oleObj>
              </mc:Choice>
              <mc:Fallback>
                <p:oleObj name="Equation" r:id="rId12" imgW="2286000" imgH="317160" progId="Equation.DSMT4">
                  <p:embed/>
                  <p:pic>
                    <p:nvPicPr>
                      <p:cNvPr id="19" name="Object 18">
                        <a:extLst>
                          <a:ext uri="{FF2B5EF4-FFF2-40B4-BE49-F238E27FC236}">
                            <a16:creationId xmlns:a16="http://schemas.microsoft.com/office/drawing/2014/main" id="{C69255C2-0F1E-41D1-B713-3A7013F422A1}"/>
                          </a:ext>
                        </a:extLst>
                      </p:cNvPr>
                      <p:cNvPicPr>
                        <a:picLocks noChangeAspect="1" noChangeArrowheads="1"/>
                      </p:cNvPicPr>
                      <p:nvPr/>
                    </p:nvPicPr>
                    <p:blipFill>
                      <a:blip r:embed="rId13"/>
                      <a:srcRect/>
                      <a:stretch>
                        <a:fillRect/>
                      </a:stretch>
                    </p:blipFill>
                    <p:spPr bwMode="auto">
                      <a:xfrm>
                        <a:off x="9771321" y="4866610"/>
                        <a:ext cx="22860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9804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30E180B1-DD7E-4C2A-A4CA-3DD255B2779E}"/>
              </a:ext>
            </a:extLst>
          </p:cNvPr>
          <p:cNvSpPr>
            <a:spLocks noGrp="1"/>
          </p:cNvSpPr>
          <p:nvPr>
            <p:ph type="ftr" sz="quarter" idx="11"/>
          </p:nvPr>
        </p:nvSpPr>
        <p:spPr>
          <a:xfrm>
            <a:off x="6363093" y="6255097"/>
            <a:ext cx="5402187" cy="365125"/>
          </a:xfrm>
        </p:spPr>
        <p:txBody>
          <a:bodyPr/>
          <a:lstStyle/>
          <a:p>
            <a:r>
              <a:rPr lang="en-US" dirty="0"/>
              <a:t>Faculty of Science</a:t>
            </a:r>
          </a:p>
        </p:txBody>
      </p:sp>
      <p:sp>
        <p:nvSpPr>
          <p:cNvPr id="6" name="Text Placeholder 2">
            <a:extLst>
              <a:ext uri="{FF2B5EF4-FFF2-40B4-BE49-F238E27FC236}">
                <a16:creationId xmlns:a16="http://schemas.microsoft.com/office/drawing/2014/main" id="{3169E134-5D4E-4F90-A36A-FDF41669FB6A}"/>
              </a:ext>
            </a:extLst>
          </p:cNvPr>
          <p:cNvSpPr>
            <a:spLocks noGrp="1"/>
          </p:cNvSpPr>
          <p:nvPr>
            <p:ph type="body" idx="12"/>
          </p:nvPr>
        </p:nvSpPr>
        <p:spPr>
          <a:xfrm>
            <a:off x="497226" y="1589047"/>
            <a:ext cx="11227583" cy="4524369"/>
          </a:xfrm>
        </p:spPr>
        <p:txBody>
          <a:bodyPr/>
          <a:lstStyle/>
          <a:p>
            <a:r>
              <a:rPr lang="en-AU" dirty="0"/>
              <a:t>For a discrete random variable </a:t>
            </a:r>
            <a:r>
              <a:rPr lang="en-AU" i="1" dirty="0"/>
              <a:t>X</a:t>
            </a:r>
            <a:r>
              <a:rPr lang="en-AU" dirty="0"/>
              <a:t> with probability mass function                          , the </a:t>
            </a:r>
            <a:r>
              <a:rPr lang="en-AU" b="1" dirty="0"/>
              <a:t>cumulative probability function </a:t>
            </a:r>
            <a:r>
              <a:rPr lang="en-AU" dirty="0"/>
              <a:t>is defined as                                                  .</a:t>
            </a:r>
          </a:p>
          <a:p>
            <a:r>
              <a:rPr lang="en-AU" dirty="0"/>
              <a:t>In other words, for any input, the function gives the value that the random variable takes a value less than or equal to that input.</a:t>
            </a:r>
          </a:p>
          <a:p>
            <a:r>
              <a:rPr lang="en-AU" dirty="0"/>
              <a:t> For example, consider the random variable </a:t>
            </a:r>
            <a:r>
              <a:rPr lang="en-AU" i="1" dirty="0"/>
              <a:t>X</a:t>
            </a:r>
            <a:r>
              <a:rPr lang="en-AU" dirty="0"/>
              <a:t> which takes the value of the number shown when rolling one regular fair six-sided die.</a:t>
            </a:r>
          </a:p>
          <a:p>
            <a:endParaRPr lang="en-AU" sz="1500" dirty="0"/>
          </a:p>
          <a:p>
            <a:endParaRPr lang="en-AU" sz="1500" dirty="0"/>
          </a:p>
          <a:p>
            <a:r>
              <a:rPr lang="en-AU" dirty="0"/>
              <a:t>The probability mass function is clearly</a:t>
            </a:r>
          </a:p>
        </p:txBody>
      </p:sp>
      <p:sp>
        <p:nvSpPr>
          <p:cNvPr id="19" name="Title 1">
            <a:extLst>
              <a:ext uri="{FF2B5EF4-FFF2-40B4-BE49-F238E27FC236}">
                <a16:creationId xmlns:a16="http://schemas.microsoft.com/office/drawing/2014/main" id="{2252B3EA-CC30-4DC3-A5EF-44CDC47C4E11}"/>
              </a:ext>
            </a:extLst>
          </p:cNvPr>
          <p:cNvSpPr>
            <a:spLocks noGrp="1"/>
          </p:cNvSpPr>
          <p:nvPr>
            <p:ph type="title"/>
          </p:nvPr>
        </p:nvSpPr>
        <p:spPr>
          <a:xfrm>
            <a:off x="627854" y="855547"/>
            <a:ext cx="10326658" cy="664909"/>
          </a:xfrm>
        </p:spPr>
        <p:txBody>
          <a:bodyPr/>
          <a:lstStyle/>
          <a:p>
            <a:r>
              <a:rPr lang="en-US" dirty="0"/>
              <a:t>Cumulative Probability Functions</a:t>
            </a:r>
          </a:p>
        </p:txBody>
      </p:sp>
      <p:graphicFrame>
        <p:nvGraphicFramePr>
          <p:cNvPr id="24" name="Object 23">
            <a:extLst>
              <a:ext uri="{FF2B5EF4-FFF2-40B4-BE49-F238E27FC236}">
                <a16:creationId xmlns:a16="http://schemas.microsoft.com/office/drawing/2014/main" id="{079FAF3D-137C-421E-A301-26B88A6A90F3}"/>
              </a:ext>
            </a:extLst>
          </p:cNvPr>
          <p:cNvGraphicFramePr>
            <a:graphicFrameLocks noChangeAspect="1"/>
          </p:cNvGraphicFramePr>
          <p:nvPr>
            <p:extLst>
              <p:ext uri="{D42A27DB-BD31-4B8C-83A1-F6EECF244321}">
                <p14:modId xmlns:p14="http://schemas.microsoft.com/office/powerpoint/2010/main" val="147091927"/>
              </p:ext>
            </p:extLst>
          </p:nvPr>
        </p:nvGraphicFramePr>
        <p:xfrm>
          <a:off x="5567663" y="3507134"/>
          <a:ext cx="3238500" cy="2747963"/>
        </p:xfrm>
        <a:graphic>
          <a:graphicData uri="http://schemas.openxmlformats.org/presentationml/2006/ole">
            <mc:AlternateContent xmlns:mc="http://schemas.openxmlformats.org/markup-compatibility/2006">
              <mc:Choice xmlns:v="urn:schemas-microsoft-com:vml" Requires="v">
                <p:oleObj spid="_x0000_s2050" name="Equation" r:id="rId4" imgW="3238200" imgH="2768400" progId="Equation.DSMT4">
                  <p:embed/>
                </p:oleObj>
              </mc:Choice>
              <mc:Fallback>
                <p:oleObj name="Equation" r:id="rId4" imgW="3238200" imgH="2768400" progId="Equation.DSMT4">
                  <p:embed/>
                  <p:pic>
                    <p:nvPicPr>
                      <p:cNvPr id="24" name="Object 23">
                        <a:extLst>
                          <a:ext uri="{FF2B5EF4-FFF2-40B4-BE49-F238E27FC236}">
                            <a16:creationId xmlns:a16="http://schemas.microsoft.com/office/drawing/2014/main" id="{079FAF3D-137C-421E-A301-26B88A6A90F3}"/>
                          </a:ext>
                        </a:extLst>
                      </p:cNvPr>
                      <p:cNvPicPr>
                        <a:picLocks noChangeAspect="1" noChangeArrowheads="1"/>
                      </p:cNvPicPr>
                      <p:nvPr/>
                    </p:nvPicPr>
                    <p:blipFill>
                      <a:blip r:embed="rId5"/>
                      <a:srcRect/>
                      <a:stretch>
                        <a:fillRect/>
                      </a:stretch>
                    </p:blipFill>
                    <p:spPr bwMode="auto">
                      <a:xfrm>
                        <a:off x="5567663" y="3507134"/>
                        <a:ext cx="32385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a:extLst>
              <a:ext uri="{FF2B5EF4-FFF2-40B4-BE49-F238E27FC236}">
                <a16:creationId xmlns:a16="http://schemas.microsoft.com/office/drawing/2014/main" id="{7AA3F9E9-07A7-414B-8B14-F0B1096ECBCD}"/>
              </a:ext>
            </a:extLst>
          </p:cNvPr>
          <p:cNvGraphicFramePr>
            <a:graphicFrameLocks noChangeAspect="1"/>
          </p:cNvGraphicFramePr>
          <p:nvPr>
            <p:extLst>
              <p:ext uri="{D42A27DB-BD31-4B8C-83A1-F6EECF244321}">
                <p14:modId xmlns:p14="http://schemas.microsoft.com/office/powerpoint/2010/main" val="4218945250"/>
              </p:ext>
            </p:extLst>
          </p:nvPr>
        </p:nvGraphicFramePr>
        <p:xfrm>
          <a:off x="8354695" y="1652017"/>
          <a:ext cx="1816100" cy="315913"/>
        </p:xfrm>
        <a:graphic>
          <a:graphicData uri="http://schemas.openxmlformats.org/presentationml/2006/ole">
            <mc:AlternateContent xmlns:mc="http://schemas.openxmlformats.org/markup-compatibility/2006">
              <mc:Choice xmlns:v="urn:schemas-microsoft-com:vml" Requires="v">
                <p:oleObj spid="_x0000_s2051" name="Equation" r:id="rId6" imgW="1815840" imgH="317160" progId="Equation.DSMT4">
                  <p:embed/>
                </p:oleObj>
              </mc:Choice>
              <mc:Fallback>
                <p:oleObj name="Equation" r:id="rId6" imgW="1815840" imgH="317160" progId="Equation.DSMT4">
                  <p:embed/>
                  <p:pic>
                    <p:nvPicPr>
                      <p:cNvPr id="25" name="Object 24">
                        <a:extLst>
                          <a:ext uri="{FF2B5EF4-FFF2-40B4-BE49-F238E27FC236}">
                            <a16:creationId xmlns:a16="http://schemas.microsoft.com/office/drawing/2014/main" id="{7AA3F9E9-07A7-414B-8B14-F0B1096ECBCD}"/>
                          </a:ext>
                        </a:extLst>
                      </p:cNvPr>
                      <p:cNvPicPr>
                        <a:picLocks noChangeAspect="1" noChangeArrowheads="1"/>
                      </p:cNvPicPr>
                      <p:nvPr/>
                    </p:nvPicPr>
                    <p:blipFill>
                      <a:blip r:embed="rId7"/>
                      <a:srcRect/>
                      <a:stretch>
                        <a:fillRect/>
                      </a:stretch>
                    </p:blipFill>
                    <p:spPr bwMode="auto">
                      <a:xfrm>
                        <a:off x="8354695" y="1652017"/>
                        <a:ext cx="1816100" cy="315913"/>
                      </a:xfrm>
                      <a:prstGeom prst="rect">
                        <a:avLst/>
                      </a:prstGeom>
                      <a:noFill/>
                      <a:ln>
                        <a:noFill/>
                      </a:ln>
                      <a:extLst/>
                    </p:spPr>
                  </p:pic>
                </p:oleObj>
              </mc:Fallback>
            </mc:AlternateContent>
          </a:graphicData>
        </a:graphic>
      </p:graphicFrame>
      <p:graphicFrame>
        <p:nvGraphicFramePr>
          <p:cNvPr id="26" name="Object 25">
            <a:extLst>
              <a:ext uri="{FF2B5EF4-FFF2-40B4-BE49-F238E27FC236}">
                <a16:creationId xmlns:a16="http://schemas.microsoft.com/office/drawing/2014/main" id="{86ED1125-095B-4525-8002-1911E7EFFEAA}"/>
              </a:ext>
            </a:extLst>
          </p:cNvPr>
          <p:cNvGraphicFramePr>
            <a:graphicFrameLocks noChangeAspect="1"/>
          </p:cNvGraphicFramePr>
          <p:nvPr>
            <p:extLst>
              <p:ext uri="{D42A27DB-BD31-4B8C-83A1-F6EECF244321}">
                <p14:modId xmlns:p14="http://schemas.microsoft.com/office/powerpoint/2010/main" val="837890578"/>
              </p:ext>
            </p:extLst>
          </p:nvPr>
        </p:nvGraphicFramePr>
        <p:xfrm>
          <a:off x="6473156" y="1967930"/>
          <a:ext cx="3505200" cy="544513"/>
        </p:xfrm>
        <a:graphic>
          <a:graphicData uri="http://schemas.openxmlformats.org/presentationml/2006/ole">
            <mc:AlternateContent xmlns:mc="http://schemas.openxmlformats.org/markup-compatibility/2006">
              <mc:Choice xmlns:v="urn:schemas-microsoft-com:vml" Requires="v">
                <p:oleObj spid="_x0000_s2052" name="Equation" r:id="rId8" imgW="3504960" imgH="545760" progId="Equation.DSMT4">
                  <p:embed/>
                </p:oleObj>
              </mc:Choice>
              <mc:Fallback>
                <p:oleObj name="Equation" r:id="rId8" imgW="3504960" imgH="545760" progId="Equation.DSMT4">
                  <p:embed/>
                  <p:pic>
                    <p:nvPicPr>
                      <p:cNvPr id="26" name="Object 25">
                        <a:extLst>
                          <a:ext uri="{FF2B5EF4-FFF2-40B4-BE49-F238E27FC236}">
                            <a16:creationId xmlns:a16="http://schemas.microsoft.com/office/drawing/2014/main" id="{86ED1125-095B-4525-8002-1911E7EFFEAA}"/>
                          </a:ext>
                        </a:extLst>
                      </p:cNvPr>
                      <p:cNvPicPr>
                        <a:picLocks noChangeAspect="1" noChangeArrowheads="1"/>
                      </p:cNvPicPr>
                      <p:nvPr/>
                    </p:nvPicPr>
                    <p:blipFill>
                      <a:blip r:embed="rId9"/>
                      <a:srcRect/>
                      <a:stretch>
                        <a:fillRect/>
                      </a:stretch>
                    </p:blipFill>
                    <p:spPr bwMode="auto">
                      <a:xfrm>
                        <a:off x="6473156" y="1967930"/>
                        <a:ext cx="35052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341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30E180B1-DD7E-4C2A-A4CA-3DD255B2779E}"/>
              </a:ext>
            </a:extLst>
          </p:cNvPr>
          <p:cNvSpPr>
            <a:spLocks noGrp="1"/>
          </p:cNvSpPr>
          <p:nvPr>
            <p:ph type="ftr" sz="quarter" idx="11"/>
          </p:nvPr>
        </p:nvSpPr>
        <p:spPr>
          <a:xfrm>
            <a:off x="6363093" y="6255097"/>
            <a:ext cx="5402187" cy="365125"/>
          </a:xfrm>
        </p:spPr>
        <p:txBody>
          <a:bodyPr/>
          <a:lstStyle/>
          <a:p>
            <a:r>
              <a:rPr lang="en-US" dirty="0"/>
              <a:t>Faculty of Science</a:t>
            </a:r>
          </a:p>
        </p:txBody>
      </p:sp>
      <p:sp>
        <p:nvSpPr>
          <p:cNvPr id="6" name="Text Placeholder 2">
            <a:extLst>
              <a:ext uri="{FF2B5EF4-FFF2-40B4-BE49-F238E27FC236}">
                <a16:creationId xmlns:a16="http://schemas.microsoft.com/office/drawing/2014/main" id="{3169E134-5D4E-4F90-A36A-FDF41669FB6A}"/>
              </a:ext>
            </a:extLst>
          </p:cNvPr>
          <p:cNvSpPr>
            <a:spLocks noGrp="1"/>
          </p:cNvSpPr>
          <p:nvPr>
            <p:ph type="body" idx="12"/>
          </p:nvPr>
        </p:nvSpPr>
        <p:spPr>
          <a:xfrm>
            <a:off x="497226" y="1589047"/>
            <a:ext cx="11227583" cy="4524369"/>
          </a:xfrm>
        </p:spPr>
        <p:txBody>
          <a:bodyPr/>
          <a:lstStyle/>
          <a:p>
            <a:r>
              <a:rPr lang="en-AU" dirty="0"/>
              <a:t>When rolling a die, there is no chance of a result &lt; 1.</a:t>
            </a:r>
          </a:p>
          <a:p>
            <a:r>
              <a:rPr lang="en-AU" dirty="0"/>
              <a:t> The chance of a result  &lt; 2 is 1/6.</a:t>
            </a:r>
          </a:p>
          <a:p>
            <a:r>
              <a:rPr lang="en-AU" dirty="0"/>
              <a:t>The chance of a result  &lt; 3 is 2/6 (or 1/3.)</a:t>
            </a:r>
          </a:p>
          <a:p>
            <a:endParaRPr lang="en-AU" dirty="0"/>
          </a:p>
          <a:p>
            <a:endParaRPr lang="en-AU" dirty="0"/>
          </a:p>
          <a:p>
            <a:endParaRPr lang="en-AU" dirty="0"/>
          </a:p>
          <a:p>
            <a:r>
              <a:rPr lang="en-AU" dirty="0"/>
              <a:t>For                                            , we have</a:t>
            </a:r>
          </a:p>
          <a:p>
            <a:endParaRPr lang="en-AU" dirty="0"/>
          </a:p>
        </p:txBody>
      </p:sp>
      <p:sp>
        <p:nvSpPr>
          <p:cNvPr id="19" name="Title 1">
            <a:extLst>
              <a:ext uri="{FF2B5EF4-FFF2-40B4-BE49-F238E27FC236}">
                <a16:creationId xmlns:a16="http://schemas.microsoft.com/office/drawing/2014/main" id="{2252B3EA-CC30-4DC3-A5EF-44CDC47C4E11}"/>
              </a:ext>
            </a:extLst>
          </p:cNvPr>
          <p:cNvSpPr>
            <a:spLocks noGrp="1"/>
          </p:cNvSpPr>
          <p:nvPr>
            <p:ph type="title"/>
          </p:nvPr>
        </p:nvSpPr>
        <p:spPr>
          <a:xfrm>
            <a:off x="627854" y="855547"/>
            <a:ext cx="10326658" cy="664909"/>
          </a:xfrm>
        </p:spPr>
        <p:txBody>
          <a:bodyPr/>
          <a:lstStyle/>
          <a:p>
            <a:r>
              <a:rPr lang="en-US" dirty="0"/>
              <a:t>Cumulative Probability Functions</a:t>
            </a:r>
          </a:p>
        </p:txBody>
      </p:sp>
      <p:graphicFrame>
        <p:nvGraphicFramePr>
          <p:cNvPr id="24" name="Object 23">
            <a:extLst>
              <a:ext uri="{FF2B5EF4-FFF2-40B4-BE49-F238E27FC236}">
                <a16:creationId xmlns:a16="http://schemas.microsoft.com/office/drawing/2014/main" id="{079FAF3D-137C-421E-A301-26B88A6A90F3}"/>
              </a:ext>
            </a:extLst>
          </p:cNvPr>
          <p:cNvGraphicFramePr>
            <a:graphicFrameLocks noChangeAspect="1"/>
          </p:cNvGraphicFramePr>
          <p:nvPr>
            <p:extLst>
              <p:ext uri="{D42A27DB-BD31-4B8C-83A1-F6EECF244321}">
                <p14:modId xmlns:p14="http://schemas.microsoft.com/office/powerpoint/2010/main" val="4003742787"/>
              </p:ext>
            </p:extLst>
          </p:nvPr>
        </p:nvGraphicFramePr>
        <p:xfrm>
          <a:off x="1361423" y="3116421"/>
          <a:ext cx="3238500" cy="2747963"/>
        </p:xfrm>
        <a:graphic>
          <a:graphicData uri="http://schemas.openxmlformats.org/presentationml/2006/ole">
            <mc:AlternateContent xmlns:mc="http://schemas.openxmlformats.org/markup-compatibility/2006">
              <mc:Choice xmlns:v="urn:schemas-microsoft-com:vml" Requires="v">
                <p:oleObj spid="_x0000_s3074" name="Equation" r:id="rId4" imgW="3238200" imgH="2768400" progId="Equation.DSMT4">
                  <p:embed/>
                </p:oleObj>
              </mc:Choice>
              <mc:Fallback>
                <p:oleObj name="Equation" r:id="rId4" imgW="3238200" imgH="2768400" progId="Equation.DSMT4">
                  <p:embed/>
                  <p:pic>
                    <p:nvPicPr>
                      <p:cNvPr id="24" name="Object 23">
                        <a:extLst>
                          <a:ext uri="{FF2B5EF4-FFF2-40B4-BE49-F238E27FC236}">
                            <a16:creationId xmlns:a16="http://schemas.microsoft.com/office/drawing/2014/main" id="{079FAF3D-137C-421E-A301-26B88A6A90F3}"/>
                          </a:ext>
                        </a:extLst>
                      </p:cNvPr>
                      <p:cNvPicPr>
                        <a:picLocks noChangeAspect="1" noChangeArrowheads="1"/>
                      </p:cNvPicPr>
                      <p:nvPr/>
                    </p:nvPicPr>
                    <p:blipFill>
                      <a:blip r:embed="rId5"/>
                      <a:srcRect/>
                      <a:stretch>
                        <a:fillRect/>
                      </a:stretch>
                    </p:blipFill>
                    <p:spPr bwMode="auto">
                      <a:xfrm>
                        <a:off x="1361423" y="3116421"/>
                        <a:ext cx="32385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a:extLst>
              <a:ext uri="{FF2B5EF4-FFF2-40B4-BE49-F238E27FC236}">
                <a16:creationId xmlns:a16="http://schemas.microsoft.com/office/drawing/2014/main" id="{58FACC22-7E91-4574-B1F1-104D78152BFA}"/>
              </a:ext>
            </a:extLst>
          </p:cNvPr>
          <p:cNvGraphicFramePr>
            <a:graphicFrameLocks noChangeAspect="1"/>
          </p:cNvGraphicFramePr>
          <p:nvPr>
            <p:extLst>
              <p:ext uri="{D42A27DB-BD31-4B8C-83A1-F6EECF244321}">
                <p14:modId xmlns:p14="http://schemas.microsoft.com/office/powerpoint/2010/main" val="3362627295"/>
              </p:ext>
            </p:extLst>
          </p:nvPr>
        </p:nvGraphicFramePr>
        <p:xfrm>
          <a:off x="5812986" y="3121501"/>
          <a:ext cx="3251200" cy="2747963"/>
        </p:xfrm>
        <a:graphic>
          <a:graphicData uri="http://schemas.openxmlformats.org/presentationml/2006/ole">
            <mc:AlternateContent xmlns:mc="http://schemas.openxmlformats.org/markup-compatibility/2006">
              <mc:Choice xmlns:v="urn:schemas-microsoft-com:vml" Requires="v">
                <p:oleObj spid="_x0000_s3075" name="Equation" r:id="rId6" imgW="3251160" imgH="2768400" progId="Equation.DSMT4">
                  <p:embed/>
                </p:oleObj>
              </mc:Choice>
              <mc:Fallback>
                <p:oleObj name="Equation" r:id="rId6" imgW="3251160" imgH="2768400" progId="Equation.DSMT4">
                  <p:embed/>
                  <p:pic>
                    <p:nvPicPr>
                      <p:cNvPr id="9" name="Object 8">
                        <a:extLst>
                          <a:ext uri="{FF2B5EF4-FFF2-40B4-BE49-F238E27FC236}">
                            <a16:creationId xmlns:a16="http://schemas.microsoft.com/office/drawing/2014/main" id="{58FACC22-7E91-4574-B1F1-104D78152BFA}"/>
                          </a:ext>
                        </a:extLst>
                      </p:cNvPr>
                      <p:cNvPicPr>
                        <a:picLocks noChangeAspect="1" noChangeArrowheads="1"/>
                      </p:cNvPicPr>
                      <p:nvPr/>
                    </p:nvPicPr>
                    <p:blipFill>
                      <a:blip r:embed="rId7"/>
                      <a:srcRect/>
                      <a:stretch>
                        <a:fillRect/>
                      </a:stretch>
                    </p:blipFill>
                    <p:spPr bwMode="auto">
                      <a:xfrm>
                        <a:off x="5812986" y="3121501"/>
                        <a:ext cx="32512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77076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30E180B1-DD7E-4C2A-A4CA-3DD255B2779E}"/>
              </a:ext>
            </a:extLst>
          </p:cNvPr>
          <p:cNvSpPr>
            <a:spLocks noGrp="1"/>
          </p:cNvSpPr>
          <p:nvPr>
            <p:ph type="ftr" sz="quarter" idx="11"/>
          </p:nvPr>
        </p:nvSpPr>
        <p:spPr>
          <a:xfrm>
            <a:off x="6363093" y="6255097"/>
            <a:ext cx="5402187" cy="365125"/>
          </a:xfrm>
        </p:spPr>
        <p:txBody>
          <a:bodyPr/>
          <a:lstStyle/>
          <a:p>
            <a:r>
              <a:rPr lang="en-US" dirty="0"/>
              <a:t>Faculty of Science</a:t>
            </a:r>
          </a:p>
        </p:txBody>
      </p:sp>
      <p:sp>
        <p:nvSpPr>
          <p:cNvPr id="6" name="Text Placeholder 2">
            <a:extLst>
              <a:ext uri="{FF2B5EF4-FFF2-40B4-BE49-F238E27FC236}">
                <a16:creationId xmlns:a16="http://schemas.microsoft.com/office/drawing/2014/main" id="{3169E134-5D4E-4F90-A36A-FDF41669FB6A}"/>
              </a:ext>
            </a:extLst>
          </p:cNvPr>
          <p:cNvSpPr>
            <a:spLocks noGrp="1"/>
          </p:cNvSpPr>
          <p:nvPr>
            <p:ph type="body" idx="12"/>
          </p:nvPr>
        </p:nvSpPr>
        <p:spPr>
          <a:xfrm>
            <a:off x="497226" y="1589047"/>
            <a:ext cx="11227583" cy="4524369"/>
          </a:xfrm>
        </p:spPr>
        <p:txBody>
          <a:bodyPr/>
          <a:lstStyle/>
          <a:p>
            <a:r>
              <a:rPr lang="en-AU" dirty="0"/>
              <a:t>Plotting up the cumulative probability function:</a:t>
            </a:r>
          </a:p>
          <a:p>
            <a:endParaRPr lang="en-AU" dirty="0"/>
          </a:p>
        </p:txBody>
      </p:sp>
      <p:sp>
        <p:nvSpPr>
          <p:cNvPr id="19" name="Title 1">
            <a:extLst>
              <a:ext uri="{FF2B5EF4-FFF2-40B4-BE49-F238E27FC236}">
                <a16:creationId xmlns:a16="http://schemas.microsoft.com/office/drawing/2014/main" id="{2252B3EA-CC30-4DC3-A5EF-44CDC47C4E11}"/>
              </a:ext>
            </a:extLst>
          </p:cNvPr>
          <p:cNvSpPr>
            <a:spLocks noGrp="1"/>
          </p:cNvSpPr>
          <p:nvPr>
            <p:ph type="title"/>
          </p:nvPr>
        </p:nvSpPr>
        <p:spPr>
          <a:xfrm>
            <a:off x="627854" y="855547"/>
            <a:ext cx="10326658" cy="664909"/>
          </a:xfrm>
        </p:spPr>
        <p:txBody>
          <a:bodyPr/>
          <a:lstStyle/>
          <a:p>
            <a:r>
              <a:rPr lang="en-US" dirty="0"/>
              <a:t>Cumulative Probability Functions</a:t>
            </a:r>
          </a:p>
        </p:txBody>
      </p:sp>
      <p:graphicFrame>
        <p:nvGraphicFramePr>
          <p:cNvPr id="9" name="Object 8">
            <a:extLst>
              <a:ext uri="{FF2B5EF4-FFF2-40B4-BE49-F238E27FC236}">
                <a16:creationId xmlns:a16="http://schemas.microsoft.com/office/drawing/2014/main" id="{58FACC22-7E91-4574-B1F1-104D78152BFA}"/>
              </a:ext>
            </a:extLst>
          </p:cNvPr>
          <p:cNvGraphicFramePr>
            <a:graphicFrameLocks noChangeAspect="1"/>
          </p:cNvGraphicFramePr>
          <p:nvPr>
            <p:extLst>
              <p:ext uri="{D42A27DB-BD31-4B8C-83A1-F6EECF244321}">
                <p14:modId xmlns:p14="http://schemas.microsoft.com/office/powerpoint/2010/main" val="3044170547"/>
              </p:ext>
            </p:extLst>
          </p:nvPr>
        </p:nvGraphicFramePr>
        <p:xfrm>
          <a:off x="497226" y="2520990"/>
          <a:ext cx="3251200" cy="2747963"/>
        </p:xfrm>
        <a:graphic>
          <a:graphicData uri="http://schemas.openxmlformats.org/presentationml/2006/ole">
            <mc:AlternateContent xmlns:mc="http://schemas.openxmlformats.org/markup-compatibility/2006">
              <mc:Choice xmlns:v="urn:schemas-microsoft-com:vml" Requires="v">
                <p:oleObj spid="_x0000_s4098" name="Equation" r:id="rId4" imgW="3251160" imgH="2768400" progId="Equation.DSMT4">
                  <p:embed/>
                </p:oleObj>
              </mc:Choice>
              <mc:Fallback>
                <p:oleObj name="Equation" r:id="rId4" imgW="3251160" imgH="2768400" progId="Equation.DSMT4">
                  <p:embed/>
                  <p:pic>
                    <p:nvPicPr>
                      <p:cNvPr id="9" name="Object 8">
                        <a:extLst>
                          <a:ext uri="{FF2B5EF4-FFF2-40B4-BE49-F238E27FC236}">
                            <a16:creationId xmlns:a16="http://schemas.microsoft.com/office/drawing/2014/main" id="{58FACC22-7E91-4574-B1F1-104D78152BFA}"/>
                          </a:ext>
                        </a:extLst>
                      </p:cNvPr>
                      <p:cNvPicPr>
                        <a:picLocks noChangeAspect="1" noChangeArrowheads="1"/>
                      </p:cNvPicPr>
                      <p:nvPr/>
                    </p:nvPicPr>
                    <p:blipFill>
                      <a:blip r:embed="rId5"/>
                      <a:srcRect/>
                      <a:stretch>
                        <a:fillRect/>
                      </a:stretch>
                    </p:blipFill>
                    <p:spPr bwMode="auto">
                      <a:xfrm>
                        <a:off x="497226" y="2520990"/>
                        <a:ext cx="32512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Chart 7">
            <a:extLst>
              <a:ext uri="{FF2B5EF4-FFF2-40B4-BE49-F238E27FC236}">
                <a16:creationId xmlns:a16="http://schemas.microsoft.com/office/drawing/2014/main" id="{C43478E8-58BB-4AED-B991-E8EE40C0D6A2}"/>
              </a:ext>
            </a:extLst>
          </p:cNvPr>
          <p:cNvGraphicFramePr>
            <a:graphicFrameLocks/>
          </p:cNvGraphicFramePr>
          <p:nvPr>
            <p:extLst>
              <p:ext uri="{D42A27DB-BD31-4B8C-83A1-F6EECF244321}">
                <p14:modId xmlns:p14="http://schemas.microsoft.com/office/powerpoint/2010/main" val="415424506"/>
              </p:ext>
            </p:extLst>
          </p:nvPr>
        </p:nvGraphicFramePr>
        <p:xfrm>
          <a:off x="4007210" y="2232013"/>
          <a:ext cx="7803860" cy="3882662"/>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2"/>
    </p:custDataLst>
    <p:extLst>
      <p:ext uri="{BB962C8B-B14F-4D97-AF65-F5344CB8AC3E}">
        <p14:creationId xmlns:p14="http://schemas.microsoft.com/office/powerpoint/2010/main" val="86024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Graphic spid="8"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30E180B1-DD7E-4C2A-A4CA-3DD255B2779E}"/>
              </a:ext>
            </a:extLst>
          </p:cNvPr>
          <p:cNvSpPr>
            <a:spLocks noGrp="1"/>
          </p:cNvSpPr>
          <p:nvPr>
            <p:ph type="ftr" sz="quarter" idx="11"/>
          </p:nvPr>
        </p:nvSpPr>
        <p:spPr>
          <a:xfrm>
            <a:off x="6363093" y="6255097"/>
            <a:ext cx="5402187" cy="365125"/>
          </a:xfrm>
        </p:spPr>
        <p:txBody>
          <a:bodyPr/>
          <a:lstStyle/>
          <a:p>
            <a:r>
              <a:rPr lang="en-US" dirty="0"/>
              <a:t>Faculty of Science</a:t>
            </a:r>
          </a:p>
        </p:txBody>
      </p:sp>
      <p:sp>
        <p:nvSpPr>
          <p:cNvPr id="6" name="Text Placeholder 2">
            <a:extLst>
              <a:ext uri="{FF2B5EF4-FFF2-40B4-BE49-F238E27FC236}">
                <a16:creationId xmlns:a16="http://schemas.microsoft.com/office/drawing/2014/main" id="{3169E134-5D4E-4F90-A36A-FDF41669FB6A}"/>
              </a:ext>
            </a:extLst>
          </p:cNvPr>
          <p:cNvSpPr>
            <a:spLocks noGrp="1"/>
          </p:cNvSpPr>
          <p:nvPr>
            <p:ph type="body" idx="12"/>
          </p:nvPr>
        </p:nvSpPr>
        <p:spPr>
          <a:xfrm>
            <a:off x="497226" y="1589047"/>
            <a:ext cx="11227583" cy="4524369"/>
          </a:xfrm>
        </p:spPr>
        <p:txBody>
          <a:bodyPr/>
          <a:lstStyle/>
          <a:p>
            <a:r>
              <a:rPr lang="en-AU" dirty="0"/>
              <a:t>We can generate realisations of a discrete random variable </a:t>
            </a:r>
            <a:r>
              <a:rPr lang="en-AU" i="1" dirty="0"/>
              <a:t>X</a:t>
            </a:r>
            <a:r>
              <a:rPr lang="en-AU" dirty="0"/>
              <a:t> from realisations of a            variable and the cumulative probability function                            .</a:t>
            </a:r>
          </a:p>
          <a:p>
            <a:endParaRPr lang="en-AU" dirty="0"/>
          </a:p>
          <a:p>
            <a:r>
              <a:rPr lang="en-AU" dirty="0"/>
              <a:t>Given a realisation , </a:t>
            </a:r>
          </a:p>
          <a:p>
            <a:pPr marL="0" indent="0">
              <a:buNone/>
            </a:pPr>
            <a:r>
              <a:rPr lang="en-AU" dirty="0"/>
              <a:t>   we generate a realisation </a:t>
            </a:r>
          </a:p>
          <a:p>
            <a:pPr marL="0" indent="0">
              <a:buNone/>
            </a:pPr>
            <a:r>
              <a:rPr lang="en-AU" dirty="0"/>
              <a:t>   where</a:t>
            </a:r>
          </a:p>
          <a:p>
            <a:endParaRPr lang="en-AU" dirty="0"/>
          </a:p>
          <a:p>
            <a:r>
              <a:rPr lang="en-AU" dirty="0"/>
              <a:t>For example, with the die example,</a:t>
            </a:r>
          </a:p>
          <a:p>
            <a:pPr marL="0" indent="0">
              <a:buNone/>
            </a:pPr>
            <a:r>
              <a:rPr lang="en-AU" dirty="0"/>
              <a:t>   a realisation                   would give</a:t>
            </a:r>
          </a:p>
          <a:p>
            <a:endParaRPr lang="en-AU" dirty="0"/>
          </a:p>
          <a:p>
            <a:endParaRPr lang="en-AU" dirty="0"/>
          </a:p>
        </p:txBody>
      </p:sp>
      <p:sp>
        <p:nvSpPr>
          <p:cNvPr id="19" name="Title 1">
            <a:extLst>
              <a:ext uri="{FF2B5EF4-FFF2-40B4-BE49-F238E27FC236}">
                <a16:creationId xmlns:a16="http://schemas.microsoft.com/office/drawing/2014/main" id="{2252B3EA-CC30-4DC3-A5EF-44CDC47C4E11}"/>
              </a:ext>
            </a:extLst>
          </p:cNvPr>
          <p:cNvSpPr>
            <a:spLocks noGrp="1"/>
          </p:cNvSpPr>
          <p:nvPr>
            <p:ph type="title"/>
          </p:nvPr>
        </p:nvSpPr>
        <p:spPr>
          <a:xfrm>
            <a:off x="627854" y="855547"/>
            <a:ext cx="10326658" cy="664909"/>
          </a:xfrm>
        </p:spPr>
        <p:txBody>
          <a:bodyPr/>
          <a:lstStyle/>
          <a:p>
            <a:r>
              <a:rPr lang="en-US" dirty="0"/>
              <a:t>Cumulative Probability Functions</a:t>
            </a:r>
          </a:p>
        </p:txBody>
      </p:sp>
      <p:graphicFrame>
        <p:nvGraphicFramePr>
          <p:cNvPr id="7" name="Chart 6">
            <a:extLst>
              <a:ext uri="{FF2B5EF4-FFF2-40B4-BE49-F238E27FC236}">
                <a16:creationId xmlns:a16="http://schemas.microsoft.com/office/drawing/2014/main" id="{2A163702-A1B8-4EE9-9878-C1D60D33B7F0}"/>
              </a:ext>
            </a:extLst>
          </p:cNvPr>
          <p:cNvGraphicFramePr>
            <a:graphicFrameLocks/>
          </p:cNvGraphicFramePr>
          <p:nvPr>
            <p:extLst>
              <p:ext uri="{D42A27DB-BD31-4B8C-83A1-F6EECF244321}">
                <p14:modId xmlns:p14="http://schemas.microsoft.com/office/powerpoint/2010/main" val="3818353791"/>
              </p:ext>
            </p:extLst>
          </p:nvPr>
        </p:nvGraphicFramePr>
        <p:xfrm>
          <a:off x="4007210" y="2232013"/>
          <a:ext cx="7803860" cy="38826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Object 7">
            <a:extLst>
              <a:ext uri="{FF2B5EF4-FFF2-40B4-BE49-F238E27FC236}">
                <a16:creationId xmlns:a16="http://schemas.microsoft.com/office/drawing/2014/main" id="{BA1BB778-F404-4871-A185-FD22FCF9918D}"/>
              </a:ext>
            </a:extLst>
          </p:cNvPr>
          <p:cNvGraphicFramePr>
            <a:graphicFrameLocks noChangeAspect="1"/>
          </p:cNvGraphicFramePr>
          <p:nvPr>
            <p:extLst>
              <p:ext uri="{D42A27DB-BD31-4B8C-83A1-F6EECF244321}">
                <p14:modId xmlns:p14="http://schemas.microsoft.com/office/powerpoint/2010/main" val="1569627399"/>
              </p:ext>
            </p:extLst>
          </p:nvPr>
        </p:nvGraphicFramePr>
        <p:xfrm>
          <a:off x="10739240" y="1662137"/>
          <a:ext cx="685800" cy="314325"/>
        </p:xfrm>
        <a:graphic>
          <a:graphicData uri="http://schemas.openxmlformats.org/presentationml/2006/ole">
            <mc:AlternateContent xmlns:mc="http://schemas.openxmlformats.org/markup-compatibility/2006">
              <mc:Choice xmlns:v="urn:schemas-microsoft-com:vml" Requires="v">
                <p:oleObj spid="_x0000_s5122" name="Equation" r:id="rId5" imgW="685800" imgH="317160" progId="Equation.DSMT4">
                  <p:embed/>
                </p:oleObj>
              </mc:Choice>
              <mc:Fallback>
                <p:oleObj name="Equation" r:id="rId5" imgW="685800" imgH="317160" progId="Equation.DSMT4">
                  <p:embed/>
                  <p:pic>
                    <p:nvPicPr>
                      <p:cNvPr id="8" name="Object 7">
                        <a:extLst>
                          <a:ext uri="{FF2B5EF4-FFF2-40B4-BE49-F238E27FC236}">
                            <a16:creationId xmlns:a16="http://schemas.microsoft.com/office/drawing/2014/main" id="{BA1BB778-F404-4871-A185-FD22FCF9918D}"/>
                          </a:ext>
                        </a:extLst>
                      </p:cNvPr>
                      <p:cNvPicPr>
                        <a:picLocks noChangeAspect="1" noChangeArrowheads="1"/>
                      </p:cNvPicPr>
                      <p:nvPr/>
                    </p:nvPicPr>
                    <p:blipFill>
                      <a:blip r:embed="rId6"/>
                      <a:srcRect/>
                      <a:stretch>
                        <a:fillRect/>
                      </a:stretch>
                    </p:blipFill>
                    <p:spPr bwMode="auto">
                      <a:xfrm>
                        <a:off x="10739240" y="1662137"/>
                        <a:ext cx="685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a:extLst>
              <a:ext uri="{FF2B5EF4-FFF2-40B4-BE49-F238E27FC236}">
                <a16:creationId xmlns:a16="http://schemas.microsoft.com/office/drawing/2014/main" id="{7B7B333E-778F-4E3A-8E72-7381BADEE781}"/>
              </a:ext>
            </a:extLst>
          </p:cNvPr>
          <p:cNvGraphicFramePr>
            <a:graphicFrameLocks noChangeAspect="1"/>
          </p:cNvGraphicFramePr>
          <p:nvPr>
            <p:extLst>
              <p:ext uri="{D42A27DB-BD31-4B8C-83A1-F6EECF244321}">
                <p14:modId xmlns:p14="http://schemas.microsoft.com/office/powerpoint/2010/main" val="3284401782"/>
              </p:ext>
            </p:extLst>
          </p:nvPr>
        </p:nvGraphicFramePr>
        <p:xfrm>
          <a:off x="3249871" y="2886039"/>
          <a:ext cx="1308100" cy="339725"/>
        </p:xfrm>
        <a:graphic>
          <a:graphicData uri="http://schemas.openxmlformats.org/presentationml/2006/ole">
            <mc:AlternateContent xmlns:mc="http://schemas.openxmlformats.org/markup-compatibility/2006">
              <mc:Choice xmlns:v="urn:schemas-microsoft-com:vml" Requires="v">
                <p:oleObj spid="_x0000_s5123" name="Equation" r:id="rId7" imgW="1307880" imgH="342720" progId="Equation.DSMT4">
                  <p:embed/>
                </p:oleObj>
              </mc:Choice>
              <mc:Fallback>
                <p:oleObj name="Equation" r:id="rId7" imgW="1307880" imgH="342720" progId="Equation.DSMT4">
                  <p:embed/>
                  <p:pic>
                    <p:nvPicPr>
                      <p:cNvPr id="10" name="Object 9">
                        <a:extLst>
                          <a:ext uri="{FF2B5EF4-FFF2-40B4-BE49-F238E27FC236}">
                            <a16:creationId xmlns:a16="http://schemas.microsoft.com/office/drawing/2014/main" id="{7B7B333E-778F-4E3A-8E72-7381BADEE781}"/>
                          </a:ext>
                        </a:extLst>
                      </p:cNvPr>
                      <p:cNvPicPr>
                        <a:picLocks noChangeAspect="1" noChangeArrowheads="1"/>
                      </p:cNvPicPr>
                      <p:nvPr/>
                    </p:nvPicPr>
                    <p:blipFill>
                      <a:blip r:embed="rId8"/>
                      <a:srcRect/>
                      <a:stretch>
                        <a:fillRect/>
                      </a:stretch>
                    </p:blipFill>
                    <p:spPr bwMode="auto">
                      <a:xfrm>
                        <a:off x="3249871" y="2886039"/>
                        <a:ext cx="1308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a:extLst>
              <a:ext uri="{FF2B5EF4-FFF2-40B4-BE49-F238E27FC236}">
                <a16:creationId xmlns:a16="http://schemas.microsoft.com/office/drawing/2014/main" id="{C2583CDA-322A-484D-B3EA-CBABDB03E354}"/>
              </a:ext>
            </a:extLst>
          </p:cNvPr>
          <p:cNvGraphicFramePr>
            <a:graphicFrameLocks noChangeAspect="1"/>
          </p:cNvGraphicFramePr>
          <p:nvPr>
            <p:extLst>
              <p:ext uri="{D42A27DB-BD31-4B8C-83A1-F6EECF244321}">
                <p14:modId xmlns:p14="http://schemas.microsoft.com/office/powerpoint/2010/main" val="4109261030"/>
              </p:ext>
            </p:extLst>
          </p:nvPr>
        </p:nvGraphicFramePr>
        <p:xfrm>
          <a:off x="3862730" y="3311452"/>
          <a:ext cx="863600" cy="339725"/>
        </p:xfrm>
        <a:graphic>
          <a:graphicData uri="http://schemas.openxmlformats.org/presentationml/2006/ole">
            <mc:AlternateContent xmlns:mc="http://schemas.openxmlformats.org/markup-compatibility/2006">
              <mc:Choice xmlns:v="urn:schemas-microsoft-com:vml" Requires="v">
                <p:oleObj spid="_x0000_s5124" name="Equation" r:id="rId9" imgW="863280" imgH="342720" progId="Equation.DSMT4">
                  <p:embed/>
                </p:oleObj>
              </mc:Choice>
              <mc:Fallback>
                <p:oleObj name="Equation" r:id="rId9" imgW="863280" imgH="342720" progId="Equation.DSMT4">
                  <p:embed/>
                  <p:pic>
                    <p:nvPicPr>
                      <p:cNvPr id="11" name="Object 10">
                        <a:extLst>
                          <a:ext uri="{FF2B5EF4-FFF2-40B4-BE49-F238E27FC236}">
                            <a16:creationId xmlns:a16="http://schemas.microsoft.com/office/drawing/2014/main" id="{C2583CDA-322A-484D-B3EA-CBABDB03E354}"/>
                          </a:ext>
                        </a:extLst>
                      </p:cNvPr>
                      <p:cNvPicPr>
                        <a:picLocks noChangeAspect="1" noChangeArrowheads="1"/>
                      </p:cNvPicPr>
                      <p:nvPr/>
                    </p:nvPicPr>
                    <p:blipFill>
                      <a:blip r:embed="rId10"/>
                      <a:srcRect/>
                      <a:stretch>
                        <a:fillRect/>
                      </a:stretch>
                    </p:blipFill>
                    <p:spPr bwMode="auto">
                      <a:xfrm>
                        <a:off x="3862730" y="3311452"/>
                        <a:ext cx="86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7BA63D14-222A-437B-88A0-1AF064A73EBA}"/>
              </a:ext>
            </a:extLst>
          </p:cNvPr>
          <p:cNvGraphicFramePr>
            <a:graphicFrameLocks noChangeAspect="1"/>
          </p:cNvGraphicFramePr>
          <p:nvPr>
            <p:extLst>
              <p:ext uri="{D42A27DB-BD31-4B8C-83A1-F6EECF244321}">
                <p14:modId xmlns:p14="http://schemas.microsoft.com/office/powerpoint/2010/main" val="2918696949"/>
              </p:ext>
            </p:extLst>
          </p:nvPr>
        </p:nvGraphicFramePr>
        <p:xfrm>
          <a:off x="1548071" y="3760606"/>
          <a:ext cx="3009900" cy="339725"/>
        </p:xfrm>
        <a:graphic>
          <a:graphicData uri="http://schemas.openxmlformats.org/presentationml/2006/ole">
            <mc:AlternateContent xmlns:mc="http://schemas.openxmlformats.org/markup-compatibility/2006">
              <mc:Choice xmlns:v="urn:schemas-microsoft-com:vml" Requires="v">
                <p:oleObj spid="_x0000_s5125" name="Equation" r:id="rId11" imgW="3009600" imgH="342720" progId="Equation.DSMT4">
                  <p:embed/>
                </p:oleObj>
              </mc:Choice>
              <mc:Fallback>
                <p:oleObj name="Equation" r:id="rId11" imgW="3009600" imgH="342720" progId="Equation.DSMT4">
                  <p:embed/>
                  <p:pic>
                    <p:nvPicPr>
                      <p:cNvPr id="12" name="Object 11">
                        <a:extLst>
                          <a:ext uri="{FF2B5EF4-FFF2-40B4-BE49-F238E27FC236}">
                            <a16:creationId xmlns:a16="http://schemas.microsoft.com/office/drawing/2014/main" id="{7BA63D14-222A-437B-88A0-1AF064A73EBA}"/>
                          </a:ext>
                        </a:extLst>
                      </p:cNvPr>
                      <p:cNvPicPr>
                        <a:picLocks noChangeAspect="1" noChangeArrowheads="1"/>
                      </p:cNvPicPr>
                      <p:nvPr/>
                    </p:nvPicPr>
                    <p:blipFill>
                      <a:blip r:embed="rId12"/>
                      <a:srcRect/>
                      <a:stretch>
                        <a:fillRect/>
                      </a:stretch>
                    </p:blipFill>
                    <p:spPr bwMode="auto">
                      <a:xfrm>
                        <a:off x="1548071" y="3760606"/>
                        <a:ext cx="3009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a:extLst>
              <a:ext uri="{FF2B5EF4-FFF2-40B4-BE49-F238E27FC236}">
                <a16:creationId xmlns:a16="http://schemas.microsoft.com/office/drawing/2014/main" id="{7CD36D6C-C2F6-4370-BE15-72BDEB6CFC1E}"/>
              </a:ext>
            </a:extLst>
          </p:cNvPr>
          <p:cNvGraphicFramePr>
            <a:graphicFrameLocks noChangeAspect="1"/>
          </p:cNvGraphicFramePr>
          <p:nvPr>
            <p:extLst>
              <p:ext uri="{D42A27DB-BD31-4B8C-83A1-F6EECF244321}">
                <p14:modId xmlns:p14="http://schemas.microsoft.com/office/powerpoint/2010/main" val="2435886291"/>
              </p:ext>
            </p:extLst>
          </p:nvPr>
        </p:nvGraphicFramePr>
        <p:xfrm>
          <a:off x="2344960" y="5098296"/>
          <a:ext cx="1168400" cy="341313"/>
        </p:xfrm>
        <a:graphic>
          <a:graphicData uri="http://schemas.openxmlformats.org/presentationml/2006/ole">
            <mc:AlternateContent xmlns:mc="http://schemas.openxmlformats.org/markup-compatibility/2006">
              <mc:Choice xmlns:v="urn:schemas-microsoft-com:vml" Requires="v">
                <p:oleObj spid="_x0000_s5126" name="Equation" r:id="rId13" imgW="1168200" imgH="342720" progId="Equation.DSMT4">
                  <p:embed/>
                </p:oleObj>
              </mc:Choice>
              <mc:Fallback>
                <p:oleObj name="Equation" r:id="rId13" imgW="1168200" imgH="342720" progId="Equation.DSMT4">
                  <p:embed/>
                  <p:pic>
                    <p:nvPicPr>
                      <p:cNvPr id="13" name="Object 12">
                        <a:extLst>
                          <a:ext uri="{FF2B5EF4-FFF2-40B4-BE49-F238E27FC236}">
                            <a16:creationId xmlns:a16="http://schemas.microsoft.com/office/drawing/2014/main" id="{7CD36D6C-C2F6-4370-BE15-72BDEB6CFC1E}"/>
                          </a:ext>
                        </a:extLst>
                      </p:cNvPr>
                      <p:cNvPicPr>
                        <a:picLocks noChangeAspect="1" noChangeArrowheads="1"/>
                      </p:cNvPicPr>
                      <p:nvPr/>
                    </p:nvPicPr>
                    <p:blipFill>
                      <a:blip r:embed="rId14"/>
                      <a:srcRect/>
                      <a:stretch>
                        <a:fillRect/>
                      </a:stretch>
                    </p:blipFill>
                    <p:spPr bwMode="auto">
                      <a:xfrm>
                        <a:off x="2344960" y="5098296"/>
                        <a:ext cx="1168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a:extLst>
              <a:ext uri="{FF2B5EF4-FFF2-40B4-BE49-F238E27FC236}">
                <a16:creationId xmlns:a16="http://schemas.microsoft.com/office/drawing/2014/main" id="{56DBBA77-14D2-4E5A-B17B-0F9FE4758DAA}"/>
              </a:ext>
            </a:extLst>
          </p:cNvPr>
          <p:cNvGraphicFramePr>
            <a:graphicFrameLocks noChangeAspect="1"/>
          </p:cNvGraphicFramePr>
          <p:nvPr>
            <p:extLst>
              <p:ext uri="{D42A27DB-BD31-4B8C-83A1-F6EECF244321}">
                <p14:modId xmlns:p14="http://schemas.microsoft.com/office/powerpoint/2010/main" val="3857871743"/>
              </p:ext>
            </p:extLst>
          </p:nvPr>
        </p:nvGraphicFramePr>
        <p:xfrm>
          <a:off x="786071" y="5439609"/>
          <a:ext cx="762000" cy="341312"/>
        </p:xfrm>
        <a:graphic>
          <a:graphicData uri="http://schemas.openxmlformats.org/presentationml/2006/ole">
            <mc:AlternateContent xmlns:mc="http://schemas.openxmlformats.org/markup-compatibility/2006">
              <mc:Choice xmlns:v="urn:schemas-microsoft-com:vml" Requires="v">
                <p:oleObj spid="_x0000_s5127" name="Equation" r:id="rId15" imgW="761760" imgH="342720" progId="Equation.DSMT4">
                  <p:embed/>
                </p:oleObj>
              </mc:Choice>
              <mc:Fallback>
                <p:oleObj name="Equation" r:id="rId15" imgW="761760" imgH="342720" progId="Equation.DSMT4">
                  <p:embed/>
                  <p:pic>
                    <p:nvPicPr>
                      <p:cNvPr id="14" name="Object 13">
                        <a:extLst>
                          <a:ext uri="{FF2B5EF4-FFF2-40B4-BE49-F238E27FC236}">
                            <a16:creationId xmlns:a16="http://schemas.microsoft.com/office/drawing/2014/main" id="{56DBBA77-14D2-4E5A-B17B-0F9FE4758DAA}"/>
                          </a:ext>
                        </a:extLst>
                      </p:cNvPr>
                      <p:cNvPicPr>
                        <a:picLocks noChangeAspect="1" noChangeArrowheads="1"/>
                      </p:cNvPicPr>
                      <p:nvPr/>
                    </p:nvPicPr>
                    <p:blipFill>
                      <a:blip r:embed="rId16"/>
                      <a:srcRect/>
                      <a:stretch>
                        <a:fillRect/>
                      </a:stretch>
                    </p:blipFill>
                    <p:spPr bwMode="auto">
                      <a:xfrm>
                        <a:off x="786071" y="5439609"/>
                        <a:ext cx="7620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Arrow Connector 14">
            <a:extLst>
              <a:ext uri="{FF2B5EF4-FFF2-40B4-BE49-F238E27FC236}">
                <a16:creationId xmlns:a16="http://schemas.microsoft.com/office/drawing/2014/main" id="{12F794CC-F4FD-43F9-9BC9-7F0FCCEF359F}"/>
              </a:ext>
            </a:extLst>
          </p:cNvPr>
          <p:cNvCxnSpPr>
            <a:cxnSpLocks/>
          </p:cNvCxnSpPr>
          <p:nvPr/>
        </p:nvCxnSpPr>
        <p:spPr>
          <a:xfrm flipV="1">
            <a:off x="5608816" y="3841705"/>
            <a:ext cx="2631417" cy="9526"/>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2634B8-C005-4531-928E-E5BDAC093BC5}"/>
              </a:ext>
            </a:extLst>
          </p:cNvPr>
          <p:cNvCxnSpPr>
            <a:cxnSpLocks/>
          </p:cNvCxnSpPr>
          <p:nvPr/>
        </p:nvCxnSpPr>
        <p:spPr>
          <a:xfrm>
            <a:off x="8240233" y="3760606"/>
            <a:ext cx="0" cy="1929690"/>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46535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Cumulative Probability Functions</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6" y="1589047"/>
            <a:ext cx="11560095" cy="4524369"/>
          </a:xfrm>
        </p:spPr>
        <p:txBody>
          <a:bodyPr/>
          <a:lstStyle/>
          <a:p>
            <a:pPr>
              <a:spcAft>
                <a:spcPts val="0"/>
              </a:spcAft>
            </a:pPr>
            <a:r>
              <a:rPr lang="en-AU" dirty="0"/>
              <a:t>For a continuous random variable with probability density function </a:t>
            </a:r>
            <a:r>
              <a:rPr lang="en-AU" i="1" dirty="0"/>
              <a:t>f</a:t>
            </a:r>
            <a:r>
              <a:rPr lang="en-AU" dirty="0"/>
              <a:t>(</a:t>
            </a:r>
            <a:r>
              <a:rPr lang="en-AU" i="1" dirty="0"/>
              <a:t>x</a:t>
            </a:r>
            <a:r>
              <a:rPr lang="en-AU" dirty="0"/>
              <a:t>) , the </a:t>
            </a:r>
            <a:r>
              <a:rPr lang="en-AU" b="1" dirty="0"/>
              <a:t>cumulative probability  function</a:t>
            </a:r>
            <a:r>
              <a:rPr lang="en-AU" dirty="0"/>
              <a:t> </a:t>
            </a:r>
            <a:r>
              <a:rPr lang="en-AU" i="1" dirty="0"/>
              <a:t>F</a:t>
            </a:r>
            <a:r>
              <a:rPr lang="en-AU" dirty="0"/>
              <a:t>(</a:t>
            </a:r>
            <a:r>
              <a:rPr lang="en-AU" i="1" dirty="0"/>
              <a:t>x</a:t>
            </a:r>
            <a:r>
              <a:rPr lang="en-AU" dirty="0"/>
              <a:t>) is defined as                .</a:t>
            </a:r>
          </a:p>
          <a:p>
            <a:pPr>
              <a:spcAft>
                <a:spcPts val="0"/>
              </a:spcAft>
            </a:pPr>
            <a:endParaRPr lang="en-AU" dirty="0"/>
          </a:p>
          <a:p>
            <a:pPr>
              <a:spcAft>
                <a:spcPts val="0"/>
              </a:spcAft>
            </a:pPr>
            <a:r>
              <a:rPr lang="en-AU" dirty="0"/>
              <a:t>Just as a cumulative probability function for a discrete random variable is obtained by summing all probabilities up to and including a given value, the cumulative probability function involves integrating all probability density up to and including a point.</a:t>
            </a:r>
          </a:p>
          <a:p>
            <a:pPr>
              <a:spcAft>
                <a:spcPts val="0"/>
              </a:spcAft>
            </a:pPr>
            <a:endParaRPr lang="en-AU" dirty="0"/>
          </a:p>
          <a:p>
            <a:pPr>
              <a:spcAft>
                <a:spcPts val="0"/>
              </a:spcAft>
            </a:pPr>
            <a:r>
              <a:rPr lang="en-AU" dirty="0"/>
              <a:t>This gives                                              .</a:t>
            </a:r>
          </a:p>
          <a:p>
            <a:pPr>
              <a:spcAft>
                <a:spcPts val="0"/>
              </a:spcAft>
            </a:pPr>
            <a:endParaRPr lang="en-AU" dirty="0"/>
          </a:p>
          <a:p>
            <a:pPr>
              <a:spcAft>
                <a:spcPts val="0"/>
              </a:spcAft>
            </a:pPr>
            <a:r>
              <a:rPr lang="en-AU" dirty="0"/>
              <a:t>Similarly, if we know  </a:t>
            </a:r>
          </a:p>
        </p:txBody>
      </p:sp>
      <p:graphicFrame>
        <p:nvGraphicFramePr>
          <p:cNvPr id="7" name="Object 6">
            <a:extLst>
              <a:ext uri="{FF2B5EF4-FFF2-40B4-BE49-F238E27FC236}">
                <a16:creationId xmlns:a16="http://schemas.microsoft.com/office/drawing/2014/main" id="{0CAAA9B9-D878-4CF7-85B8-852C3F65E0B6}"/>
              </a:ext>
            </a:extLst>
          </p:cNvPr>
          <p:cNvGraphicFramePr>
            <a:graphicFrameLocks noChangeAspect="1"/>
          </p:cNvGraphicFramePr>
          <p:nvPr>
            <p:extLst>
              <p:ext uri="{D42A27DB-BD31-4B8C-83A1-F6EECF244321}">
                <p14:modId xmlns:p14="http://schemas.microsoft.com/office/powerpoint/2010/main" val="3722621924"/>
              </p:ext>
            </p:extLst>
          </p:nvPr>
        </p:nvGraphicFramePr>
        <p:xfrm>
          <a:off x="5670696" y="1998000"/>
          <a:ext cx="1079500" cy="315913"/>
        </p:xfrm>
        <a:graphic>
          <a:graphicData uri="http://schemas.openxmlformats.org/presentationml/2006/ole">
            <mc:AlternateContent xmlns:mc="http://schemas.openxmlformats.org/markup-compatibility/2006">
              <mc:Choice xmlns:v="urn:schemas-microsoft-com:vml" Requires="v">
                <p:oleObj spid="_x0000_s6146" name="Equation" r:id="rId4" imgW="1079280" imgH="317160" progId="Equation.DSMT4">
                  <p:embed/>
                </p:oleObj>
              </mc:Choice>
              <mc:Fallback>
                <p:oleObj name="Equation" r:id="rId4" imgW="1079280" imgH="317160" progId="Equation.DSMT4">
                  <p:embed/>
                  <p:pic>
                    <p:nvPicPr>
                      <p:cNvPr id="7" name="Object 6">
                        <a:extLst>
                          <a:ext uri="{FF2B5EF4-FFF2-40B4-BE49-F238E27FC236}">
                            <a16:creationId xmlns:a16="http://schemas.microsoft.com/office/drawing/2014/main" id="{0CAAA9B9-D878-4CF7-85B8-852C3F65E0B6}"/>
                          </a:ext>
                        </a:extLst>
                      </p:cNvPr>
                      <p:cNvPicPr>
                        <a:picLocks noChangeAspect="1" noChangeArrowheads="1"/>
                      </p:cNvPicPr>
                      <p:nvPr/>
                    </p:nvPicPr>
                    <p:blipFill>
                      <a:blip r:embed="rId5"/>
                      <a:srcRect/>
                      <a:stretch>
                        <a:fillRect/>
                      </a:stretch>
                    </p:blipFill>
                    <p:spPr bwMode="auto">
                      <a:xfrm>
                        <a:off x="5670696" y="1998000"/>
                        <a:ext cx="10795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a:extLst>
              <a:ext uri="{FF2B5EF4-FFF2-40B4-BE49-F238E27FC236}">
                <a16:creationId xmlns:a16="http://schemas.microsoft.com/office/drawing/2014/main" id="{24A6F8B1-995F-447B-89AA-3C7A7D3A0C1A}"/>
              </a:ext>
            </a:extLst>
          </p:cNvPr>
          <p:cNvGraphicFramePr>
            <a:graphicFrameLocks noChangeAspect="1"/>
          </p:cNvGraphicFramePr>
          <p:nvPr>
            <p:extLst>
              <p:ext uri="{D42A27DB-BD31-4B8C-83A1-F6EECF244321}">
                <p14:modId xmlns:p14="http://schemas.microsoft.com/office/powerpoint/2010/main" val="2775314011"/>
              </p:ext>
            </p:extLst>
          </p:nvPr>
        </p:nvGraphicFramePr>
        <p:xfrm>
          <a:off x="2213751" y="3724460"/>
          <a:ext cx="3149600" cy="655637"/>
        </p:xfrm>
        <a:graphic>
          <a:graphicData uri="http://schemas.openxmlformats.org/presentationml/2006/ole">
            <mc:AlternateContent xmlns:mc="http://schemas.openxmlformats.org/markup-compatibility/2006">
              <mc:Choice xmlns:v="urn:schemas-microsoft-com:vml" Requires="v">
                <p:oleObj spid="_x0000_s6147" name="Equation" r:id="rId6" imgW="3149280" imgH="660240" progId="Equation.DSMT4">
                  <p:embed/>
                </p:oleObj>
              </mc:Choice>
              <mc:Fallback>
                <p:oleObj name="Equation" r:id="rId6" imgW="3149280" imgH="660240" progId="Equation.DSMT4">
                  <p:embed/>
                  <p:pic>
                    <p:nvPicPr>
                      <p:cNvPr id="9" name="Object 8">
                        <a:extLst>
                          <a:ext uri="{FF2B5EF4-FFF2-40B4-BE49-F238E27FC236}">
                            <a16:creationId xmlns:a16="http://schemas.microsoft.com/office/drawing/2014/main" id="{24A6F8B1-995F-447B-89AA-3C7A7D3A0C1A}"/>
                          </a:ext>
                        </a:extLst>
                      </p:cNvPr>
                      <p:cNvPicPr>
                        <a:picLocks noChangeAspect="1" noChangeArrowheads="1"/>
                      </p:cNvPicPr>
                      <p:nvPr/>
                    </p:nvPicPr>
                    <p:blipFill>
                      <a:blip r:embed="rId7"/>
                      <a:srcRect/>
                      <a:stretch>
                        <a:fillRect/>
                      </a:stretch>
                    </p:blipFill>
                    <p:spPr bwMode="auto">
                      <a:xfrm>
                        <a:off x="2213751" y="3724460"/>
                        <a:ext cx="31496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a:extLst>
              <a:ext uri="{FF2B5EF4-FFF2-40B4-BE49-F238E27FC236}">
                <a16:creationId xmlns:a16="http://schemas.microsoft.com/office/drawing/2014/main" id="{AFC51D80-3400-43F3-A937-5509D8484AE1}"/>
              </a:ext>
            </a:extLst>
          </p:cNvPr>
          <p:cNvGraphicFramePr>
            <a:graphicFrameLocks noChangeAspect="1"/>
          </p:cNvGraphicFramePr>
          <p:nvPr>
            <p:extLst>
              <p:ext uri="{D42A27DB-BD31-4B8C-83A1-F6EECF244321}">
                <p14:modId xmlns:p14="http://schemas.microsoft.com/office/powerpoint/2010/main" val="1707331513"/>
              </p:ext>
            </p:extLst>
          </p:nvPr>
        </p:nvGraphicFramePr>
        <p:xfrm>
          <a:off x="3271012" y="4379913"/>
          <a:ext cx="7683500" cy="655637"/>
        </p:xfrm>
        <a:graphic>
          <a:graphicData uri="http://schemas.openxmlformats.org/presentationml/2006/ole">
            <mc:AlternateContent xmlns:mc="http://schemas.openxmlformats.org/markup-compatibility/2006">
              <mc:Choice xmlns:v="urn:schemas-microsoft-com:vml" Requires="v">
                <p:oleObj spid="_x0000_s6148" name="Equation" r:id="rId8" imgW="7683480" imgH="660240" progId="Equation.DSMT4">
                  <p:embed/>
                </p:oleObj>
              </mc:Choice>
              <mc:Fallback>
                <p:oleObj name="Equation" r:id="rId8" imgW="7683480" imgH="660240" progId="Equation.DSMT4">
                  <p:embed/>
                  <p:pic>
                    <p:nvPicPr>
                      <p:cNvPr id="10" name="Object 9">
                        <a:extLst>
                          <a:ext uri="{FF2B5EF4-FFF2-40B4-BE49-F238E27FC236}">
                            <a16:creationId xmlns:a16="http://schemas.microsoft.com/office/drawing/2014/main" id="{AFC51D80-3400-43F3-A937-5509D8484AE1}"/>
                          </a:ext>
                        </a:extLst>
                      </p:cNvPr>
                      <p:cNvPicPr>
                        <a:picLocks noChangeAspect="1" noChangeArrowheads="1"/>
                      </p:cNvPicPr>
                      <p:nvPr/>
                    </p:nvPicPr>
                    <p:blipFill>
                      <a:blip r:embed="rId9"/>
                      <a:srcRect/>
                      <a:stretch>
                        <a:fillRect/>
                      </a:stretch>
                    </p:blipFill>
                    <p:spPr bwMode="auto">
                      <a:xfrm>
                        <a:off x="3271012" y="4379913"/>
                        <a:ext cx="76835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a:extLst>
              <a:ext uri="{FF2B5EF4-FFF2-40B4-BE49-F238E27FC236}">
                <a16:creationId xmlns:a16="http://schemas.microsoft.com/office/drawing/2014/main" id="{8C36DF2D-EFA6-466A-82D0-2746FDB92FC3}"/>
              </a:ext>
            </a:extLst>
          </p:cNvPr>
          <p:cNvGraphicFramePr>
            <a:graphicFrameLocks noChangeAspect="1"/>
          </p:cNvGraphicFramePr>
          <p:nvPr>
            <p:extLst>
              <p:ext uri="{D42A27DB-BD31-4B8C-83A1-F6EECF244321}">
                <p14:modId xmlns:p14="http://schemas.microsoft.com/office/powerpoint/2010/main" val="1370705535"/>
              </p:ext>
            </p:extLst>
          </p:nvPr>
        </p:nvGraphicFramePr>
        <p:xfrm>
          <a:off x="908862" y="5060082"/>
          <a:ext cx="1549400" cy="642937"/>
        </p:xfrm>
        <a:graphic>
          <a:graphicData uri="http://schemas.openxmlformats.org/presentationml/2006/ole">
            <mc:AlternateContent xmlns:mc="http://schemas.openxmlformats.org/markup-compatibility/2006">
              <mc:Choice xmlns:v="urn:schemas-microsoft-com:vml" Requires="v">
                <p:oleObj spid="_x0000_s6149" name="Equation" r:id="rId10" imgW="1549080" imgH="647640" progId="Equation.DSMT4">
                  <p:embed/>
                </p:oleObj>
              </mc:Choice>
              <mc:Fallback>
                <p:oleObj name="Equation" r:id="rId10" imgW="1549080" imgH="647640" progId="Equation.DSMT4">
                  <p:embed/>
                  <p:pic>
                    <p:nvPicPr>
                      <p:cNvPr id="11" name="Object 10">
                        <a:extLst>
                          <a:ext uri="{FF2B5EF4-FFF2-40B4-BE49-F238E27FC236}">
                            <a16:creationId xmlns:a16="http://schemas.microsoft.com/office/drawing/2014/main" id="{8C36DF2D-EFA6-466A-82D0-2746FDB92FC3}"/>
                          </a:ext>
                        </a:extLst>
                      </p:cNvPr>
                      <p:cNvPicPr>
                        <a:picLocks noChangeAspect="1" noChangeArrowheads="1"/>
                      </p:cNvPicPr>
                      <p:nvPr/>
                    </p:nvPicPr>
                    <p:blipFill>
                      <a:blip r:embed="rId11"/>
                      <a:srcRect/>
                      <a:stretch>
                        <a:fillRect/>
                      </a:stretch>
                    </p:blipFill>
                    <p:spPr bwMode="auto">
                      <a:xfrm>
                        <a:off x="908862" y="5060082"/>
                        <a:ext cx="15494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1919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Example: Uniform Random Variable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5598774" cy="4524369"/>
          </a:xfrm>
        </p:spPr>
        <p:txBody>
          <a:bodyPr/>
          <a:lstStyle/>
          <a:p>
            <a:pPr>
              <a:spcAft>
                <a:spcPts val="0"/>
              </a:spcAft>
            </a:pPr>
            <a:r>
              <a:rPr lang="en-AU" dirty="0"/>
              <a:t>Maybe the simplest type of continuous random variable is the </a:t>
            </a:r>
            <a:r>
              <a:rPr lang="en-AU" b="1" dirty="0"/>
              <a:t>uniform</a:t>
            </a:r>
            <a:r>
              <a:rPr lang="en-AU" dirty="0"/>
              <a:t> variable.</a:t>
            </a:r>
          </a:p>
          <a:p>
            <a:pPr>
              <a:spcAft>
                <a:spcPts val="0"/>
              </a:spcAft>
            </a:pPr>
            <a:endParaRPr lang="en-AU" dirty="0"/>
          </a:p>
          <a:p>
            <a:pPr>
              <a:spcAft>
                <a:spcPts val="0"/>
              </a:spcAft>
            </a:pPr>
            <a:r>
              <a:rPr lang="en-AU" dirty="0"/>
              <a:t>For                              then </a:t>
            </a:r>
            <a:r>
              <a:rPr lang="en-AU" i="1" dirty="0"/>
              <a:t>X</a:t>
            </a:r>
            <a:r>
              <a:rPr lang="en-AU" dirty="0"/>
              <a:t> takes a value between </a:t>
            </a:r>
            <a:r>
              <a:rPr lang="en-AU" i="1" dirty="0"/>
              <a:t>a</a:t>
            </a:r>
            <a:r>
              <a:rPr lang="en-AU" dirty="0"/>
              <a:t> and </a:t>
            </a:r>
            <a:r>
              <a:rPr lang="en-AU" i="1" dirty="0"/>
              <a:t>b</a:t>
            </a:r>
            <a:r>
              <a:rPr lang="en-AU" dirty="0"/>
              <a:t> such that </a:t>
            </a:r>
            <a:r>
              <a:rPr lang="en-AU" i="1" dirty="0"/>
              <a:t>X</a:t>
            </a:r>
            <a:r>
              <a:rPr lang="en-AU" dirty="0"/>
              <a:t> is equally likely to be any two intervals of equal width.</a:t>
            </a:r>
          </a:p>
          <a:p>
            <a:pPr>
              <a:spcAft>
                <a:spcPts val="0"/>
              </a:spcAft>
            </a:pPr>
            <a:endParaRPr lang="en-AU" dirty="0"/>
          </a:p>
          <a:p>
            <a:pPr>
              <a:spcAft>
                <a:spcPts val="0"/>
              </a:spcAft>
            </a:pPr>
            <a:endParaRPr lang="en-AU" dirty="0"/>
          </a:p>
          <a:p>
            <a:pPr>
              <a:spcAft>
                <a:spcPts val="0"/>
              </a:spcAft>
            </a:pPr>
            <a:r>
              <a:rPr lang="en-AU" dirty="0"/>
              <a:t>That is </a:t>
            </a:r>
          </a:p>
          <a:p>
            <a:pPr>
              <a:spcAft>
                <a:spcPts val="0"/>
              </a:spcAft>
            </a:pPr>
            <a:endParaRPr lang="en-AU" dirty="0"/>
          </a:p>
        </p:txBody>
      </p:sp>
      <p:graphicFrame>
        <p:nvGraphicFramePr>
          <p:cNvPr id="12" name="Object 11">
            <a:extLst>
              <a:ext uri="{FF2B5EF4-FFF2-40B4-BE49-F238E27FC236}">
                <a16:creationId xmlns:a16="http://schemas.microsoft.com/office/drawing/2014/main" id="{C73ECDE4-9168-4824-9C95-1826672ABA9B}"/>
              </a:ext>
            </a:extLst>
          </p:cNvPr>
          <p:cNvGraphicFramePr>
            <a:graphicFrameLocks noChangeAspect="1"/>
          </p:cNvGraphicFramePr>
          <p:nvPr>
            <p:extLst>
              <p:ext uri="{D42A27DB-BD31-4B8C-83A1-F6EECF244321}">
                <p14:modId xmlns:p14="http://schemas.microsoft.com/office/powerpoint/2010/main" val="3599671558"/>
              </p:ext>
            </p:extLst>
          </p:nvPr>
        </p:nvGraphicFramePr>
        <p:xfrm>
          <a:off x="1303965" y="2615757"/>
          <a:ext cx="2108200" cy="315912"/>
        </p:xfrm>
        <a:graphic>
          <a:graphicData uri="http://schemas.openxmlformats.org/presentationml/2006/ole">
            <mc:AlternateContent xmlns:mc="http://schemas.openxmlformats.org/markup-compatibility/2006">
              <mc:Choice xmlns:v="urn:schemas-microsoft-com:vml" Requires="v">
                <p:oleObj spid="_x0000_s7170" name="Equation" r:id="rId4" imgW="2108160" imgH="317160" progId="Equation.DSMT4">
                  <p:embed/>
                </p:oleObj>
              </mc:Choice>
              <mc:Fallback>
                <p:oleObj name="Equation" r:id="rId4" imgW="2108160" imgH="317160" progId="Equation.DSMT4">
                  <p:embed/>
                  <p:pic>
                    <p:nvPicPr>
                      <p:cNvPr id="12" name="Object 11">
                        <a:extLst>
                          <a:ext uri="{FF2B5EF4-FFF2-40B4-BE49-F238E27FC236}">
                            <a16:creationId xmlns:a16="http://schemas.microsoft.com/office/drawing/2014/main" id="{C73ECDE4-9168-4824-9C95-1826672ABA9B}"/>
                          </a:ext>
                        </a:extLst>
                      </p:cNvPr>
                      <p:cNvPicPr>
                        <a:picLocks noChangeAspect="1" noChangeArrowheads="1"/>
                      </p:cNvPicPr>
                      <p:nvPr/>
                    </p:nvPicPr>
                    <p:blipFill>
                      <a:blip r:embed="rId5"/>
                      <a:srcRect/>
                      <a:stretch>
                        <a:fillRect/>
                      </a:stretch>
                    </p:blipFill>
                    <p:spPr bwMode="auto">
                      <a:xfrm>
                        <a:off x="1303965" y="2615757"/>
                        <a:ext cx="21082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a:extLst>
              <a:ext uri="{FF2B5EF4-FFF2-40B4-BE49-F238E27FC236}">
                <a16:creationId xmlns:a16="http://schemas.microsoft.com/office/drawing/2014/main" id="{6022B579-DF88-4C4A-A08D-E99BF1CFBB66}"/>
              </a:ext>
            </a:extLst>
          </p:cNvPr>
          <p:cNvGraphicFramePr>
            <a:graphicFrameLocks noChangeAspect="1"/>
          </p:cNvGraphicFramePr>
          <p:nvPr>
            <p:extLst>
              <p:ext uri="{D42A27DB-BD31-4B8C-83A1-F6EECF244321}">
                <p14:modId xmlns:p14="http://schemas.microsoft.com/office/powerpoint/2010/main" val="1166157141"/>
              </p:ext>
            </p:extLst>
          </p:nvPr>
        </p:nvGraphicFramePr>
        <p:xfrm>
          <a:off x="1780215" y="3851231"/>
          <a:ext cx="3263900" cy="1084263"/>
        </p:xfrm>
        <a:graphic>
          <a:graphicData uri="http://schemas.openxmlformats.org/presentationml/2006/ole">
            <mc:AlternateContent xmlns:mc="http://schemas.openxmlformats.org/markup-compatibility/2006">
              <mc:Choice xmlns:v="urn:schemas-microsoft-com:vml" Requires="v">
                <p:oleObj spid="_x0000_s7171" name="Equation" r:id="rId6" imgW="3263760" imgH="1091880" progId="Equation.DSMT4">
                  <p:embed/>
                </p:oleObj>
              </mc:Choice>
              <mc:Fallback>
                <p:oleObj name="Equation" r:id="rId6" imgW="3263760" imgH="1091880" progId="Equation.DSMT4">
                  <p:embed/>
                  <p:pic>
                    <p:nvPicPr>
                      <p:cNvPr id="13" name="Object 12">
                        <a:extLst>
                          <a:ext uri="{FF2B5EF4-FFF2-40B4-BE49-F238E27FC236}">
                            <a16:creationId xmlns:a16="http://schemas.microsoft.com/office/drawing/2014/main" id="{6022B579-DF88-4C4A-A08D-E99BF1CFBB66}"/>
                          </a:ext>
                        </a:extLst>
                      </p:cNvPr>
                      <p:cNvPicPr>
                        <a:picLocks noChangeAspect="1" noChangeArrowheads="1"/>
                      </p:cNvPicPr>
                      <p:nvPr/>
                    </p:nvPicPr>
                    <p:blipFill>
                      <a:blip r:embed="rId7"/>
                      <a:srcRect/>
                      <a:stretch>
                        <a:fillRect/>
                      </a:stretch>
                    </p:blipFill>
                    <p:spPr bwMode="auto">
                      <a:xfrm>
                        <a:off x="1780215" y="3851231"/>
                        <a:ext cx="32639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Connector 5">
            <a:extLst>
              <a:ext uri="{FF2B5EF4-FFF2-40B4-BE49-F238E27FC236}">
                <a16:creationId xmlns:a16="http://schemas.microsoft.com/office/drawing/2014/main" id="{3C245DD0-F6D6-429A-95BF-2C63560FD4B8}"/>
              </a:ext>
            </a:extLst>
          </p:cNvPr>
          <p:cNvCxnSpPr>
            <a:cxnSpLocks/>
          </p:cNvCxnSpPr>
          <p:nvPr/>
        </p:nvCxnSpPr>
        <p:spPr>
          <a:xfrm>
            <a:off x="7176977" y="2126512"/>
            <a:ext cx="0" cy="1944772"/>
          </a:xfrm>
          <a:prstGeom prst="line">
            <a:avLst/>
          </a:prstGeom>
          <a:ln w="53975">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EA7CCB-D626-459B-84FC-8DF3135F9E73}"/>
              </a:ext>
            </a:extLst>
          </p:cNvPr>
          <p:cNvCxnSpPr>
            <a:cxnSpLocks/>
          </p:cNvCxnSpPr>
          <p:nvPr/>
        </p:nvCxnSpPr>
        <p:spPr>
          <a:xfrm>
            <a:off x="7176977" y="4059666"/>
            <a:ext cx="4614530" cy="0"/>
          </a:xfrm>
          <a:prstGeom prst="line">
            <a:avLst/>
          </a:prstGeom>
          <a:ln w="53975">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39E8B1-E3B2-43AC-8811-D9113995676F}"/>
              </a:ext>
            </a:extLst>
          </p:cNvPr>
          <p:cNvCxnSpPr>
            <a:cxnSpLocks/>
          </p:cNvCxnSpPr>
          <p:nvPr/>
        </p:nvCxnSpPr>
        <p:spPr>
          <a:xfrm>
            <a:off x="8796670" y="3078126"/>
            <a:ext cx="0" cy="993158"/>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D5C7E2-1CDE-411A-8FCB-095646A663D0}"/>
              </a:ext>
            </a:extLst>
          </p:cNvPr>
          <p:cNvCxnSpPr>
            <a:cxnSpLocks/>
          </p:cNvCxnSpPr>
          <p:nvPr/>
        </p:nvCxnSpPr>
        <p:spPr>
          <a:xfrm>
            <a:off x="10501423" y="3078126"/>
            <a:ext cx="0" cy="993158"/>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8B43B79-C401-481F-A20C-642600904F4B}"/>
              </a:ext>
            </a:extLst>
          </p:cNvPr>
          <p:cNvCxnSpPr>
            <a:cxnSpLocks/>
          </p:cNvCxnSpPr>
          <p:nvPr/>
        </p:nvCxnSpPr>
        <p:spPr>
          <a:xfrm>
            <a:off x="7176977" y="4059666"/>
            <a:ext cx="1619693"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394C7F1-5654-4EC2-9190-CA2FA5FF7EBB}"/>
              </a:ext>
            </a:extLst>
          </p:cNvPr>
          <p:cNvCxnSpPr>
            <a:cxnSpLocks/>
          </p:cNvCxnSpPr>
          <p:nvPr/>
        </p:nvCxnSpPr>
        <p:spPr>
          <a:xfrm>
            <a:off x="10501423" y="4059666"/>
            <a:ext cx="1619693"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3021FD-365F-4596-ACC8-C9E9E5DF60E2}"/>
              </a:ext>
            </a:extLst>
          </p:cNvPr>
          <p:cNvCxnSpPr>
            <a:cxnSpLocks/>
          </p:cNvCxnSpPr>
          <p:nvPr/>
        </p:nvCxnSpPr>
        <p:spPr>
          <a:xfrm flipV="1">
            <a:off x="8796670" y="3110273"/>
            <a:ext cx="1704753" cy="1"/>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33" name="Object 32">
            <a:extLst>
              <a:ext uri="{FF2B5EF4-FFF2-40B4-BE49-F238E27FC236}">
                <a16:creationId xmlns:a16="http://schemas.microsoft.com/office/drawing/2014/main" id="{E5B9660C-CE61-4563-BDF2-753C946AB10A}"/>
              </a:ext>
            </a:extLst>
          </p:cNvPr>
          <p:cNvGraphicFramePr>
            <a:graphicFrameLocks noChangeAspect="1"/>
          </p:cNvGraphicFramePr>
          <p:nvPr>
            <p:extLst>
              <p:ext uri="{D42A27DB-BD31-4B8C-83A1-F6EECF244321}">
                <p14:modId xmlns:p14="http://schemas.microsoft.com/office/powerpoint/2010/main" val="1154318684"/>
              </p:ext>
            </p:extLst>
          </p:nvPr>
        </p:nvGraphicFramePr>
        <p:xfrm>
          <a:off x="6591300" y="1968556"/>
          <a:ext cx="495300" cy="315912"/>
        </p:xfrm>
        <a:graphic>
          <a:graphicData uri="http://schemas.openxmlformats.org/presentationml/2006/ole">
            <mc:AlternateContent xmlns:mc="http://schemas.openxmlformats.org/markup-compatibility/2006">
              <mc:Choice xmlns:v="urn:schemas-microsoft-com:vml" Requires="v">
                <p:oleObj spid="_x0000_s7172" name="Equation" r:id="rId8" imgW="495000" imgH="317160" progId="Equation.DSMT4">
                  <p:embed/>
                </p:oleObj>
              </mc:Choice>
              <mc:Fallback>
                <p:oleObj name="Equation" r:id="rId8" imgW="495000" imgH="317160" progId="Equation.DSMT4">
                  <p:embed/>
                  <p:pic>
                    <p:nvPicPr>
                      <p:cNvPr id="33" name="Object 32">
                        <a:extLst>
                          <a:ext uri="{FF2B5EF4-FFF2-40B4-BE49-F238E27FC236}">
                            <a16:creationId xmlns:a16="http://schemas.microsoft.com/office/drawing/2014/main" id="{E5B9660C-CE61-4563-BDF2-753C946AB10A}"/>
                          </a:ext>
                        </a:extLst>
                      </p:cNvPr>
                      <p:cNvPicPr>
                        <a:picLocks noChangeAspect="1" noChangeArrowheads="1"/>
                      </p:cNvPicPr>
                      <p:nvPr/>
                    </p:nvPicPr>
                    <p:blipFill>
                      <a:blip r:embed="rId9"/>
                      <a:srcRect/>
                      <a:stretch>
                        <a:fillRect/>
                      </a:stretch>
                    </p:blipFill>
                    <p:spPr bwMode="auto">
                      <a:xfrm>
                        <a:off x="6591300" y="1968556"/>
                        <a:ext cx="4953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a:extLst>
              <a:ext uri="{FF2B5EF4-FFF2-40B4-BE49-F238E27FC236}">
                <a16:creationId xmlns:a16="http://schemas.microsoft.com/office/drawing/2014/main" id="{956658ED-0DF7-4779-9A5D-A6500E7C3BA9}"/>
              </a:ext>
            </a:extLst>
          </p:cNvPr>
          <p:cNvGraphicFramePr>
            <a:graphicFrameLocks noChangeAspect="1"/>
          </p:cNvGraphicFramePr>
          <p:nvPr>
            <p:extLst>
              <p:ext uri="{D42A27DB-BD31-4B8C-83A1-F6EECF244321}">
                <p14:modId xmlns:p14="http://schemas.microsoft.com/office/powerpoint/2010/main" val="125448611"/>
              </p:ext>
            </p:extLst>
          </p:nvPr>
        </p:nvGraphicFramePr>
        <p:xfrm>
          <a:off x="11663363" y="4259263"/>
          <a:ext cx="203200" cy="201612"/>
        </p:xfrm>
        <a:graphic>
          <a:graphicData uri="http://schemas.openxmlformats.org/presentationml/2006/ole">
            <mc:AlternateContent xmlns:mc="http://schemas.openxmlformats.org/markup-compatibility/2006">
              <mc:Choice xmlns:v="urn:schemas-microsoft-com:vml" Requires="v">
                <p:oleObj spid="_x0000_s7173" name="Equation" r:id="rId10" imgW="203040" imgH="203040" progId="Equation.DSMT4">
                  <p:embed/>
                </p:oleObj>
              </mc:Choice>
              <mc:Fallback>
                <p:oleObj name="Equation" r:id="rId10" imgW="203040" imgH="203040" progId="Equation.DSMT4">
                  <p:embed/>
                  <p:pic>
                    <p:nvPicPr>
                      <p:cNvPr id="34" name="Object 33">
                        <a:extLst>
                          <a:ext uri="{FF2B5EF4-FFF2-40B4-BE49-F238E27FC236}">
                            <a16:creationId xmlns:a16="http://schemas.microsoft.com/office/drawing/2014/main" id="{956658ED-0DF7-4779-9A5D-A6500E7C3BA9}"/>
                          </a:ext>
                        </a:extLst>
                      </p:cNvPr>
                      <p:cNvPicPr>
                        <a:picLocks noChangeAspect="1" noChangeArrowheads="1"/>
                      </p:cNvPicPr>
                      <p:nvPr/>
                    </p:nvPicPr>
                    <p:blipFill>
                      <a:blip r:embed="rId11"/>
                      <a:srcRect/>
                      <a:stretch>
                        <a:fillRect/>
                      </a:stretch>
                    </p:blipFill>
                    <p:spPr bwMode="auto">
                      <a:xfrm>
                        <a:off x="11663363" y="4259263"/>
                        <a:ext cx="2032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a:extLst>
              <a:ext uri="{FF2B5EF4-FFF2-40B4-BE49-F238E27FC236}">
                <a16:creationId xmlns:a16="http://schemas.microsoft.com/office/drawing/2014/main" id="{6AF61166-257B-40A4-96DD-7C482DD92C59}"/>
              </a:ext>
            </a:extLst>
          </p:cNvPr>
          <p:cNvGraphicFramePr>
            <a:graphicFrameLocks noChangeAspect="1"/>
          </p:cNvGraphicFramePr>
          <p:nvPr>
            <p:extLst>
              <p:ext uri="{D42A27DB-BD31-4B8C-83A1-F6EECF244321}">
                <p14:modId xmlns:p14="http://schemas.microsoft.com/office/powerpoint/2010/main" val="2565390284"/>
              </p:ext>
            </p:extLst>
          </p:nvPr>
        </p:nvGraphicFramePr>
        <p:xfrm>
          <a:off x="6440674" y="2862833"/>
          <a:ext cx="622300" cy="642937"/>
        </p:xfrm>
        <a:graphic>
          <a:graphicData uri="http://schemas.openxmlformats.org/presentationml/2006/ole">
            <mc:AlternateContent xmlns:mc="http://schemas.openxmlformats.org/markup-compatibility/2006">
              <mc:Choice xmlns:v="urn:schemas-microsoft-com:vml" Requires="v">
                <p:oleObj spid="_x0000_s7174" name="Equation" r:id="rId12" imgW="622080" imgH="647640" progId="Equation.DSMT4">
                  <p:embed/>
                </p:oleObj>
              </mc:Choice>
              <mc:Fallback>
                <p:oleObj name="Equation" r:id="rId12" imgW="622080" imgH="647640" progId="Equation.DSMT4">
                  <p:embed/>
                  <p:pic>
                    <p:nvPicPr>
                      <p:cNvPr id="36" name="Object 35">
                        <a:extLst>
                          <a:ext uri="{FF2B5EF4-FFF2-40B4-BE49-F238E27FC236}">
                            <a16:creationId xmlns:a16="http://schemas.microsoft.com/office/drawing/2014/main" id="{6AF61166-257B-40A4-96DD-7C482DD92C59}"/>
                          </a:ext>
                        </a:extLst>
                      </p:cNvPr>
                      <p:cNvPicPr>
                        <a:picLocks noChangeAspect="1" noChangeArrowheads="1"/>
                      </p:cNvPicPr>
                      <p:nvPr/>
                    </p:nvPicPr>
                    <p:blipFill>
                      <a:blip r:embed="rId13"/>
                      <a:srcRect/>
                      <a:stretch>
                        <a:fillRect/>
                      </a:stretch>
                    </p:blipFill>
                    <p:spPr bwMode="auto">
                      <a:xfrm>
                        <a:off x="6440674" y="2862833"/>
                        <a:ext cx="6223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a:extLst>
              <a:ext uri="{FF2B5EF4-FFF2-40B4-BE49-F238E27FC236}">
                <a16:creationId xmlns:a16="http://schemas.microsoft.com/office/drawing/2014/main" id="{7BDC5276-55E9-4636-8412-488549F979F3}"/>
              </a:ext>
            </a:extLst>
          </p:cNvPr>
          <p:cNvGraphicFramePr>
            <a:graphicFrameLocks noChangeAspect="1"/>
          </p:cNvGraphicFramePr>
          <p:nvPr>
            <p:extLst>
              <p:ext uri="{D42A27DB-BD31-4B8C-83A1-F6EECF244321}">
                <p14:modId xmlns:p14="http://schemas.microsoft.com/office/powerpoint/2010/main" val="4220993813"/>
              </p:ext>
            </p:extLst>
          </p:nvPr>
        </p:nvGraphicFramePr>
        <p:xfrm>
          <a:off x="8730695" y="4282454"/>
          <a:ext cx="1854200" cy="263525"/>
        </p:xfrm>
        <a:graphic>
          <a:graphicData uri="http://schemas.openxmlformats.org/presentationml/2006/ole">
            <mc:AlternateContent xmlns:mc="http://schemas.openxmlformats.org/markup-compatibility/2006">
              <mc:Choice xmlns:v="urn:schemas-microsoft-com:vml" Requires="v">
                <p:oleObj spid="_x0000_s7175" name="Equation" r:id="rId14" imgW="1854000" imgH="266400" progId="Equation.DSMT4">
                  <p:embed/>
                </p:oleObj>
              </mc:Choice>
              <mc:Fallback>
                <p:oleObj name="Equation" r:id="rId14" imgW="1854000" imgH="266400" progId="Equation.DSMT4">
                  <p:embed/>
                  <p:pic>
                    <p:nvPicPr>
                      <p:cNvPr id="37" name="Object 36">
                        <a:extLst>
                          <a:ext uri="{FF2B5EF4-FFF2-40B4-BE49-F238E27FC236}">
                            <a16:creationId xmlns:a16="http://schemas.microsoft.com/office/drawing/2014/main" id="{7BDC5276-55E9-4636-8412-488549F979F3}"/>
                          </a:ext>
                        </a:extLst>
                      </p:cNvPr>
                      <p:cNvPicPr>
                        <a:picLocks noChangeAspect="1" noChangeArrowheads="1"/>
                      </p:cNvPicPr>
                      <p:nvPr/>
                    </p:nvPicPr>
                    <p:blipFill>
                      <a:blip r:embed="rId15"/>
                      <a:srcRect/>
                      <a:stretch>
                        <a:fillRect/>
                      </a:stretch>
                    </p:blipFill>
                    <p:spPr bwMode="auto">
                      <a:xfrm>
                        <a:off x="8730695" y="4282454"/>
                        <a:ext cx="18542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15691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855547"/>
            <a:ext cx="10326658" cy="664909"/>
          </a:xfrm>
        </p:spPr>
        <p:txBody>
          <a:bodyPr/>
          <a:lstStyle/>
          <a:p>
            <a:r>
              <a:rPr lang="en-US" dirty="0"/>
              <a:t>Example: Uniform Random Variable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Faculty of Science</a:t>
            </a:r>
          </a:p>
        </p:txBody>
      </p:sp>
      <p:sp>
        <p:nvSpPr>
          <p:cNvPr id="19"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497227" y="1589047"/>
            <a:ext cx="5598774" cy="4524369"/>
          </a:xfrm>
        </p:spPr>
        <p:txBody>
          <a:bodyPr/>
          <a:lstStyle/>
          <a:p>
            <a:pPr>
              <a:spcAft>
                <a:spcPts val="0"/>
              </a:spcAft>
            </a:pPr>
            <a:r>
              <a:rPr lang="en-AU" dirty="0"/>
              <a:t>We can see that this is a valid density function since</a:t>
            </a:r>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endParaRPr lang="en-AU" dirty="0"/>
          </a:p>
          <a:p>
            <a:pPr>
              <a:spcAft>
                <a:spcPts val="0"/>
              </a:spcAft>
            </a:pPr>
            <a:r>
              <a:rPr lang="en-AU" dirty="0"/>
              <a:t>The expectation of this is</a:t>
            </a:r>
          </a:p>
          <a:p>
            <a:pPr>
              <a:spcAft>
                <a:spcPts val="0"/>
              </a:spcAft>
            </a:pPr>
            <a:endParaRPr lang="en-AU" dirty="0"/>
          </a:p>
        </p:txBody>
      </p:sp>
      <p:cxnSp>
        <p:nvCxnSpPr>
          <p:cNvPr id="6" name="Straight Connector 5">
            <a:extLst>
              <a:ext uri="{FF2B5EF4-FFF2-40B4-BE49-F238E27FC236}">
                <a16:creationId xmlns:a16="http://schemas.microsoft.com/office/drawing/2014/main" id="{3C245DD0-F6D6-429A-95BF-2C63560FD4B8}"/>
              </a:ext>
            </a:extLst>
          </p:cNvPr>
          <p:cNvCxnSpPr>
            <a:cxnSpLocks/>
          </p:cNvCxnSpPr>
          <p:nvPr/>
        </p:nvCxnSpPr>
        <p:spPr>
          <a:xfrm>
            <a:off x="7176977" y="2126512"/>
            <a:ext cx="0" cy="1944772"/>
          </a:xfrm>
          <a:prstGeom prst="line">
            <a:avLst/>
          </a:prstGeom>
          <a:ln w="53975">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EA7CCB-D626-459B-84FC-8DF3135F9E73}"/>
              </a:ext>
            </a:extLst>
          </p:cNvPr>
          <p:cNvCxnSpPr>
            <a:cxnSpLocks/>
          </p:cNvCxnSpPr>
          <p:nvPr/>
        </p:nvCxnSpPr>
        <p:spPr>
          <a:xfrm>
            <a:off x="7176977" y="4059666"/>
            <a:ext cx="4614530" cy="0"/>
          </a:xfrm>
          <a:prstGeom prst="line">
            <a:avLst/>
          </a:prstGeom>
          <a:ln w="53975">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39E8B1-E3B2-43AC-8811-D9113995676F}"/>
              </a:ext>
            </a:extLst>
          </p:cNvPr>
          <p:cNvCxnSpPr>
            <a:cxnSpLocks/>
          </p:cNvCxnSpPr>
          <p:nvPr/>
        </p:nvCxnSpPr>
        <p:spPr>
          <a:xfrm>
            <a:off x="8796670" y="3078126"/>
            <a:ext cx="0" cy="993158"/>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D5C7E2-1CDE-411A-8FCB-095646A663D0}"/>
              </a:ext>
            </a:extLst>
          </p:cNvPr>
          <p:cNvCxnSpPr>
            <a:cxnSpLocks/>
          </p:cNvCxnSpPr>
          <p:nvPr/>
        </p:nvCxnSpPr>
        <p:spPr>
          <a:xfrm>
            <a:off x="10501423" y="3078126"/>
            <a:ext cx="0" cy="993158"/>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8B43B79-C401-481F-A20C-642600904F4B}"/>
              </a:ext>
            </a:extLst>
          </p:cNvPr>
          <p:cNvCxnSpPr>
            <a:cxnSpLocks/>
          </p:cNvCxnSpPr>
          <p:nvPr/>
        </p:nvCxnSpPr>
        <p:spPr>
          <a:xfrm>
            <a:off x="7176977" y="4059666"/>
            <a:ext cx="1619693"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394C7F1-5654-4EC2-9190-CA2FA5FF7EBB}"/>
              </a:ext>
            </a:extLst>
          </p:cNvPr>
          <p:cNvCxnSpPr>
            <a:cxnSpLocks/>
          </p:cNvCxnSpPr>
          <p:nvPr/>
        </p:nvCxnSpPr>
        <p:spPr>
          <a:xfrm>
            <a:off x="10501423" y="4059666"/>
            <a:ext cx="1619693"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3021FD-365F-4596-ACC8-C9E9E5DF60E2}"/>
              </a:ext>
            </a:extLst>
          </p:cNvPr>
          <p:cNvCxnSpPr>
            <a:cxnSpLocks/>
          </p:cNvCxnSpPr>
          <p:nvPr/>
        </p:nvCxnSpPr>
        <p:spPr>
          <a:xfrm flipV="1">
            <a:off x="8796670" y="3110273"/>
            <a:ext cx="1704753" cy="1"/>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33" name="Object 32">
            <a:extLst>
              <a:ext uri="{FF2B5EF4-FFF2-40B4-BE49-F238E27FC236}">
                <a16:creationId xmlns:a16="http://schemas.microsoft.com/office/drawing/2014/main" id="{E5B9660C-CE61-4563-BDF2-753C946AB10A}"/>
              </a:ext>
            </a:extLst>
          </p:cNvPr>
          <p:cNvGraphicFramePr>
            <a:graphicFrameLocks noChangeAspect="1"/>
          </p:cNvGraphicFramePr>
          <p:nvPr>
            <p:extLst/>
          </p:nvPr>
        </p:nvGraphicFramePr>
        <p:xfrm>
          <a:off x="6591300" y="1968556"/>
          <a:ext cx="495300" cy="315912"/>
        </p:xfrm>
        <a:graphic>
          <a:graphicData uri="http://schemas.openxmlformats.org/presentationml/2006/ole">
            <mc:AlternateContent xmlns:mc="http://schemas.openxmlformats.org/markup-compatibility/2006">
              <mc:Choice xmlns:v="urn:schemas-microsoft-com:vml" Requires="v">
                <p:oleObj spid="_x0000_s8194" name="Equation" r:id="rId4" imgW="495000" imgH="317160" progId="Equation.DSMT4">
                  <p:embed/>
                </p:oleObj>
              </mc:Choice>
              <mc:Fallback>
                <p:oleObj name="Equation" r:id="rId4" imgW="495000" imgH="317160" progId="Equation.DSMT4">
                  <p:embed/>
                  <p:pic>
                    <p:nvPicPr>
                      <p:cNvPr id="33" name="Object 32">
                        <a:extLst>
                          <a:ext uri="{FF2B5EF4-FFF2-40B4-BE49-F238E27FC236}">
                            <a16:creationId xmlns:a16="http://schemas.microsoft.com/office/drawing/2014/main" id="{E5B9660C-CE61-4563-BDF2-753C946AB10A}"/>
                          </a:ext>
                        </a:extLst>
                      </p:cNvPr>
                      <p:cNvPicPr>
                        <a:picLocks noChangeAspect="1" noChangeArrowheads="1"/>
                      </p:cNvPicPr>
                      <p:nvPr/>
                    </p:nvPicPr>
                    <p:blipFill>
                      <a:blip r:embed="rId5"/>
                      <a:srcRect/>
                      <a:stretch>
                        <a:fillRect/>
                      </a:stretch>
                    </p:blipFill>
                    <p:spPr bwMode="auto">
                      <a:xfrm>
                        <a:off x="6591300" y="1968556"/>
                        <a:ext cx="4953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a:extLst>
              <a:ext uri="{FF2B5EF4-FFF2-40B4-BE49-F238E27FC236}">
                <a16:creationId xmlns:a16="http://schemas.microsoft.com/office/drawing/2014/main" id="{956658ED-0DF7-4779-9A5D-A6500E7C3BA9}"/>
              </a:ext>
            </a:extLst>
          </p:cNvPr>
          <p:cNvGraphicFramePr>
            <a:graphicFrameLocks noChangeAspect="1"/>
          </p:cNvGraphicFramePr>
          <p:nvPr>
            <p:extLst/>
          </p:nvPr>
        </p:nvGraphicFramePr>
        <p:xfrm>
          <a:off x="11663363" y="4259263"/>
          <a:ext cx="203200" cy="201612"/>
        </p:xfrm>
        <a:graphic>
          <a:graphicData uri="http://schemas.openxmlformats.org/presentationml/2006/ole">
            <mc:AlternateContent xmlns:mc="http://schemas.openxmlformats.org/markup-compatibility/2006">
              <mc:Choice xmlns:v="urn:schemas-microsoft-com:vml" Requires="v">
                <p:oleObj spid="_x0000_s8195" name="Equation" r:id="rId6" imgW="203040" imgH="203040" progId="Equation.DSMT4">
                  <p:embed/>
                </p:oleObj>
              </mc:Choice>
              <mc:Fallback>
                <p:oleObj name="Equation" r:id="rId6" imgW="203040" imgH="203040" progId="Equation.DSMT4">
                  <p:embed/>
                  <p:pic>
                    <p:nvPicPr>
                      <p:cNvPr id="34" name="Object 33">
                        <a:extLst>
                          <a:ext uri="{FF2B5EF4-FFF2-40B4-BE49-F238E27FC236}">
                            <a16:creationId xmlns:a16="http://schemas.microsoft.com/office/drawing/2014/main" id="{956658ED-0DF7-4779-9A5D-A6500E7C3BA9}"/>
                          </a:ext>
                        </a:extLst>
                      </p:cNvPr>
                      <p:cNvPicPr>
                        <a:picLocks noChangeAspect="1" noChangeArrowheads="1"/>
                      </p:cNvPicPr>
                      <p:nvPr/>
                    </p:nvPicPr>
                    <p:blipFill>
                      <a:blip r:embed="rId7"/>
                      <a:srcRect/>
                      <a:stretch>
                        <a:fillRect/>
                      </a:stretch>
                    </p:blipFill>
                    <p:spPr bwMode="auto">
                      <a:xfrm>
                        <a:off x="11663363" y="4259263"/>
                        <a:ext cx="2032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a:extLst>
              <a:ext uri="{FF2B5EF4-FFF2-40B4-BE49-F238E27FC236}">
                <a16:creationId xmlns:a16="http://schemas.microsoft.com/office/drawing/2014/main" id="{6AF61166-257B-40A4-96DD-7C482DD92C59}"/>
              </a:ext>
            </a:extLst>
          </p:cNvPr>
          <p:cNvGraphicFramePr>
            <a:graphicFrameLocks noChangeAspect="1"/>
          </p:cNvGraphicFramePr>
          <p:nvPr>
            <p:extLst/>
          </p:nvPr>
        </p:nvGraphicFramePr>
        <p:xfrm>
          <a:off x="6440674" y="2862833"/>
          <a:ext cx="622300" cy="642937"/>
        </p:xfrm>
        <a:graphic>
          <a:graphicData uri="http://schemas.openxmlformats.org/presentationml/2006/ole">
            <mc:AlternateContent xmlns:mc="http://schemas.openxmlformats.org/markup-compatibility/2006">
              <mc:Choice xmlns:v="urn:schemas-microsoft-com:vml" Requires="v">
                <p:oleObj spid="_x0000_s8196" name="Equation" r:id="rId8" imgW="622080" imgH="647640" progId="Equation.DSMT4">
                  <p:embed/>
                </p:oleObj>
              </mc:Choice>
              <mc:Fallback>
                <p:oleObj name="Equation" r:id="rId8" imgW="622080" imgH="647640" progId="Equation.DSMT4">
                  <p:embed/>
                  <p:pic>
                    <p:nvPicPr>
                      <p:cNvPr id="36" name="Object 35">
                        <a:extLst>
                          <a:ext uri="{FF2B5EF4-FFF2-40B4-BE49-F238E27FC236}">
                            <a16:creationId xmlns:a16="http://schemas.microsoft.com/office/drawing/2014/main" id="{6AF61166-257B-40A4-96DD-7C482DD92C59}"/>
                          </a:ext>
                        </a:extLst>
                      </p:cNvPr>
                      <p:cNvPicPr>
                        <a:picLocks noChangeAspect="1" noChangeArrowheads="1"/>
                      </p:cNvPicPr>
                      <p:nvPr/>
                    </p:nvPicPr>
                    <p:blipFill>
                      <a:blip r:embed="rId9"/>
                      <a:srcRect/>
                      <a:stretch>
                        <a:fillRect/>
                      </a:stretch>
                    </p:blipFill>
                    <p:spPr bwMode="auto">
                      <a:xfrm>
                        <a:off x="6440674" y="2862833"/>
                        <a:ext cx="6223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a:extLst>
              <a:ext uri="{FF2B5EF4-FFF2-40B4-BE49-F238E27FC236}">
                <a16:creationId xmlns:a16="http://schemas.microsoft.com/office/drawing/2014/main" id="{7BDC5276-55E9-4636-8412-488549F979F3}"/>
              </a:ext>
            </a:extLst>
          </p:cNvPr>
          <p:cNvGraphicFramePr>
            <a:graphicFrameLocks noChangeAspect="1"/>
          </p:cNvGraphicFramePr>
          <p:nvPr>
            <p:extLst/>
          </p:nvPr>
        </p:nvGraphicFramePr>
        <p:xfrm>
          <a:off x="8730695" y="4282454"/>
          <a:ext cx="1854200" cy="263525"/>
        </p:xfrm>
        <a:graphic>
          <a:graphicData uri="http://schemas.openxmlformats.org/presentationml/2006/ole">
            <mc:AlternateContent xmlns:mc="http://schemas.openxmlformats.org/markup-compatibility/2006">
              <mc:Choice xmlns:v="urn:schemas-microsoft-com:vml" Requires="v">
                <p:oleObj spid="_x0000_s8197" name="Equation" r:id="rId10" imgW="1854000" imgH="266400" progId="Equation.DSMT4">
                  <p:embed/>
                </p:oleObj>
              </mc:Choice>
              <mc:Fallback>
                <p:oleObj name="Equation" r:id="rId10" imgW="1854000" imgH="266400" progId="Equation.DSMT4">
                  <p:embed/>
                  <p:pic>
                    <p:nvPicPr>
                      <p:cNvPr id="37" name="Object 36">
                        <a:extLst>
                          <a:ext uri="{FF2B5EF4-FFF2-40B4-BE49-F238E27FC236}">
                            <a16:creationId xmlns:a16="http://schemas.microsoft.com/office/drawing/2014/main" id="{7BDC5276-55E9-4636-8412-488549F979F3}"/>
                          </a:ext>
                        </a:extLst>
                      </p:cNvPr>
                      <p:cNvPicPr>
                        <a:picLocks noChangeAspect="1" noChangeArrowheads="1"/>
                      </p:cNvPicPr>
                      <p:nvPr/>
                    </p:nvPicPr>
                    <p:blipFill>
                      <a:blip r:embed="rId11"/>
                      <a:srcRect/>
                      <a:stretch>
                        <a:fillRect/>
                      </a:stretch>
                    </p:blipFill>
                    <p:spPr bwMode="auto">
                      <a:xfrm>
                        <a:off x="8730695" y="4282454"/>
                        <a:ext cx="18542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a:extLst>
              <a:ext uri="{FF2B5EF4-FFF2-40B4-BE49-F238E27FC236}">
                <a16:creationId xmlns:a16="http://schemas.microsoft.com/office/drawing/2014/main" id="{D3BB8F92-8809-45F1-86C8-2D00984D2F59}"/>
              </a:ext>
            </a:extLst>
          </p:cNvPr>
          <p:cNvGraphicFramePr>
            <a:graphicFrameLocks noChangeAspect="1"/>
          </p:cNvGraphicFramePr>
          <p:nvPr>
            <p:extLst>
              <p:ext uri="{D42A27DB-BD31-4B8C-83A1-F6EECF244321}">
                <p14:modId xmlns:p14="http://schemas.microsoft.com/office/powerpoint/2010/main" val="2765296988"/>
              </p:ext>
            </p:extLst>
          </p:nvPr>
        </p:nvGraphicFramePr>
        <p:xfrm>
          <a:off x="807486" y="2282497"/>
          <a:ext cx="5588000" cy="777875"/>
        </p:xfrm>
        <a:graphic>
          <a:graphicData uri="http://schemas.openxmlformats.org/presentationml/2006/ole">
            <mc:AlternateContent xmlns:mc="http://schemas.openxmlformats.org/markup-compatibility/2006">
              <mc:Choice xmlns:v="urn:schemas-microsoft-com:vml" Requires="v">
                <p:oleObj spid="_x0000_s8198" name="Equation" r:id="rId12" imgW="5587920" imgH="787320" progId="Equation.DSMT4">
                  <p:embed/>
                </p:oleObj>
              </mc:Choice>
              <mc:Fallback>
                <p:oleObj name="Equation" r:id="rId12" imgW="5587920" imgH="787320" progId="Equation.DSMT4">
                  <p:embed/>
                  <p:pic>
                    <p:nvPicPr>
                      <p:cNvPr id="18" name="Object 17">
                        <a:extLst>
                          <a:ext uri="{FF2B5EF4-FFF2-40B4-BE49-F238E27FC236}">
                            <a16:creationId xmlns:a16="http://schemas.microsoft.com/office/drawing/2014/main" id="{D3BB8F92-8809-45F1-86C8-2D00984D2F59}"/>
                          </a:ext>
                        </a:extLst>
                      </p:cNvPr>
                      <p:cNvPicPr>
                        <a:picLocks noChangeAspect="1" noChangeArrowheads="1"/>
                      </p:cNvPicPr>
                      <p:nvPr/>
                    </p:nvPicPr>
                    <p:blipFill>
                      <a:blip r:embed="rId13"/>
                      <a:srcRect/>
                      <a:stretch>
                        <a:fillRect/>
                      </a:stretch>
                    </p:blipFill>
                    <p:spPr bwMode="auto">
                      <a:xfrm>
                        <a:off x="807486" y="2282497"/>
                        <a:ext cx="55880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a:extLst>
              <a:ext uri="{FF2B5EF4-FFF2-40B4-BE49-F238E27FC236}">
                <a16:creationId xmlns:a16="http://schemas.microsoft.com/office/drawing/2014/main" id="{85D092CC-BAF6-4574-9CD2-A8FA586C52B1}"/>
              </a:ext>
            </a:extLst>
          </p:cNvPr>
          <p:cNvGraphicFramePr>
            <a:graphicFrameLocks noChangeAspect="1"/>
          </p:cNvGraphicFramePr>
          <p:nvPr>
            <p:extLst>
              <p:ext uri="{D42A27DB-BD31-4B8C-83A1-F6EECF244321}">
                <p14:modId xmlns:p14="http://schemas.microsoft.com/office/powerpoint/2010/main" val="381318381"/>
              </p:ext>
            </p:extLst>
          </p:nvPr>
        </p:nvGraphicFramePr>
        <p:xfrm>
          <a:off x="834586" y="4936717"/>
          <a:ext cx="8229600" cy="854075"/>
        </p:xfrm>
        <a:graphic>
          <a:graphicData uri="http://schemas.openxmlformats.org/presentationml/2006/ole">
            <mc:AlternateContent xmlns:mc="http://schemas.openxmlformats.org/markup-compatibility/2006">
              <mc:Choice xmlns:v="urn:schemas-microsoft-com:vml" Requires="v">
                <p:oleObj spid="_x0000_s8199" name="Equation" r:id="rId14" imgW="8229600" imgH="863280" progId="Equation.DSMT4">
                  <p:embed/>
                </p:oleObj>
              </mc:Choice>
              <mc:Fallback>
                <p:oleObj name="Equation" r:id="rId14" imgW="8229600" imgH="863280" progId="Equation.DSMT4">
                  <p:embed/>
                  <p:pic>
                    <p:nvPicPr>
                      <p:cNvPr id="20" name="Object 19">
                        <a:extLst>
                          <a:ext uri="{FF2B5EF4-FFF2-40B4-BE49-F238E27FC236}">
                            <a16:creationId xmlns:a16="http://schemas.microsoft.com/office/drawing/2014/main" id="{85D092CC-BAF6-4574-9CD2-A8FA586C52B1}"/>
                          </a:ext>
                        </a:extLst>
                      </p:cNvPr>
                      <p:cNvPicPr>
                        <a:picLocks noChangeAspect="1" noChangeArrowheads="1"/>
                      </p:cNvPicPr>
                      <p:nvPr/>
                    </p:nvPicPr>
                    <p:blipFill>
                      <a:blip r:embed="rId15"/>
                      <a:srcRect/>
                      <a:stretch>
                        <a:fillRect/>
                      </a:stretch>
                    </p:blipFill>
                    <p:spPr bwMode="auto">
                      <a:xfrm>
                        <a:off x="834586" y="4936717"/>
                        <a:ext cx="8229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94006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1|77.1|33.2"/>
</p:tagLst>
</file>

<file path=ppt/tags/tag10.xml><?xml version="1.0" encoding="utf-8"?>
<p:tagLst xmlns:a="http://schemas.openxmlformats.org/drawingml/2006/main" xmlns:r="http://schemas.openxmlformats.org/officeDocument/2006/relationships" xmlns:p="http://schemas.openxmlformats.org/presentationml/2006/main">
  <p:tag name="TIMING" val="|42.4|19.1|29|22.4|6.9|2.8"/>
</p:tagLst>
</file>

<file path=ppt/tags/tag11.xml><?xml version="1.0" encoding="utf-8"?>
<p:tagLst xmlns:a="http://schemas.openxmlformats.org/drawingml/2006/main" xmlns:r="http://schemas.openxmlformats.org/officeDocument/2006/relationships" xmlns:p="http://schemas.openxmlformats.org/presentationml/2006/main">
  <p:tag name="TIMING" val="|2.4|43.1|28.7|20.5|29.5|4.4"/>
</p:tagLst>
</file>

<file path=ppt/tags/tag12.xml><?xml version="1.0" encoding="utf-8"?>
<p:tagLst xmlns:a="http://schemas.openxmlformats.org/drawingml/2006/main" xmlns:r="http://schemas.openxmlformats.org/officeDocument/2006/relationships" xmlns:p="http://schemas.openxmlformats.org/presentationml/2006/main">
  <p:tag name="TIMING" val="|2.6|69.2|4.9|32|41|11.9|19.2"/>
</p:tagLst>
</file>

<file path=ppt/tags/tag13.xml><?xml version="1.0" encoding="utf-8"?>
<p:tagLst xmlns:a="http://schemas.openxmlformats.org/drawingml/2006/main" xmlns:r="http://schemas.openxmlformats.org/officeDocument/2006/relationships" xmlns:p="http://schemas.openxmlformats.org/presentationml/2006/main">
  <p:tag name="TIMING" val="|3.1|28|6.9|61.7|1.9"/>
</p:tagLst>
</file>

<file path=ppt/tags/tag14.xml><?xml version="1.0" encoding="utf-8"?>
<p:tagLst xmlns:a="http://schemas.openxmlformats.org/drawingml/2006/main" xmlns:r="http://schemas.openxmlformats.org/officeDocument/2006/relationships" xmlns:p="http://schemas.openxmlformats.org/presentationml/2006/main">
  <p:tag name="TIMING" val="|1.6|25.7|46.8"/>
</p:tagLst>
</file>

<file path=ppt/tags/tag15.xml><?xml version="1.0" encoding="utf-8"?>
<p:tagLst xmlns:a="http://schemas.openxmlformats.org/drawingml/2006/main" xmlns:r="http://schemas.openxmlformats.org/officeDocument/2006/relationships" xmlns:p="http://schemas.openxmlformats.org/presentationml/2006/main">
  <p:tag name="TIMING" val="|1.3|12.6|19"/>
</p:tagLst>
</file>

<file path=ppt/tags/tag16.xml><?xml version="1.0" encoding="utf-8"?>
<p:tagLst xmlns:a="http://schemas.openxmlformats.org/drawingml/2006/main" xmlns:r="http://schemas.openxmlformats.org/officeDocument/2006/relationships" xmlns:p="http://schemas.openxmlformats.org/presentationml/2006/main">
  <p:tag name="TIMING" val="|1.6|42.4"/>
</p:tagLst>
</file>

<file path=ppt/tags/tag17.xml><?xml version="1.0" encoding="utf-8"?>
<p:tagLst xmlns:a="http://schemas.openxmlformats.org/drawingml/2006/main" xmlns:r="http://schemas.openxmlformats.org/officeDocument/2006/relationships" xmlns:p="http://schemas.openxmlformats.org/presentationml/2006/main">
  <p:tag name="TIMING" val="|2|112.2|5.1"/>
</p:tagLst>
</file>

<file path=ppt/tags/tag18.xml><?xml version="1.0" encoding="utf-8"?>
<p:tagLst xmlns:a="http://schemas.openxmlformats.org/drawingml/2006/main" xmlns:r="http://schemas.openxmlformats.org/officeDocument/2006/relationships" xmlns:p="http://schemas.openxmlformats.org/presentationml/2006/main">
  <p:tag name="TIMING" val="|3.4|20.6|20.5|34.6|21.5"/>
</p:tagLst>
</file>

<file path=ppt/tags/tag19.xml><?xml version="1.0" encoding="utf-8"?>
<p:tagLst xmlns:a="http://schemas.openxmlformats.org/drawingml/2006/main" xmlns:r="http://schemas.openxmlformats.org/officeDocument/2006/relationships" xmlns:p="http://schemas.openxmlformats.org/presentationml/2006/main">
  <p:tag name="TIMING" val="|1.4|41.8|29.1"/>
</p:tagLst>
</file>

<file path=ppt/tags/tag2.xml><?xml version="1.0" encoding="utf-8"?>
<p:tagLst xmlns:a="http://schemas.openxmlformats.org/drawingml/2006/main" xmlns:r="http://schemas.openxmlformats.org/officeDocument/2006/relationships" xmlns:p="http://schemas.openxmlformats.org/presentationml/2006/main">
  <p:tag name="TIMING" val="|50.9|31.9|17.6|15.6"/>
</p:tagLst>
</file>

<file path=ppt/tags/tag20.xml><?xml version="1.0" encoding="utf-8"?>
<p:tagLst xmlns:a="http://schemas.openxmlformats.org/drawingml/2006/main" xmlns:r="http://schemas.openxmlformats.org/officeDocument/2006/relationships" xmlns:p="http://schemas.openxmlformats.org/presentationml/2006/main">
  <p:tag name="TIMING" val="|10|31.7|7.5|3|46.3|13.4|15.8|19.8"/>
</p:tagLst>
</file>

<file path=ppt/tags/tag21.xml><?xml version="1.0" encoding="utf-8"?>
<p:tagLst xmlns:a="http://schemas.openxmlformats.org/drawingml/2006/main" xmlns:r="http://schemas.openxmlformats.org/officeDocument/2006/relationships" xmlns:p="http://schemas.openxmlformats.org/presentationml/2006/main">
  <p:tag name="TIMING" val="|68.5|19.1|12.6|29.5|17.8|20"/>
</p:tagLst>
</file>

<file path=ppt/tags/tag22.xml><?xml version="1.0" encoding="utf-8"?>
<p:tagLst xmlns:a="http://schemas.openxmlformats.org/drawingml/2006/main" xmlns:r="http://schemas.openxmlformats.org/officeDocument/2006/relationships" xmlns:p="http://schemas.openxmlformats.org/presentationml/2006/main">
  <p:tag name="TIMING" val="|2|27.7|45|60.4|29.1"/>
</p:tagLst>
</file>

<file path=ppt/tags/tag23.xml><?xml version="1.0" encoding="utf-8"?>
<p:tagLst xmlns:a="http://schemas.openxmlformats.org/drawingml/2006/main" xmlns:r="http://schemas.openxmlformats.org/officeDocument/2006/relationships" xmlns:p="http://schemas.openxmlformats.org/presentationml/2006/main">
  <p:tag name="TIMING" val="|1|81.2|18.4|24.6|30"/>
</p:tagLst>
</file>

<file path=ppt/tags/tag3.xml><?xml version="1.0" encoding="utf-8"?>
<p:tagLst xmlns:a="http://schemas.openxmlformats.org/drawingml/2006/main" xmlns:r="http://schemas.openxmlformats.org/officeDocument/2006/relationships" xmlns:p="http://schemas.openxmlformats.org/presentationml/2006/main">
  <p:tag name="TIMING" val="|14.8|34.5|42|22.2"/>
</p:tagLst>
</file>

<file path=ppt/tags/tag4.xml><?xml version="1.0" encoding="utf-8"?>
<p:tagLst xmlns:a="http://schemas.openxmlformats.org/drawingml/2006/main" xmlns:r="http://schemas.openxmlformats.org/officeDocument/2006/relationships" xmlns:p="http://schemas.openxmlformats.org/presentationml/2006/main">
  <p:tag name="TIMING" val="|2.9|6"/>
</p:tagLst>
</file>

<file path=ppt/tags/tag5.xml><?xml version="1.0" encoding="utf-8"?>
<p:tagLst xmlns:a="http://schemas.openxmlformats.org/drawingml/2006/main" xmlns:r="http://schemas.openxmlformats.org/officeDocument/2006/relationships" xmlns:p="http://schemas.openxmlformats.org/presentationml/2006/main">
  <p:tag name="TIMING" val="|1.2|14.1|32.6|40.4"/>
</p:tagLst>
</file>

<file path=ppt/tags/tag6.xml><?xml version="1.0" encoding="utf-8"?>
<p:tagLst xmlns:a="http://schemas.openxmlformats.org/drawingml/2006/main" xmlns:r="http://schemas.openxmlformats.org/officeDocument/2006/relationships" xmlns:p="http://schemas.openxmlformats.org/presentationml/2006/main">
  <p:tag name="TIMING" val="|67.4|56.6|16.5|58.7"/>
</p:tagLst>
</file>

<file path=ppt/tags/tag7.xml><?xml version="1.0" encoding="utf-8"?>
<p:tagLst xmlns:a="http://schemas.openxmlformats.org/drawingml/2006/main" xmlns:r="http://schemas.openxmlformats.org/officeDocument/2006/relationships" xmlns:p="http://schemas.openxmlformats.org/presentationml/2006/main">
  <p:tag name="TIMING" val="|3.1|1.7|1.2|20.4"/>
</p:tagLst>
</file>

<file path=ppt/tags/tag8.xml><?xml version="1.0" encoding="utf-8"?>
<p:tagLst xmlns:a="http://schemas.openxmlformats.org/drawingml/2006/main" xmlns:r="http://schemas.openxmlformats.org/officeDocument/2006/relationships" xmlns:p="http://schemas.openxmlformats.org/presentationml/2006/main">
  <p:tag name="TIMING" val="|0.7|3.8"/>
</p:tagLst>
</file>

<file path=ppt/tags/tag9.xml><?xml version="1.0" encoding="utf-8"?>
<p:tagLst xmlns:a="http://schemas.openxmlformats.org/drawingml/2006/main" xmlns:r="http://schemas.openxmlformats.org/officeDocument/2006/relationships" xmlns:p="http://schemas.openxmlformats.org/presentationml/2006/main">
  <p:tag name="TIMING" val="|1.7|29.8|5.5|14.3"/>
</p:tagLst>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A1561C7AC61740AC0C42373ECAF626" ma:contentTypeVersion="16" ma:contentTypeDescription="Create a new document." ma:contentTypeScope="" ma:versionID="7871bf40383dc8eb116be7574c6b1300">
  <xsd:schema xmlns:xsd="http://www.w3.org/2001/XMLSchema" xmlns:xs="http://www.w3.org/2001/XMLSchema" xmlns:p="http://schemas.microsoft.com/office/2006/metadata/properties" xmlns:ns1="http://schemas.microsoft.com/sharepoint/v3" xmlns:ns3="0fb774b7-0571-4e61-9f02-9eb8691563b7" xmlns:ns4="4a3a446d-7f3a-4d3c-9240-ab7cb2625859" targetNamespace="http://schemas.microsoft.com/office/2006/metadata/properties" ma:root="true" ma:fieldsID="9323fdd9f42624cb97fdfb2820cf9435" ns1:_="" ns3:_="" ns4:_="">
    <xsd:import namespace="http://schemas.microsoft.com/sharepoint/v3"/>
    <xsd:import namespace="0fb774b7-0571-4e61-9f02-9eb8691563b7"/>
    <xsd:import namespace="4a3a446d-7f3a-4d3c-9240-ab7cb262585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b774b7-0571-4e61-9f02-9eb8691563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3a446d-7f3a-4d3c-9240-ab7cb2625859"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D75D1A-C83D-4F46-9C4E-831A1655F79D}">
  <ds:schemaRefs>
    <ds:schemaRef ds:uri="http://schemas.openxmlformats.org/package/2006/metadata/core-properties"/>
    <ds:schemaRef ds:uri="http://purl.org/dc/terms/"/>
    <ds:schemaRef ds:uri="http://schemas.microsoft.com/office/2006/metadata/properties"/>
    <ds:schemaRef ds:uri="http://schemas.microsoft.com/office/2006/documentManagement/types"/>
    <ds:schemaRef ds:uri="http://schemas.microsoft.com/sharepoint/v3"/>
    <ds:schemaRef ds:uri="http://purl.org/dc/elements/1.1/"/>
    <ds:schemaRef ds:uri="http://www.w3.org/XML/1998/namespace"/>
    <ds:schemaRef ds:uri="http://schemas.microsoft.com/office/infopath/2007/PartnerControls"/>
    <ds:schemaRef ds:uri="4a3a446d-7f3a-4d3c-9240-ab7cb2625859"/>
    <ds:schemaRef ds:uri="0fb774b7-0571-4e61-9f02-9eb8691563b7"/>
    <ds:schemaRef ds:uri="http://purl.org/dc/dcmitype/"/>
  </ds:schemaRefs>
</ds:datastoreItem>
</file>

<file path=customXml/itemProps2.xml><?xml version="1.0" encoding="utf-8"?>
<ds:datastoreItem xmlns:ds="http://schemas.openxmlformats.org/officeDocument/2006/customXml" ds:itemID="{4061ED84-6A7A-46B3-B708-E59439FB7C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b774b7-0571-4e61-9f02-9eb8691563b7"/>
    <ds:schemaRef ds:uri="4a3a446d-7f3a-4d3c-9240-ab7cb26258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FBDC6E-8A3B-4A1E-8FCC-39A505EB0D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15441</TotalTime>
  <Words>1226</Words>
  <Application>Microsoft Office PowerPoint</Application>
  <PresentationFormat>Widescreen</PresentationFormat>
  <Paragraphs>285</Paragraphs>
  <Slides>24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Arial</vt:lpstr>
      <vt:lpstr>Calibri</vt:lpstr>
      <vt:lpstr>Helvetica</vt:lpstr>
      <vt:lpstr>Office Theme</vt:lpstr>
      <vt:lpstr>Equation</vt:lpstr>
      <vt:lpstr>37262 Mathematical Statistics</vt:lpstr>
      <vt:lpstr>Simulating Discrete Events</vt:lpstr>
      <vt:lpstr>Cumulative Probability Functions</vt:lpstr>
      <vt:lpstr>Cumulative Probability Functions</vt:lpstr>
      <vt:lpstr>Cumulative Probability Functions</vt:lpstr>
      <vt:lpstr>Cumulative Probability Functions</vt:lpstr>
      <vt:lpstr>Cumulative Probability Functions</vt:lpstr>
      <vt:lpstr>Example: Uniform Random Variable</vt:lpstr>
      <vt:lpstr>Example: Uniform Random Variable</vt:lpstr>
      <vt:lpstr>Example: Uniform Random Variable</vt:lpstr>
      <vt:lpstr>Simulating Continuous Random Variables</vt:lpstr>
      <vt:lpstr>Example: Exponential Random Variables</vt:lpstr>
      <vt:lpstr>Example: Exponential Random Variables</vt:lpstr>
      <vt:lpstr>Example: Exponential Random Variables</vt:lpstr>
      <vt:lpstr>Example</vt:lpstr>
      <vt:lpstr>Example</vt:lpstr>
      <vt:lpstr>Example</vt:lpstr>
      <vt:lpstr>Example</vt:lpstr>
      <vt:lpstr>Pareto Distribution</vt:lpstr>
      <vt:lpstr>Pareto Distribution</vt:lpstr>
      <vt:lpstr>Example: Pareto Distribution</vt:lpstr>
      <vt:lpstr>Acceptance-Rejection Methods</vt:lpstr>
      <vt:lpstr>Poisson Distribution</vt:lpstr>
      <vt:lpstr>Poisson Distribution</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Mathematical Sciences curriculum proposal: Efficiencies and benefits</dc:title>
  <dc:creator>Stephen Woodcock</dc:creator>
  <cp:lastModifiedBy>Stephen Woodcock</cp:lastModifiedBy>
  <cp:revision>430</cp:revision>
  <dcterms:created xsi:type="dcterms:W3CDTF">2019-09-13T00:17:52Z</dcterms:created>
  <dcterms:modified xsi:type="dcterms:W3CDTF">2024-08-14T11:38:33Z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2021-08-02T23:23:39Z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40f1ae68-f8fe-4d1a-9f5e-ac40fd1cce6e</vt:lpwstr>
  </property>
  <property fmtid="{D5CDD505-2E9C-101B-9397-08002B2CF9AE}" pid="8" name="MSIP_Label_51a6c3db-1667-4f49-995a-8b9973972958_ContentBits">
    <vt:lpwstr>0</vt:lpwstr>
  </property>
  <property fmtid="{D5CDD505-2E9C-101B-9397-08002B2CF9AE}" pid="9" name="ContentTypeId">
    <vt:lpwstr>0x010100EAA1561C7AC61740AC0C42373ECAF626</vt:lpwstr>
  </property>
</Properties>
</file>