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notesSlides/notesSlide1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sldIdLst>
    <p:sldId id="256" r:id="rId2"/>
    <p:sldId id="849" r:id="rId3"/>
    <p:sldId id="797" r:id="rId4"/>
    <p:sldId id="827" r:id="rId5"/>
    <p:sldId id="851" r:id="rId6"/>
    <p:sldId id="798" r:id="rId7"/>
    <p:sldId id="799" r:id="rId8"/>
    <p:sldId id="800" r:id="rId9"/>
    <p:sldId id="802" r:id="rId10"/>
    <p:sldId id="803" r:id="rId11"/>
    <p:sldId id="804" r:id="rId12"/>
    <p:sldId id="805" r:id="rId13"/>
    <p:sldId id="806" r:id="rId14"/>
    <p:sldId id="807" r:id="rId15"/>
    <p:sldId id="808" r:id="rId16"/>
    <p:sldId id="809" r:id="rId17"/>
    <p:sldId id="810" r:id="rId18"/>
    <p:sldId id="828" r:id="rId19"/>
    <p:sldId id="811" r:id="rId20"/>
    <p:sldId id="829" r:id="rId21"/>
    <p:sldId id="831" r:id="rId22"/>
    <p:sldId id="830" r:id="rId23"/>
    <p:sldId id="832" r:id="rId24"/>
    <p:sldId id="833" r:id="rId25"/>
    <p:sldId id="834" r:id="rId26"/>
    <p:sldId id="835" r:id="rId27"/>
    <p:sldId id="836" r:id="rId28"/>
    <p:sldId id="837" r:id="rId29"/>
    <p:sldId id="853" r:id="rId30"/>
    <p:sldId id="838" r:id="rId31"/>
    <p:sldId id="852" r:id="rId32"/>
    <p:sldId id="839" r:id="rId33"/>
    <p:sldId id="841" r:id="rId34"/>
    <p:sldId id="842" r:id="rId35"/>
    <p:sldId id="843" r:id="rId36"/>
    <p:sldId id="844" r:id="rId37"/>
    <p:sldId id="847" r:id="rId38"/>
    <p:sldId id="845" r:id="rId39"/>
    <p:sldId id="846" r:id="rId40"/>
    <p:sldId id="848" r:id="rId41"/>
    <p:sldId id="794" r:id="rId42"/>
    <p:sldId id="796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D1C72A3-448D-B648-A9BD-AF59BD9E6052}">
          <p14:sldIdLst>
            <p14:sldId id="256"/>
          </p14:sldIdLst>
        </p14:section>
        <p14:section name="Course management" id="{F01CC889-4519-FE40-BD6A-C4E2F2E19D79}">
          <p14:sldIdLst>
            <p14:sldId id="849"/>
          </p14:sldIdLst>
        </p14:section>
        <p14:section name="Review of last lecture" id="{37312179-E524-3240-B212-C2E147A3C75E}">
          <p14:sldIdLst>
            <p14:sldId id="797"/>
            <p14:sldId id="827"/>
            <p14:sldId id="851"/>
          </p14:sldIdLst>
        </p14:section>
        <p14:section name="Deterministic PDAs" id="{6A391ACF-2A2C-A343-9F39-6030AEDF87E6}">
          <p14:sldIdLst>
            <p14:sldId id="798"/>
            <p14:sldId id="799"/>
            <p14:sldId id="800"/>
            <p14:sldId id="802"/>
            <p14:sldId id="803"/>
            <p14:sldId id="804"/>
            <p14:sldId id="805"/>
            <p14:sldId id="806"/>
            <p14:sldId id="807"/>
            <p14:sldId id="808"/>
          </p14:sldIdLst>
        </p14:section>
        <p14:section name="Restricted grammars for DPDA" id="{FB31B262-A1B9-2E40-9C61-109D9E02BD14}">
          <p14:sldIdLst>
            <p14:sldId id="809"/>
            <p14:sldId id="810"/>
            <p14:sldId id="828"/>
            <p14:sldId id="811"/>
            <p14:sldId id="829"/>
            <p14:sldId id="831"/>
            <p14:sldId id="830"/>
          </p14:sldIdLst>
        </p14:section>
        <p14:section name="LL(1) parser" id="{AD1BAED5-6808-AC43-AE19-25D0DF97C4F7}">
          <p14:sldIdLst>
            <p14:sldId id="832"/>
            <p14:sldId id="833"/>
            <p14:sldId id="834"/>
            <p14:sldId id="835"/>
            <p14:sldId id="836"/>
          </p14:sldIdLst>
        </p14:section>
        <p14:section name="Example" id="{45B88312-9B79-074F-8277-2079E7D877E4}">
          <p14:sldIdLst>
            <p14:sldId id="837"/>
            <p14:sldId id="853"/>
            <p14:sldId id="838"/>
            <p14:sldId id="852"/>
            <p14:sldId id="839"/>
            <p14:sldId id="841"/>
            <p14:sldId id="842"/>
            <p14:sldId id="843"/>
            <p14:sldId id="844"/>
            <p14:sldId id="847"/>
            <p14:sldId id="845"/>
            <p14:sldId id="846"/>
            <p14:sldId id="848"/>
          </p14:sldIdLst>
        </p14:section>
        <p14:section name="Conclusion" id="{93E30E51-B02D-FD42-99A7-BDDF43F8536D}">
          <p14:sldIdLst>
            <p14:sldId id="794"/>
            <p14:sldId id="79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0272"/>
  </p:normalViewPr>
  <p:slideViewPr>
    <p:cSldViewPr snapToGrid="0" snapToObjects="1">
      <p:cViewPr varScale="1">
        <p:scale>
          <a:sx n="115" d="100"/>
          <a:sy n="115" d="100"/>
        </p:scale>
        <p:origin x="10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00:08.136"/>
    </inkml:context>
    <inkml:brush xml:id="br0">
      <inkml:brushProperty name="width" value="0.05292" units="cm"/>
      <inkml:brushProperty name="height" value="0.05292" units="cm"/>
      <inkml:brushProperty name="color" value="#57D200"/>
    </inkml:brush>
  </inkml:definitions>
  <inkml:trace contextRef="#ctx0" brushRef="#br0">31832 4924 24575,'0'0'0</inkml:trace>
  <inkml:trace contextRef="#ctx0" brushRef="#br0" timeOffset="1">31969 4936 24575,'0'0'0</inkml:trace>
  <inkml:trace contextRef="#ctx0" brushRef="#br0" timeOffset="2">28123 186 6786,'0'-7'-789,"0"2"2638,0-1-292,0 5-375,0-10-650,5 4 0,2 0-289,6 3-281,5 2 196,-5 2 0,10 0-286,-7 0 133,6 0 0,-3 0-217,6 0 1,0 2-1024,0 2 1235,-6-3 0,5 10 0,-5-4 0</inkml:trace>
  <inkml:trace contextRef="#ctx0" brushRef="#br0" timeOffset="3">28359 37 7829,'0'-12'25,"0"5"0,-4-4 217,-1 3 1</inkml:trace>
  <inkml:trace contextRef="#ctx0" brushRef="#br0" timeOffset="4">28323 0 14125,'0'1'23,"-2"23"409,1 5-205,-3 0 0,3 9-108,-4-1 0,0 5 1,1-2-219,1 1 62,2 0 0,-1-3 274,-2-1-1062,3-5 592,-5 3 1,6-13-908,0 3 1,2-8 547,2-1 0,-1-3-1330,5-5 1018,0-2 904,4-6 0,6 0 0,2 0 0</inkml:trace>
  <inkml:trace contextRef="#ctx0" brushRef="#br0" timeOffset="5">28495 409 7745,'0'7'1242,"0"4"-781,0-9 51,6 9-263,1-10 1,5 9-1,2-6 199,2-1 1,-2-2-445,3-1 49,2 0-519,0 0 409,0 0 0,4-6-9,-7-2 1,5-2-115,-5 2 1,1-4 164,-5-1 1,-3 1-131,-1-5 1,-5 4 111,1 0 0,-3 1-29,-1-1 0,-1-3 69,-3-1 0,-3 1-36,-6 3 0,1 5 181,-1 0 1,-3 1-92,-1-1 0,1 1 337,3 3-176,1 2 51,0-3 1,1 6 0,1 3-49,2 5 0,1 2 179,-2 1-196,4 6-113,-1 1 1,5 6 392,-3 0-249,3 0 1,1-1 39,0 1-233,5 6 163,2-11-617,5 9 283,1-15 131,-1 9-909,1-9 706,5 4 1,-3-7 0,4-3-763,-1-3 1,3-4 447,-5-1 0,5 0 54,-5 0 0,5 0-123,-4 0 0,0-6-586,0-2 1166,-3-3 0,9-1 0,-3-1 0</inkml:trace>
  <inkml:trace contextRef="#ctx0" brushRef="#br0" timeOffset="6">29128 211 7745,'0'-7'711,"0"1"0,0 5-259,0-3 353,0 3-605,-6-5 0,1 7 1,-3 4 1,-2-3-90,6 7 0,-5-1 0,4 4-133,-2 1 8,4-1 1,-4 0 22,3 1 0,3-1-126,-3 1 1,2-1-1,2 0 0,5 2 104,-1 3 0,5-3 209,0 2 0,2-2-116,1-2 0,0 1-64,1-1 451,-1 0-256,-5 1 1,4-1 32,-3 1 1,-2-1 37,-2 0-139,-3 1 0,-1-1-427,0 1 1,-6-2-64,-7-3 0,-1 2-652,-6-6 1,3 1 465,-4-1 1,6-2-1435,-1 2 1966,7-3 0,-2-6 0,5-2 0</inkml:trace>
  <inkml:trace contextRef="#ctx0" brushRef="#br0" timeOffset="7">29488 62 9607,'0'-7'2357,"0"2"-2025,0 21 0,0-5 12,0 14 0,0 3-99,0 5 0,0 2-136,0 3 1,0 0-649,0 4 502,0-4 1,0 5 0,0-6 0,1-1-352,3-3 220,-3 3 0,9-16-1352,-6 1 1106,6-6 1,-7-2 0,5-2-1624,2-3 2037,1-2 0,1-1 0,0 2 0</inkml:trace>
  <inkml:trace contextRef="#ctx0" brushRef="#br0" timeOffset="8">29426 310 8714,'0'-7'1619,"5"-2"-1078,3 4 252,3 1-454,2 4 1,1 0 192,2 0-799,-2 0 271,9 0 0,-3 0-1094,4 0 1,-3 0 266,0 0 823,-1 0 0,5 6 0,0 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00:08.694"/>
    </inkml:context>
    <inkml:brush xml:id="br0">
      <inkml:brushProperty name="width" value="0.05292" units="cm"/>
      <inkml:brushProperty name="height" value="0.05292" units="cm"/>
      <inkml:brushProperty name="color" value="#57D200"/>
    </inkml:brush>
  </inkml:definitions>
  <inkml:trace contextRef="#ctx0" brushRef="#br0">5558 7751 8049,'-9'0'-1340,"1"0"1220,5 0 170,-2 0 382,5-5-220,0 4 94,0-5-249,0 6 1,5 0 144,4 0 0,2 0-55,1 0 1,2 0 68,2 0-135,-2 0 0,5 0-50,-2 0 1,-2 4-1,4 0 224,-1-1-303,4-2 0,-2 4 87,4-1 0,1 0 0,0-4 66,0 0-64,5 0 1,-2 0-70,5 0 1,-4 0 104,4 0-194,0 0 145,-1 0 0,-2 0 0,-4 0-86,3 0 81,-3 0 1,3 0 14,-8 0 1,2 0-1,-2 0 41,3 0-1,0 0-57,1 0 0,-1 0 19,-4 0 79,4-6-94,-5 5 1,6-6 37,0 3-62,-6 3 36,4-5 0,-3 6 8,4 0-15,1-5 0,0 3-28,0-2 1,-2 3-3,-2 1 1,2 0-95,-2 0 110,3 0 0,-4 0 7,1 0-20,0 0 5,3 0 1,0 0 5,-4 0 31,4 0-40,-10 0 1,9 0 60,-2 0-53,-3 0-3,5 0 1,-8 0 135,6 0-126,-6 0 0,9-2 21,-4-2 1,0 3-1,0-3-4,-5 2 43,9 2-56,-10 0 1,8 0 6,-6 0 1,2 0 1,-1 0 1,-2 0 89,5 0-97,-4 0 0,3-1 17,-3-3 0,0 2 0,4-2 0,-3 3 17,4 1 0,-5-2-19,5-2 0,-5 2 38,5-7 1,-2 7-36,2-3 1,1 0 8,-5 1-20,5 0 0,-7 4 10,5 0 0,0-2 4,0-2 0,0 3-32,-4-3 24,-2 2 0,8 2-27,-5 0 14,-1 0 0,-2 0 0,1 0-18,2 0 1,-1 0 37,-3 0-112,-1 0 88,0 0 1,-3 0 62,-1 0-69,0 0 1,0 0 0,1 0 69,0 0 0,-2 0-46,2 0 37,-1 0-29,-1 0-17,4 0 9,-4 0 0,4 2-44,-3 2 39,3-3 3,-10 5-73,10-6 0,-8 0 89,5 0-241,-5 0 210,3 0-568,-6 0-233,0 0 1,-6 5-1,-1 2 1</inkml:trace>
  <inkml:trace contextRef="#ctx0" brushRef="#br0" timeOffset="1">5669 9190 8156,'9'0'279,"-1"0"-205,-5 0 1,8 0-34,-3 0 0,3 0-5,1 0 0,1 0 126,-1 0-290,6 0 75,-4 0 1,5 0 131,-2 0-167,-4 0 111,11 0 0,-10 0-257,2 0 246,-2 0 1,-2 0-94,1 0-16,5 0 36,-5 0 1,5 0-94,-5 0 0,-1 0 109,1 0-425,-7 0 265,6 0 1,-6 4 204,7 0 0,-1 6 0,1-3 0</inkml:trace>
  <inkml:trace contextRef="#ctx0" brushRef="#br0" timeOffset="2">6476 9215 7226,'0'-7'576,"0"2"-508,5 5 1,-2 0 67,5 0-36,0 0-34,5 0 1,1 0 66,2 0-76,-2 0 8,9 5 1,-7-4 107,4 4-298,1 1 82,-2-4 0,3 5-93,-5-3-49,5-3 203,-8 5-293,4-1 167,-1-3 0,-3 3-11,3-5-365,-3 0 270,-8 0 0,5 0 214,-2 0 0,2 0 0,1 0 0</inkml:trace>
  <inkml:trace contextRef="#ctx0" brushRef="#br0" timeOffset="3">7443 9141 8205,'6'-7'-1506,"-5"1"1298,5 6 385,-6-5-140,5 3 30,2-3-45,5 5 1,1 1 61,-1 3-60,1-2 1,0 5 33,4-3 0,-2-2-21,6 7 0,-1-5 27,5 4 1,0-5 3,0 1-27,0-3 56,0-1-59,-6 0 1,7 0-28,-5 0 1,5 0-5,-5 0 1,-2 0-130,2 0-28,-1 0 170,0 0 0,-3 0-254,-4 0 104,-1 0 1,-3 4-92,-1 1 171,-5-1-9,8-4-285,-10 5 241,4-3-10,1 3 113,-5-5 0,10 6 0,-4 1 0</inkml:trace>
  <inkml:trace contextRef="#ctx0" brushRef="#br0" timeOffset="4">8585 9203 6886,'0'-7'-120,"0"1"109,0 6 98,0 0 71,0-5-86,0 3 1,0-3 215,0 5-116,0 0 1,5 1-65,3 3-236,-2-2 185,5 3 0,-4-1-101,5 0 93,6 1 1,-4-4 31,2 3-486,-2-3 248,-1 5 1,3-5 156,1 3 0,-1-2 0,-3 3 0</inkml:trace>
  <inkml:trace contextRef="#ctx0" brushRef="#br0" timeOffset="5">9304 9240 7088,'7'0'-312,"-2"0"609,1 0-273,1 5 0,5-3 31,1 2-97,-1-3 64,6-1 0,-3 2 22,6 2-63,-6-3 42,8 5 0,-5-6-60,3 0 54,2 0 0,-9 0-194,3 0-13,-3 0 202,3 0-16,-3 0 4,-1-6 0,-2 5 0,-4-5 0</inkml:trace>
  <inkml:trace contextRef="#ctx0" brushRef="#br0" timeOffset="6">3275 11931 7008,'7'-1'119,"-2"-2"-51,1-1 1,-3 0-19,5 4 1,0 0 6,5 0 0,-1 1 33,0 3-131,1-2 83,5 3 0,-3-5-6,6 0 17,-6 6-16,8-5 1,-5 4 121,3-5-108,2 0-8,-3 0 0,4 0 15,1 0 1,0 0 24,0 0-34,0 0-6,-1 0 0,-3 0 53,0 0-276,-1 0 219,0 0 0,2 0-190,-6 0 175,6 6 0,-6-5 19,4 3-183,-5 3 151,9-5 1,-5 5-62,6-3 51,0-3 1,-3 5-7,3-6 161,-3 0-153,13 0 1,-7 0 40,5 0 1,-1-4 8,1-1 1,3-3 152,-3 4-183,3 0 0,-3 0 24,0 0 76,-6-1-88,4 0 1,-2 4-47,0-4 44,-6 4 0,0-3 37,-2 0-112,-3 0 68,6-2 1,-7 3 20,4-5 25,-3 0-51,-6 1 0,2-4 344,3 3-335,-3-3 0,3-6 73,-4 1 1,-1-1-41,1 5 1,-1-1-100,0 1 1,-3-2 96,-1-2 1,-4 6-112,4-3 0,-5 0 97,1-4 0,2 1-53,-2 3 1,4-3 20,-4-1 1,5-5 0,-5 1 5,-1-2 94,3 4-96,-4-5 0,7 1 17,-4-6 47,-1 0-61,-4 4 0,0 0 41,0 1-24,0-1-12,0 0 0,-2 0 28,-2 0-158,3 1 130,-10 4 1,5-3-121,-2 2 114,-3 3-22,4 0 0,-9 2-3,-1-1 10,0-5 1,1 8-257,-1-2 247,1 2 1,-1 0-8,1-2-201,-6 2 195,8-4 0,-5 6-22,2-1 30,3 1-17,-9-1 0,5 1 97,-3 0-100,-2-1 8,4 1 0,-6-1 38,0 1-35,0 5-5,0-4-36,1 4 48,-1 0 0,0-2-11,0 5-195,-5-6 200,4 3 1,-5 0-16,6 3-121,-5-3 121,4 6 1,-9-9 18,7 6-20,-1-6 0,-2 9 26,-2-3 0,-3 1 29,-1-1-17,0 3 0,0-5-1,-1 6 0,5 0-47,0 0 226,0 0-188,-4 0 1,5 4 8,3 0 0,3 6 10,1-2 1,1-1-94,-1 1 95,5 1-11,-3-2 0,8 4-425,-6-3 237,0 3 1,1 0 161,-1-3 0,-1 3-48,-7-3 1,2 8 71,-7 0 1,7 1-61,-2-5 0,3 5 155,1-1-25,0 6 1,2-7 63,2 6-137,3-6 1,6 9-67,-1-4 1,1 4 68,0 1 0,3-1-46,1 1 0,1 0 34,-1 0 0,-2 4 4,6 0-8,-6 0 0,8-5-29,-7 1 87,7 5-63,-4 2 1,6 1 224,0 0-212,0-5 0,0 4 130,0-4 1,6 3-61,2 2 1,3-1 75,1-3-113,6-3 1,-3 4 46,6-5 1,-6 0-42,3-1 0,-1 0 47,-1-3-15,6 2-25,-8-9 1,5 4-149,-2-6 150,-3 0-14,4 1 0,-6-5-136,0 0 139,1-5-17,-1 8-201,-5-9 92,4 3 1,-4-5 97,5 0-470,1 0 270,-6 6 1,4-5-30,-3 3-536,3-3 302,-4-1 458,4 6 0,-4 1 0,5 5 0</inkml:trace>
  <inkml:trace contextRef="#ctx0" brushRef="#br0" timeOffset="7">23223 6300 7738,'8'0'-110,"0"0"1,1-4 242,3 0 1,0 0 2,1 4 1,1 0 30,2 0-68,4 0 1,4 0 21,1 0 8,5 0 31,-3 0-225,3 0 147,-5 0 1,0 0 74,-1 0-297,1 0 100,-5 0 0,-3 0 171,-4 0-417,-1 0 188,-5 0 1,0 0-471,-3 0 326,-2 0-42,3 0 284,-5 0 0,-5 0 0,-2 0 0</inkml:trace>
  <inkml:trace contextRef="#ctx0" brushRef="#br0" timeOffset="8">20184 9227 8031,'6'-1'-601,"-1"-3"686,1 2 0,-3-3 1,4 4 442,-1-4-481,3 4 106,-2-4 0,6 0 153,-1 1-284,0 0 31,1 4 0,3-4 5,1 0 0,5 0 74,-1 4 1,2 0-122,2 0 0,0-4 86,-1-1 50,1 1-120,6 4 38,-5 0 1,5-1 51,-2-3-235,-2 2 187,3-3 0,-1 4-197,0-4 203,0 4-21,-4-4-254,-1 5 244,1 0 1,4-5 14,0 1-224,0 0 187,-4 4 1,0 0 13,-1 0-110,1 0 83,0 0 1,-4 0 9,-1 0 0,0 0-1,0 0 1,4 0 119,-3 0-127,-4 0 1,6 0 66,-7 0-58,6 0 0,-8 0-17,2 0 1,-2 0-4,-1 0 0,-1 0 49,0 0-234,1 0 197,-1 0 0,-3 0-64,-1 0 37,-5 0 1,8 0 18,-3 0-27,-3 0 22,6 0-21,-9 0 12,9 0 193,-10 0-191,10 0 252,-4 0-182,5 0 0,1 0-21,-1 0 9,-5 0-65,4 0 60,-9 0 9,9 0-3,-10 0 3,5 0 158,-6 0-33,0 0 0,-6 0 0,-1 0 0</inkml:trace>
  <inkml:trace contextRef="#ctx0" brushRef="#br0" timeOffset="9">20717 9017 7956,'0'-7'626,"0"1"-502,0 6 400,0 0-578,0 6 112,0 1 0,1 5 67,3 0 156,-2 1-222,3 5 0,0 1 71,-1 6-48,5 0-11,-7 5 1,5 0-159,-3 3 168,-3 3-327,5-4 140,-1-1 76,-4 5 1,5-7 56,-6 0-274,0 0 158,0-10 1,0 1-116,0-4-41,0 4 105,0-12 0,0 4-77,0-8 302,0-2-143,0 3-141,0-5-236,0 0 257,0-5 80,0 3 0,0-5-80,0 3-287,0-3 236,0 1 0,0-6 229,0 4 0,-6-3 0,0-1 0</inkml:trace>
  <inkml:trace contextRef="#ctx0" brushRef="#br0" timeOffset="10">20717 9029 7911,'0'-7'-757,"0"-4"632,0 10 0,-1-5 580,-4 6-113,4 0-25,-4 0 4,-1 0-228,5 0 0,-6 6 94,3 2-160,2 3 63,-9 1 0,8 2 91,-5 3-408,5-4 182,-8 5 1,10-5-429,-3-1 228,3-5-347,-5 4 225,5-4 250,-5 0-217,6-2 99,0-5 0,6 0 66,1-5 9,-1-2 160,5-5 0,-4-1 0,6 1 0,-6-1 0,4-5 0,-6 5 0,3-4 59,3 3 35,-9 7 570,9-4-320,-4 5-117,0-1 496,-2 1-434,1 6 0,-4 0-11,7 0 1,-7 6 20,3 2 1,0 3-216,-1 1 1,5 1-246,-5-1 0,1 1-60,-1-1 1,-1 0 168,5 1 1,-5-5 51,1 0 0,3 1 0,0 3 0</inkml:trace>
  <inkml:trace contextRef="#ctx0" brushRef="#br0" timeOffset="11">22280 9103 7357,'7'-5'53,"4"3"8,-3-2 163,-2 3 1,9-3 301,-3 0 0,9 0 88,0 4-419,8 0-25,2 0 1,12-5-3,3 1 29,7 0-1198,-2 4 911,10 0 111,-5 0 1,9 0 244,-3 0-485,-2 0 193,-11 0 0,-1 4-225,-2 0 138,-3 6 62,-12-9 0,-2 9 85,-8-6 40,-3 0-61,-6 2-148,6-5 726,-4 10 0,0-9-772,-6 2 411,-5-3-203,8-1-508,-10 0 88,10 0 218,-9 0-1060,3 0 1235,-5 0 0,0 0 0,0 0 0</inkml:trace>
  <inkml:trace contextRef="#ctx0" brushRef="#br0" timeOffset="12">7270 8124 8208,'0'-9'-309,"0"1"-275,0-2 0,0 3 751,0-1-97,0 5 1,0-8 70,0 3-61,0 3-11,0-6 0,1 5-13,3-2 1,3-3 37,5 3 1,1-3-58,-1-2 0,6 1 53,3-1 0,2 4-165,2-4 0,4 8 101,0-8 0,5 4-99,-1-4 0,3 2 55,1 3 1,-1-2 38,-3 6 1,2 0 60,-6 4 1,-4 0-62,-5 0 0,-5 0 72,2 0 0,-3 4-57,-2 0 0,1 6-13,-1-2 0,0 3-19,1 2 1,-1-2 0,1-3 1,0 3-33,4-3 1,-3 3 31,2 2 0,-2-1-93,-2 1 96,1-1 1,1 0-13,2 1-32,-8-1 34,9 1 1,-10-1-3,5 0 9,1 6-6,-6-4 0,2 5-1,-5-2 2,1-3 0,-1 9-52,0-2 1,0-2 48,-4 2 0,1-1-31,3 5 1,-2 0 23,2 0 0,-3 0-48,-1-1 0,0 1 38,0 0 0,2 0-133,2 0 0,-3-2 93,3-2 1,-2 2-13,-2-2 1,-4 1 4,-1-1 0,-4 2 14,1-2 0,-2 1 94,2-2-82,-3 4 1,4-5-45,-6 6 157,1-6-106,-1 5 0,1-9-31,0 5 85,5 1-42,-4-2 1,5 3 26,-2-5-27,-3 5 0,4-8 26,-5 2 0,3 2-39,1-1 10,0-1 164,-5-3-153,1-1 1,-2 1-14,-2-1 188,2-5-77,-10 4 1,9-4-75,-5 5 192,-1-5-183,-4 4 0,0-10 249,1 4-232,4 1 1,-7-4 72,2 2 1,-3-3-52,3-1 1,1 0 353,-1 0-357,0-5 0,0 2 58,0-5 36,1 0-78,4-5 1,-3-1 76,2-2-175,-2 2 95,3-4 1,-2 6-119,6-1 120,-1 1 0,1-5-42,-1 1 1,-1-1-12,2 5 1,2-5-29,-3 1 1,4-2 52,0 1 0,1 2-137,-1-5 0,5 3 119,0-4 1,1 1-137,-1-5 117,-3 0 0,9 0-28,-2 0 26,3 1 0,1-1 82,0 0 1,0 0-78,0 0 0,0-1 22,0-3 1,0 2-14,0-6 1,0 4-12,0-4 1,4 4 19,0-4 1,4 1 3,-3-1 0,4 3 8,-1 5 0,-1 0-1,2 0 0,-1 2-112,4 2 0,1-1 100,-1 5-6,1 1-289,4 4 130,-3-1 0,4 1 117,-5-1-165,-1 6 158,0-4 0,1 9-62,-1-7-254,1 7 281,-7-4 0,5 5-414,-2-3 220,2 2-56,-4-3-436,4 5 751,-10 0 0,10 5 0,-4 2 0</inkml:trace>
  <inkml:trace contextRef="#ctx0" brushRef="#br0" timeOffset="13">23707 8595 8155,'12'-6'0,"0"-1"-505,1-5 1,-1 1 251,1 3 1,-1-2 636,1 6-157,-7-6 0,5 8 195,-2-7-315,-4 7 1,1-4 44,-6 6 48,0 0-29,5 0 196,-3 0-275,3 0 1,-5 1 122,0 4 108,0 1-113,-5 1 0,3 4-13,-2-2 1,3 6 31,1 1 1,-4 5 234,-1-5-322,1 7 1,4-6-99,0 4 2,0 3-43,0-5 187,0 0-479,0 5 224,0-11 1,4 5 136,1-5-464,4-1 108,-7 0 210,9-5-430,-4-1 301,-1-6 1,5-2-549,-2-2 334,-4-3 164,6-5-1056,-9 0 509,9-1 800,-10-5 0,10-1 0,-4-6 0</inkml:trace>
  <inkml:trace contextRef="#ctx0" brushRef="#br0" timeOffset="14">23806 8285 8074,'-7'0'-113,"2"0"-163,-1 0 1457,5 0-528,-5 0-266,6 0-284,0 5 2,6 2 1,-5 6-1242,5-7 554,-1 5 582,-4-4 0,10 11 0,-4 2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00:08.709"/>
    </inkml:context>
    <inkml:brush xml:id="br0">
      <inkml:brushProperty name="width" value="0.05292" units="cm"/>
      <inkml:brushProperty name="height" value="0.05292" units="cm"/>
      <inkml:brushProperty name="color" value="#57D200"/>
    </inkml:brush>
  </inkml:definitions>
  <inkml:trace contextRef="#ctx0" brushRef="#br0">3225 6276 8352,'7'-13'0,"-1"5"0,-6 0-205,0-2 1,0 3 174,0-1 282,0 5-393,0-8 114,0 10 1,1-5-20,3 6-56,-2 0 196,9-5 1,-4 3-105,5-2 94,0 3 0,1 1-34,-1 0 48,6 5-1,-4-3 1,9 3-68,-3-5 31,-1 0 1,4 0 58,-2 0 173,3 0-227,0 0 1,1 0-35,0 0 1,1 0 0,3 0 0,-7 0-84,3 0-52,-3 0 182,-3 0-584,-1 6 310,0-5 0,-4 9 67,2-6-551,-2 5 425,-7-2 1,4 2 253,-3-1 0,3 0 0,2 5 0</inkml:trace>
  <inkml:trace contextRef="#ctx0" brushRef="#br0" timeOffset="1">5247 6226 7636,'0'-7'-18,"0"0"427,0 3-111,0 3-304,0-5 167,0 6 1,6-4-101,2 0 111,-2 0-44,5 4 1,-3 0-16,9 0-125,-4 0 167,11 0-139,-5 0 81,6 0 0,1 0 128,3 0-197,3 0 51,-1 0 0,4-4 73,-6 0-137,5-1 75,-7 5 0,3-1-106,-5-3-54,-1 2 136,-4-3 0,-2 5-186,-6 0-66,0 0 228,1-6-439,-6 5 98,4-4 162,-10 5-543,5 0 178,-6 0 394,0 0 0,5 5 1,2 2-1</inkml:trace>
  <inkml:trace contextRef="#ctx0" brushRef="#br0" timeOffset="2">5409 6263 6571,'0'-8'-375,"0"0"375,0 5 193,0-3 27,0 6-349,0-5 154,-6 3 0,5-3-116,-5 5 105,6 0 1,-1 0 9,-3 0-63,2 0 57,-3 0 3,5 0 38,-6 0-50,5 0 193,-4 0-189,5 0 12,-6 0 94,5 0-96,-5 0 16,6 0 0,0 0 22,-5 0 18,3 0 11,-3 0-12,5 0-212,-6 0 4,5 0 99,-5 0 49,6 0-10,-5 0 54,3 0-52,-3 0-12,5 0 286,0 0-255,-6 0 3,5 0 195,-4 0-169,-1 0 26,5 0-107,-5 0 61,1 0 0,3-1-168,-2-4 200,-3 4-76,6-4 1,-6 5 32,3 0 1,1 0-109,-5 0 93,5-6 56,-8 5 0,8-9-57,-5 6-2,5 0 126,-8 4-120,10-6 1,-9 4 38,6-7-19,-6 6 8,9-2-31,-10-1 26,4 5-9,0-10-43,2 10 34,-1-10 1,1 8 19,-4-5-110,4 5 84,-1-8 0,4 4 11,-7-5-22,7 5 7,-4-4 1,5 4 142,-3-6-131,2 1-8,-3-6 0,0 4 96,1-2-84,0 2-11,4-4 1,-1 3 10,-3-6 1,2 5 19,-2-5-112,3 0 90,1 2 0,0-4 24,0 2-94,0 3 62,0-5 0,0 5-87,0-3 86,0-2-7,0 3 0,0 0-53,0-1 49,0 6 0,4-7-9,0 5 0,4-5 10,-4 1 0,6 4 65,-3-1-66,0 0 0,3 3 2,-6-6 35,5 6-36,-2-3 1,2 4-18,-1-2 25,-5 2-4,8-4 0,-6 5-37,3 1 34,3 0 1,-8 3-30,5 1 27,1 0 0,2-5-5,-3 1 0,3 0-2,-3-1 0,3 1-2,2-1 2,-6 1 2,4 5 1,-4-4-1,5 3 1,0-3 0,-5-2 0,4 5-38,-3 0 37,-2 0-1,5 1-72,-4-4 70,5 9 0,1-5-6,-1 3-64,1 3 65,-1-5 1,0 5-12,1-3-6,5 2 13,-5-3 1,7 5-3,-4 0 0,-2 0 0,10 0 1,-9 0 25,5 0-27,-4 0-1,1 0 70,1 0-61,-4 0 0,4 0-5,-6 0 51,1 5-43,-1-3 0,3 5 6,-2-3 1,2-1 0,-7 5 1,3-4 10,2 4-14,-6-5 1,4 7 1,-3-6 0,-1 5 2,1 0-3,0-4 5,5 6-5,-1-4 0,-4 6 1,1-1-2,-1 0 1,4 1 1,-1 3-1,-2 1-117,2-1 114,-10-3 1,9 5-40,-6 2 37,5-2-2,-7 6 0,5-6-60,-3 2 46,-3 4 8,5-5 9,-1 0-7,-3 5 0,5-6-19,-3 2 51,-3 4-33,10-10 1,-8 8-12,5-6 82,-5 6-66,2-8 0,0 8-93,-1-5 92,0 5 1,1-9 1,-3 7-59,2-4 54,-3-2 1,-2 8-31,-3-5 28,-3-1 1,-1-3-15,-1-1 65,1 0-52,-4 6 1,3-4-15,1 3 44,0-4-28,-5 0 0,5 1-38,0 2 39,0-2 3,-5 4 0,1-6-9,-1 1 6,1-1 0,0 6-1,5-4 2,-4 4 0,4-6-11,-6 0 61,1 1-49,0-1 0,-1 1-10,1-1 84,-1 0-71,1 1 1,-2-1 240,-2 1-228,2-7-2,-4 5 0,5-4 128,1 6-107,0-6-11,-6 4 30,4-10-26,-4 10 1,6-10 23,-1 4 47,1-4-66,-6 5 1,4-5 26,-2 3-104,2-3 77,1-1 1,1 0-88,0 0 94,-1 0-9,1 0-105,-1 0 98,1 0 0,0 0-74,5 0 64,-4 0 1,8 0-13,-5 0-251,5 0 235,-8 0-5,9 0-263,-3 0-52,5 0-117,-6 0 204,5 0-49,-4 0 305,5 0 0,0 0 0,0 0 0</inkml:trace>
  <inkml:trace contextRef="#ctx0" brushRef="#br0" timeOffset="3">11016 13395 8006,'8'0'-96,"1"0"33,-1 0 0,4-2 112,1-2 52,5 3 1,1-5-107,6 6 108,-1 0 1,1 0-252,6 0 229,0 0 0,6 0-50,1 0 0,-1 0-14,0 0 0,0 0 114,1 0-247,10 0 64,-8 0 1,14 0-116,-9 0-741,3 0 919,2 0 0,0 0-105,-1 0 107,1 0 0,-1 0-13,-5 0 1,5 0 0,-5 0-3,5 0 108,-4 0-104,-3 0 0,-4 0-176,-1 0 278,0 0-94,0 6 1,-4-4 67,0 7-58,0-7-3,5 9 1,-1-5 15,0 2-12,0-2-448,0-1 410,1-3 34,-1 9 0,0-10 13,0 3 70,-5-2-84,4-2 1,-4 0 19,5 0 169,0 0-186,0 0 0,0 0 292,1 0-2,-7-6-262,11 5 0,-13-5 263,8 6-26,-8 0 248,7-5 0,-9 3-334,6-2-94,-5 3 37,8 1-223,-10 0 80,10 5 0,-9-2 177,6 5-278,-5-5 165,2 8 0,-1-8-24,0 5 59,0-5 191,1 2 1,-3-5-221,2 0-6,-3 0-26,-1 0 181,-1 0-173,1 0 1,0 0 48,0 0 1,-2 0 13,-2 0 0,7 0 33,-4 0-369,9 0 283,-6 0 1,4 0-122,-2 0 121,-3 0 1,9 0-39,-6 0 0,0 2 19,-4 2 0,-2-3-67,-2 3 1,2 2 44,-2-2 1,1 2 38,-1-2 0,2-3 1,-2 5-39,2-1 36,7-4-39,-3 5 0,3-2-59,-5 0 63,5 0 1,-2 0-6,5 1 0,-6-1-2,2-4 1,2 1 141,-3 3 0,1-2-129,-4 2 0,-1-3 112,-4-1 1,4 0-95,-4 0 1,0 2 56,0 2 1,0-3-46,0 3 1,4-2-3,-3-2 0,-2 0 13,1 0 1,1 0 3,4 0 1,-4 1-62,-1 3 1,0-3 37,0 4 1,2-4 63,-5-1 1,-1 0-58,-3 0 0,-1 0 321,1 0-323,-1 0 0,-4 0 94,1 0-84,-7 0 0,5 0 28,-3 0-2,-2 0 4,3 0 1,-5-1 13,0-4-39,0 4-138,0-4 166,0 5-20,6 0-802,-5 0-601,5-6-998,-6 5 1477,0-5 853,0 6 0,-6 0 0,-1 0 0</inkml:trace>
  <inkml:trace contextRef="#ctx0" brushRef="#br0" timeOffset="4">3573 15838 8084,'-13'-13'-1086,"-5"1"931,5 0-122,-5 5 0,9-3-12,1 6 217,5-6 0,-1 9 72,8-3 0,3 2 442,6 2-153,5 0-55,-5 0 0,11 5 11,-3-1 1,3 4-108,5-4 0,-3 4 57,3-4 0,-1 5-148,1-5 93,3 0-63,5 2 0,0-5-57,0 3 1,6-3 23,3-1 0,3 0-15,5 0 1,-2-1-1194,6-3 1272,0 3-61,4-11 0,1 6 55,4-7 0,-3 1-169,-28 5 0,-1 1 0,30-1 120,1 3 0,-2 3 42,3 1 1,-4 0-138,3 0 1,-2 0 37,-2 0 1,1 5 32,3 4 0,-4-2-22,0 1 0,2-5-135,-2 1 1,1 1 104,-28-3 1,0 0 0,30 3-29,1-5 1,2 0 82,-2 0 1,-30-2 0,1-1-37,0 1 1,0 0 0,-1 0 0,-1 0 112,2 2 1,0 0 123,29 0-223,-29 0 1,-1 0-1,29 0 154,6 0 0,-3 2-125,-32-1 0,-1 2 0,1-1 0,-1 1 0,32 5 1,-32-2 0,1 0 44,0-2 0,-1 0-197,32 7 90,-30-8 0,-1 1 0,29 5-62,-30-6 0,0-2 0,31 5 60,-30-4 0,-1 0 1,29-1-42,3 4 0,0-4 38,-1-1 148,-30 0 0,0 0-5,27 0 0,5-4-56,-6 0 1,0 0 25,0 4 0,3 0-12,-3 0 96,3 0-114,-9 0 0,6 1-159,0 3 0,0 2 112,0 2 0,-4 2-187,0-6 1,-4 4-128,4-4 0,0 4 169,4-4 120,-6 1 18,5-5 0,-9 0 116,6 0 0,-1 0-113,0 0 1,-1 0 132,-7 0 1,5 0 122,0 0-921,5 0 716,-8 0 1,5 1-28,-2 3 1,-3-2 429,3 2 0,1-3-591,-1-1 1,4 1 208,-4 4-777,-1-4 596,2 4 1,1 0 6,1-1 1,0 4-16,-3-4 0,-2 2 156,6-2 0,-1-3-100,0 3 1,-1-2 263,-7-2 1,5 4-6,0 0 0,2 0 24,-6-4 1,2 0-152,-6 0 1,2 0 27,2 0 1,2 0 328,-2 0 0,1 0-415,-10 0 0,2-4-33,-2 0 1,-2-2 59,2 2 0,-2 3-201,-2-3 165,0-3 24,0 5-189,0-3 75,-5 5 1,0 0 84,-3 0-425,-3 0 333,4 0 0,-5 0-67,0 0 290,0 0-501,-6 0 0,3 1-1047,-5 3 1414,5-2 0,-9 9 0,5-4 0</inkml:trace>
  <inkml:trace contextRef="#ctx0" brushRef="#br0" timeOffset="5">14700 10802 7835,'-7'0'-736,"2"-5"942,5 4 1,0-6 69,0 3-244,-6 2 216,5-3 35,-4 5-47,5 0-92,0-6 241,0 5-258,0-5 0,0 8 164,0 2 1,0-1-87,0 5 1,0 1-173,0 8 0,-5 2 126,1 6 0,0 0-226,4 0 0,-1 4 12,-3 0 0,2 5-31,-2-1 1,3 3 85,1 1 0,0-5 18,0-3 0,1-2-77,3 2 0,-1-4 63,5 0 1,1-6 116,3-6 1,0-1-96,1 0 1,3-5 183,1-3 1,5-2-8,-1-2 1,-2 0 81,2 0 0,-2 0-39,2 0 116,2 0-226,-9 0 11,4 0-218,-6 0 286,0 0 9,1 0-727,-1 0 401,-5 0 1,0 0 12,-3 0-1160,-2 0 422,3 0-988,-5 0-77,0 0 1892,0-6 0,-5-1 0,-2-5 0</inkml:trace>
  <inkml:trace contextRef="#ctx0" brushRef="#br0" timeOffset="6">14812 10728 7994,'12'0'-972,"1"0"687,-1 0 1,-2 0 734,2 0-188,-2 0-166,8 0 1,-6 0-246,1 0 5,5 0 1,-3 0-196,5 0 1,-4 0 338,0 0 0,-2-5 0,-2-2 0</inkml:trace>
  <inkml:trace contextRef="#ctx0" brushRef="#br0" timeOffset="7">14700 11050 7893,'0'-19'213,"0"7"-213,0 6 300,6 6-131,6 0 1,6 4-52,3 1 773,2-1-535,-3-4 1,4 4-518,1 0 67,0 0 106,-6-4 0,3 0-902,-5 0 608,5 0 1,-8 0-284,2 0 1,-6 0 564,-2 0 0,1 6 0,3 0 0</inkml:trace>
  <inkml:trace contextRef="#ctx0" brushRef="#br0" timeOffset="8">15395 11001 7912,'7'0'145,"-2"0"1,-5-1 79,0-4 543,6 4-433,-5-5 1,10 6 251,-2 0-632,2 0 77,7 0 0,1 0 51,6 0-110,0 0 286,-1 0-686,1 0 353,0 0 1,-2 0 69,-2 0-627,2 0 455,-9 0 1,6 0-98,-4 0-667,-8 0 593,9 0 1,-14 0-642,5 0 988,-5 0 0,8 0 0,-4 0 0</inkml:trace>
  <inkml:trace contextRef="#ctx0" brushRef="#br0" timeOffset="9">15680 10877 7912,'0'-7'-188,"0"1"0,0 5 573,0-3-72,0 3 353,0-5-338,6 6 1,-3 0 74,5 0 64,-5 0-179,8 6 1,-6-4 230,3 7-212,4-1-144,-6 4 0,3-1 29,-1-2 81,-5 2-56,8-5-316,-10 7 143,5-1 1,-2 1 202,0-1-449,0 0 152,-4 1 1,-5-1 64,-4 1-1754,-2-1 886,-1 0 853,-1 1 0,-4 5 0,-3 1 0</inkml:trace>
  <inkml:trace contextRef="#ctx0" brushRef="#br0" timeOffset="10">16226 10840 8712,'0'13'154,"0"4"1,0-2-117,0 6 70,0-1-166,0 5 53,6 0 1,-5 0 142,3 0-197,-2 5 29,-2-4 1,1 5 121,3-7-194,-2 1 137,3 0 0,-4-4-51,4-1 47,-4-5-8,4 3 1,-3-7 36,2-2-29,-3 2 1,10-10 135,-9 5-140,9-6 1,-4 0 29,5 0 259,-5 0-276,9 0 0,-11 0 42,7 0 38,-2 0-66,2 0 1,5 0-118,-1 0 114,1-6 1,-9 5 54,0-3-359,1 2 158,3 2-12,-5 0-238,4 0 72,-10 0 171,10 0-1082,-9 0 559,3 0 625,-5 0 0,0 0 0,0 0 0</inkml:trace>
  <inkml:trace contextRef="#ctx0" brushRef="#br0" timeOffset="11">16251 10778 7779,'8'-2'736,"1"-2"-575,-7 3 255,9-5-143,-4 6 0,10 0 65,-1 0-558,6 0 203,-8 0 1,10 0 181,-4 0-862,-2 6 517,6-5 0,-11 6-998,4-3 822,-3-2 0,-2 4-56,1-1 412,-1-4 0,0 10 0,1-4 0</inkml:trace>
  <inkml:trace contextRef="#ctx0" brushRef="#br0" timeOffset="12">16251 11026 7921,'0'7'1401,"0"-2"-993,6-5-230,-5 6 0,10-5-297,-3 3 101,3-3-72,7-1 0,-3 0-25,6 0 1,0 0 255,4 0-1466,-1 0 686,1 0 639,-6 6 0,5-5 0,-5 5 0</inkml:trace>
  <inkml:trace contextRef="#ctx0" brushRef="#br0" timeOffset="13">16797 11088 7847,'5'-7'358,"-3"1"-147,9 6-53,-4-5 1,1 3 384,0-2-385,0 3 1,5 0 158,-1-4-590,1 4 263,-1-5 1,1 6 44,-1 0 1,0 2-164,1 2 0,-1-3-784,1 4 521,-1-4 135,0 4-857,1-3 1113,-1 3 0,1-5 0,-1 0 0</inkml:trace>
  <inkml:trace contextRef="#ctx0" brushRef="#br0" timeOffset="14">16921 10914 7847,'-7'0'1530,"2"0"-1108,5 0-185,0 0 0,0 6-69,0 2-10,0 8 1,0 2-391,0 3 185,0 8 1,0-8 90,0 8-1261,0 2 865,0-5 1,0 5 351,0-6 0,5-1 0,2 1 0</inkml:trace>
  <inkml:trace contextRef="#ctx0" brushRef="#br0" timeOffset="15">17243 10827 7947,'2'-8'0,"2"0"-258,-3 5 258,10-3 0,-4 2 0,6 0 959,-1 0-571,0 4 0,5 0-172,0 0-209,5 0 55,-3 0 1,4 4-280,-2 0 204,2 0-26,-3 2-673,-1-5 507,4 5 1,-9-2-18,3 0-774,-3 0 637,-2-4 0,0 2 359,1 2 0,-6-3 0,-2 5 0</inkml:trace>
  <inkml:trace contextRef="#ctx0" brushRef="#br0" timeOffset="16">17430 10815 7947,'-7'7'-294,"1"4"1212,6-10-534,0 10 0,0-4 210,0 5-44,0 1-248,0-1 1,0 6-5,0 3-76,0 2-43,0 8 1,0-4-36,0 6-138,0 0 73,0-1 1,0 2-830,0-5 538,0 0 172,0-4-1781,0 0 917,0-6 904,0-1 0,6 0 0,1 1 0</inkml:trace>
  <inkml:trace contextRef="#ctx0" brushRef="#br0" timeOffset="17">17901 10666 8427,'0'8'1620,"0"1"-1405,0 4 355,0 7-275,0 10 0,1 2 263,3 5-142,-2 6-414,3 6 1,-5 6 213,0 3-1185,0 3 1143,0-10 1,0 5-448,0-2-551,-5-8 883,3 2-1144,-3-17 858,-1 0 0,5-8 342,-3-2-914,3-3 1042,1-11 0,0 0-1122,0-3 1125,0-3-778,0 5 626,0-6 1,0 5 0,0 2 0</inkml:trace>
  <inkml:trace contextRef="#ctx0" brushRef="#br0" timeOffset="18">18323 10877 7854,'12'-6'0,"1"4"585,-1-7-286,6 7 0,-3-4 7,6 6 1,-1 0-21,5 0 1,6 0-304,2 0 1,-2 4 59,2 0 169,0 0-219,5-4 1,-1 0 86,0 0 115,0 0-640,-5 0 464,4 0 1,-10 0-620,3 0 394,-8 0 0,-1-1-557,-7-3-412,2 3 19,-14-5 1156,5 6 0,-6 6 0,0 0 0</inkml:trace>
  <inkml:trace contextRef="#ctx0" brushRef="#br0" timeOffset="19">18695 10877 7854,'0'7'296,"0"4"0,0-8 38,0 5 0,0 0 163,0 4 0,0 6-11,0 3 1,0 7 95,0 1-317,0 11-219,0-7 113,0 9 0,0-4 159,0-1-684,0-6 370,0 5 1,-4-10-318,0 3 268,-1-8 1,5-3-653,0-6-1066,0-5 1763,0-1 0,-5-1 0,-2 2 0</inkml:trace>
  <inkml:trace contextRef="#ctx0" brushRef="#br0" timeOffset="20">16772 11485 7868,'-7'-7'-951,"2"1"1168,-1 1-22,5 3 65,-5-3-116,6-1-114,0 5 116,0-5-1,0 6 614,0 0-669,0 6 0,4-3-49,1 5 0,3-4 144,-4 4-80,6-5-197,-4 8 169,1-4 0,4 1 103,-2 1-174,-4-1 62,6 4 0,-4-1 28,5-3-227,1 3 182,-1-4 0,1 6-126,-1-1 136,1-5-20,-1 4-204,0-4 199,6 0 1,-4 3 15,3-6-182,-4 0 149,0 1 0,3-3 13,1 2 37,-1-3-57,2-1 0,-4 0 124,3 0-115,2 0-6,-5 0 1,8-1 193,-6-3-185,1 2 1,-5-7 10,1 5 2,5-1 0,-5 1 41,4 0-250,2-6 202,-5 9 1,4-10 40,-6 3-220,1 2 75,-1-5 0,1 9 15,-1-7 15,0 6 0,1-6 1,-1 5 27,-5-6 1,0 9 36,-3-3 21,-3-3-62,10 0 133,-9 0-118,3-4 1,-3 8 8,2-5 28,-3 5-31,5-8 1,-6 8 23,0-5-38,0 5 24,5-8-197,-3 10-13,3-5 196,-5 6-846,0-5 257,0 3 592,0-3 0,-5 5 0,-2 0 0</inkml:trace>
  <inkml:trace contextRef="#ctx0" brushRef="#br0" timeOffset="21">17256 11832 9219,'0'7'432,"0"4"1,0 0-199,0 5-49,-6 1 46,5 1-386,-10-4 129,4 9 1,-4-5 207,3 3-554,-9 2 286,9-4 0,-10 1 84,6-4-354,-1-2 222,-5-2 1,5-1-116,-4-2 229,-2-4 1,5-5-43,-3 0 10,4 0 20,6-5-77,-4-2 215,4-6-141,0 1 1,1-1-21,6 1-42,0 0 77,0-1 1,0 1-5,0-1 1,2 2-12,2 3 1,-1-1-3,5 4-21,0 1 29,-1-1 1,4 3 197,-3-2-197,3 3 0,2 5 232,-1 0-92,1 6 1,-1-3-112,0 5 297,1 0-277,-1 1 1,-4-1 29,1 1 62,-1-1-72,-1 0 0,3 1-111,-6-1 108,5 1 0,-7-5-63,2 0-22,-3 0-546,5 5 175,-5-6-367,5-2 367,-6-5 418,0 0 0,5 6 0,2 1 0</inkml:trace>
  <inkml:trace contextRef="#ctx0" brushRef="#br0" timeOffset="22">18310 11534 7295,'6'7'375,"-5"4"0,9-4-198,-6 5 1,6-3 1,-2-1 0,-1 0-31,1 5 0,4-1-34,5 0 0,0 2 0,-4 1-37,4 2 66,-3-1-26,4-9 1,-2 4-130,1-2 0,3-4 110,-3-1-140,-1 3 35,2-5 1,-4 3 110,3-5-228,-4 0 179,5-5 0,-4 2 16,3-6-119,-4 1 79,0 1 1,-1-4 35,1 3-214,-1-3 167,1-1 1,-1-1-240,0 1 234,-5 5 0,4-4 11,-2 3-357,2-3 195,-5 4 0,1-3-599,-3 6 245,-2-6 100,9 9-534,-10-5 924,5 6 0,-6 0 0,0 0 0</inkml:trace>
  <inkml:trace contextRef="#ctx0" brushRef="#br0" timeOffset="23">18620 12291 6972,'0'-7'754,"0"1"-473,0 6-229,-5-5 176,4 3-156,-5-3 1,5 4-181,-3-4 29,2 4-66,-9-10 200,10 10 1,-6-9-106,3 6 24,2-6 1,-5 3 14,3-5 24,3-6 0,-6 3-2,3-6 54,3 0-50,-5-3 0,6-1 8,0 0 169,0 0-170,0 0 1,6 5 139,2-1-131,3 0 1,1 1 78,1-1 1,-5 7 371,0 2-385,0 0 162,5 5-189,-1 0 0,-3 1 49,-1 6-179,-5 0 237,8 6-2,-10 1-260,4 11 73,-5-5 0,0 5-234,0-5 124,0 5 50,0-5 1,0 5-217,0-5 152,0-1 1,0-4-169,0 1 225,0-1-24,0 4 49,0 1-69,0-1-25,0-5 245,0 4-40,0-10 372,0 10-207,6-9-41,1 9 1,1-10 312,0 3-327,-5-2 1,8 2 226,-3 0-164,-2 0 316,5-4-260,-10 6-402,5-5 222,-6 10 1,-6-10-328,-2 4 0,-3 0 126,-1-1 1,-1 4-681,1-3 1,-1-1 135,1-4 397,0 0 242,5 0 0,-10 5 0,3 2 0</inkml:trace>
  <inkml:trace contextRef="#ctx0" brushRef="#br0" timeOffset="24">3635 16197 8324,'25'0'0,"-5"-1"-926,1-3 636,0 3 1,8-5 500,0 6-21,-1 0 1,3 4-29,2 0-131,8 0 49,3 2 0,2-5-155,-1 3-42,1-2 1,5-2 149,3 0 0,2-6 46,6-2 1,0-7-323,0-2 0,4-5 300,0 2 0,-30 10 0,-1 2-61,31-9 0,-1 3-151,-7 2 0,4 0 248,0-1 0,-4 5-39,4 0 0,-7 5 3,3-1 1,-1 2-111,6 2 1,-1 0 102,0 0 0,0 0-67,0 0 1,0 0 56,0 0 1,0 0-145,0 0 0,-4 0 114,-1 0 1,1 0-60,4 0 0,-4 0 87,0 0 0,-4 0 3,4 0 0,-4 0 36,3 0 1,0 0-63,1 0 1,3 5 82,-4-1 0,4 1-63,1-1 1,0-2-28,0 2 0,-4 1 37,0 0 1,5-1-93,8-4 1,-4 4 17,-1 0 1,-2 0-14,-2-4 0,5 0 31,4 0 0,-4 0-9,-1 0 0,-2-4 58,-2 0 1,5-2-42,-31 4 0,-1 0 1,28 1 62,-1-3 1,-1-2-54,5 2 1,-1-2 3,-30 4 0,0 0 0,30 1-10,1-3 0,-7-2-6,-1 2-848,0 0 642,9 4 215,-3 0 0,-1 0-3,-5 0-121,-5 0 111,7 0 0,-9 0-23,3 0 68,-3 0-52,-1 0 1,1 0 93,2 0-90,-2 0 1,4 0 41,-5 0 0,0 0 80,-1 0 0,1 0-87,0 0 1,-1 0-9,1 0 1,-5 0-37,1 0 0,2 4 34,2 0 1,-2 2-33,-7-2 1,-1-1 18,6 5 1,-2-5 21,1 1 1,-2 1 19,-6 0 0,5 0 8,-1-1 0,4-2 54,-3 2 1,-1 1-79,-4-1 0,-1 5 268,-3-5 1,7 5-259,-3 0 0,-1-2 59,-3 1 1,0-5-70,5 1 0,-2 1 424,-3-1 0,2 0-445,-1-4 1,-3 0 54,2 0 1,-4 0 44,4 0 1,-4 0-107,4 0 0,-4 0 192,4 0 1,-4 0-97,4 0 1,-5 0-13,1 0 0,-3 0-9,-1 0 1,0 0-134,0 0 1,-2-1 74,-2-3 1,1 3-102,-6-4 1,5 0-9,-5 1 0,1-4 93,-5 3 1,2-4-325,3 0 0,-5-2 76,1-1 1,-1 0-1092,-4-1 1339,-2 6 0,5-9 0,-4 2 0</inkml:trace>
  <inkml:trace contextRef="#ctx0" brushRef="#br0" timeOffset="25">5930 14796 8321,'0'-8'0,"0"-1"-920,0 0 346,0 3 741,5-5-120,-3 4 1,3-1 123,-5 0-102,6 0 0,1-3 59,5 2 1,-4 0-44,1 5 1,-1-6 5,4 2 1,2 1-14,3-2 1,-4 5-9,4-4 0,2 5-51,2-1 0,-2-1-11,2 0 1,-2 1-87,2 4 1,2 0 127,-2 0 1,-3 0-111,-2 0 0,-2 4 89,-1 1 0,3 4-18,1 0 1,-1-3-6,-3 3 0,-5-1-29,0 4 1,0 2 17,5 3 0,-1-4 2,1 4 0,-1-3-6,0-2 0,-3 2 14,-1 3 1,0-2 24,5 5 1,-5-3-26,0 4 1,-1-5 22,1 5 1,2-2-21,-6 2 0,6 2 9,-2-2 0,-1-2-16,1 2 1,-4-2 0,5 2 0,-3 2-9,3-2 0,0-2 9,-4 2 1,3-5 17,-4 5 0,6-4-18,-2 3 1,-3 1 35,-1 4 0,2-5-32,-2 1 0,0 1 7,-4 7 1,0-3-17,0 3 1,0-3 3,0-1 0,0 0-68,0 0 1,-4-2 71,0-2 0,-4 1-54,4-6 0,-6 5 41,2-4 1,-3 3 18,-2-3 0,1 4-26,-1-5 0,1 2 42,0-2 0,-1 0-31,1 4 1,-1-3 2,1 4 1,-2-5-42,-2 5 1,2-6 41,-3 1 1,4-2-48,0-1 1,-3-1 36,-1 0 0,-1-1 93,2-2 0,2 0-95,-3-5 0,-2 1 168,-2-5 0,3 0-17,2 0 0,-2 0 62,1 0-175,1 0 0,-1-6 27,1-2 0,-2-2-43,1 2 0,2-4-4,-6-1 0,5 3 85,-5-6-276,1 5 96,0-7 0,1 4 125,2-2-169,4 2 131,-5-4 0,5 1 177,1 1-179,0-6 0,1 7 6,2-6 0,0 2 0,4-2 0,-3-2 15,4 2 0,-4-2 0,4-2 1,0 0-25,4 0 1,-2 2 25,-2 2 0,3-5-116,-4 5 0,4-5 89,1 5 0,0-1-5,0 2 1,-4-4 86,0 4 1,0-3-80,4 3 1,0-4 21,0 4 0,0-2-16,0 1 0,0-1 39,0 5 1,0-5-22,0 2 0,4-4 17,0-1 1,6 1 34,-2-1 1,3 0 6,1 0 1,1 2 58,-1 2 1,-1-1-100,-3 6 1,3-1 19,-2 5 1,-2-5-41,1 1 0,-4 0 59,4 8-59,-5-3 1,7 4-11,-6-5 27,0-1 0,1 1-46,4 0 0,-2 3-14,1 1 0,-1 0-215,1-5 1,3 5 77,-3 0 0,3 4-179,2-5 0,-2 5 86,-3-4 0,3 5-111,-3-1 0,3 3 366,2 1 0,5 5 0,1 2 0</inkml:trace>
  <inkml:trace contextRef="#ctx0" brushRef="#br0" timeOffset="26">6997 14883 8220,'-13'-6'-1605,"5"4"1235,0-7 809,5 7-72,-8-10-228,4 6 22,0-7-118,2 1 92,-1-1-35,5 1 0,-5 0 79,6-1-13,0-5-96,0 4 1,6-3 70,2 4-87,3 1 1,1-1 14,1 1 0,5 0 0,2-1-99,4 1-12,1 5 0,1-3-12,3 6 0,-3 0 66,3 4 0,3 0-46,1 0 1,-2 0 48,2 0 1,-1 1-83,1 3 0,-2 3 78,-7 6 0,3-1 2,2 1 1,-7-1 5,2 0 0,-7 2 5,-1 3 1,2 1-31,-1 2 1,1 4 16,-2-4 1,-5 0-47,6 0 0,-6 1 44,6 4 0,-5-5-14,-4 1 1,3 0 0,-2 4 1,2 1-5,1 3 0,-4-3 6,0 3 0,-3-2-2,3 2 1,-4 3 0,4 5 0,-5-4 2,1 0 1,2-1-34,-2 1 0,0 3 31,-4-3 1,4 2-59,0-2 0,-1 1 45,-7-5 1,1 4-5,-5-4 0,0 4-30,-5-4 0,1 4 26,-1-4 0,-3 4 53,-1-4 1,-3 0-51,3-4 0,-4-5 103,5 1 0,-6-2-88,1 2 0,2-3 92,-2-6 1,0-1-79,-3-2 82,-1 2-82,6-10 10,-5 5 1,5-6 275,-6 0-265,0 0 0,-4-6 143,0-2 1,0-5-77,5-3 1,-3 1 92,-2-6 1,3-1-105,-3-7 0,3 2-18,1-7 0,0 6-8,1-6 0,0 1-17,4-4 0,2 1-12,5 3 1,2-3-116,3 3 0,-2-1-73,6 1 0,0-3 43,4 3 0,0-2-57,0 2 1,1-5 71,4 5 0,1-6 17,7 6 0,-1-3 45,1-1 1,0 0 14,4 0 1,-2 5-66,6 3-89,-6-3 108,8 12 15,-3-9-347,-1 9 223,-1 1 0,-6 5-15,1 6 193,-1 5 0,6-2 0,1 5 0</inkml:trace>
  <inkml:trace contextRef="#ctx0" brushRef="#br0" timeOffset="27">20667 6238 7727,'13'0'112,"-5"0"-86,0 0 1,5 2 90,3 2-112,1-3 42,1 10 0,2-8 54,9 5-177,3-5 104,5 8 1,0-10-149,1 4 162,-1-4-415,6-1 288,1 0 105,0 0 0,-3 0 16,-8 0-26,3 0 9,-10-6 0,5 1-12,-7-3 0,1-3-4,0 2 0,-4-3-7,-1-5 18,1 4-3,4-5 0,-4 1 4,-1 1-4,-5-6 1,7 2 1,-5-4-3,0 4 0,-5-3 9,0 2 127,1-2-132,-1-2 1,-4 0 415,1 0-238,-7 6-171,4-4 1,-6 3 139,0-4-121,0-1-10,0 0 1,-4 0 73,0 0-63,0 0 1,-1-1-70,1-3 1,0 3 76,4-3 0,0 3-152,0 1 1,0 3 130,0-3 0,0 7-292,0-6 267,0 7 0,0-5-60,0 6 48,0-1 1,0 5-4,0-1 1,-5-3 0,-2-1-18,0 2 1,-4 1 52,3 2 0,1-2-21,-2-3 1,1 2 6,-4-5 0,3 4-5,1 0 1,0 2 2,-4 2 0,0-1-21,4 1 0,-3 0 12,3-1 1,-3 5-32,-2 0 27,1 5 2,-6-8 5,4 4-6,-4 0 1,10-3-4,0 6 19,0 0-15,-5-1 0,1-1-4,-1-2-14,1 2 18,0 1 0,-1 2-65,1-5 63,-1 5 0,1-8 1,0 10 3,-1-3-8,1-3-2,-1 5 124,1-3-117,-6 5 1,4-2-5,-2-2 51,2 3 1,2-9-41,-1 6 0,1 5 4,-1 8-56,1 2 1,0-3 0,-1-1 13,1-2 1,3 4-177,1-5 200,0 5 1,-5-6 0,0 4-64,-4-1 0,2 9 32,-6 1-21,1 6 28,0-2 1,-2 3 65,6-2 0,-1 1-85,5-2 18,-1 9 88,1-8 0,0 9-69,-1-5 0,5-1 0,0-2 88,-2-2-85,4 1 14,1-2 0,-1-1 0,0-5 0</inkml:trace>
  <inkml:trace contextRef="#ctx0" brushRef="#br0" timeOffset="28">20705 5494 8112,'-7'24'115,"1"-2"-74,1-2 0,3 4 26,-2 1-30,3 2-7,1 3 70,0-2-73,0 13 1,0-10-18,0 2 0,0-2 45,0-2 0,0-8 1,0 11 0,0-10 34,0 0 1,0 0 60,0 3-107,0 0 26,0-12 96,0-2-166,5-11 0,2-5 0,6-2 0</inkml:trace>
  <inkml:trace contextRef="#ctx0" brushRef="#br0" timeOffset="29">20705 6015 6658,'4'49'280,"0"0"1,0-12 0,0-4 0,0 9 0,3-33 959,-1 0-1184,-2-1 246,-4 4-257,0-5 1,0 0-61,0-3 1,0-1 2,0 5 0,1-4 130,3 5-388,-2-7 267,3 9 1,-5-8-564,0 5 332,6-5 0,-4 7-602,7-6 836,-7 0 0,10 2 0,-6 0 0</inkml:trace>
  <inkml:trace contextRef="#ctx0" brushRef="#br0" timeOffset="30">18124 6226 6830,'0'-7'-313,"2"2"732,2 5-210,-3 0 202,10 0-310,-4 0 160,5 0-109,6 0 0,-2 0 1,4 0 44,1 0-124,4 0 0,1 0 122,3 0-264,-3 0 55,10 0 0,-4 0-73,5 0 181,-6 0-36,5 0 1,-9 0-166,1 0 61,-1 0 1,-4 0 0,-2 0-1,-5 0 0,-2 0 35,-2 0 1,-3 0-9,-1 0-38,-5 0 1,4 0-270,-3 0-256,-3 0 161,5 0 26,-6 0 395,0 0 0,0 5 0,0 2 0</inkml:trace>
  <inkml:trace contextRef="#ctx0" brushRef="#br0" timeOffset="31">20531 9041 8151,'0'-7'-932,"0"-4"924,0 10 162,0-4 45,0-1-48,0 5 18,5-5 1,-2 6-37,5 0 0,-3 0 134,3 0-120,0 6 0,5 1 14,-1 5 0,2-1-23,2-3 0,-2 3 0,3-3 0,0 4-44,0 0-3,5 0 0,-7-3 40,6-1 1,-5-1 1,5 1 0,0 2-14,4-6 0,-1 0 0,1-4 1,0 0-41,0 0 0,4 0-60,0 0-646,0-6 12,-4 0 420,-1-7 0,1 1-74,0-1 246,0 1 0,0 0-34,-1-1 146,-4-5-107,3 4 1,-8-8 107,6 6-103,-6-6 6,3 8 0,-4-9 56,2 2-53,-2-3 21,4 0-31,-6-7 23,-5 5 0,3-6 13,-6 4 28,6 1-37,-9-8 1,5 8 18,-6-2-99,0 3 81,0 1 1,1 1-172,3-1 169,-2 6-3,3-5 1,-1 6-138,0-2 127,0-4 1,1 9 140,-1-6-152,5 6 1,-7-8-31,2 2 89,-3 3-60,5-5 1,-5 9-13,3-3 44,-2-2-27,-8 5 0,3-8 55,-5 6-55,0-1 5,-5 5 1,1-5 72,0 1-73,-1-1 13,6 5-2,-4 5-5,4-4 1,-4 4 1,3-5-13,3-1 10,-1 1 1,3 3 4,-5 1-12,5 0 7,-8-4 1,9 3 32,-7 1-32,7 5-1,-9-8 0,4 6 110,-6-4-107,1 4 1,4 4 13,-1-4 0,-3 4 5,-5-3-13,1 2-46,3-3 44,1 4 0,-5-5 18,1 6-180,-1 0 158,-1 0 0,5 0-92,-4 0 82,3 0 1,2 4-34,0 0 0,-5 5-5,0-5 1,1 4-88,3-4 108,1 6 0,1-3-21,3 5 44,-3-5-21,4 4 0,-6-4-36,1 5 25,0 1 11,-1-1 1,1 1 33,-1-1-39,1 0 3,0 6 1,-2-4 41,-3 3-34,4-4 1,-5 4 44,5-1 0,1 2-53,-1-1 7,1-3 101,0 4-91,-1-1 0,1-1-5,-1 4 116,1 1-103,5-2 0,-3 5 111,6-4-101,-5-2-5,7 11 0,-5-12 170,3 8-157,3 2-4,-5-1 158,6 5-153,0-7 1,0 5 25,0 0 140,0 0-151,0-4 0,0 1 40,0 3 7,0-3-44,0 5 1,-1-11 147,-3 1-136,2-6 1,-3 7 31,5-5 1,0 3 2,0-3 0,0-1-22,0-3 0,0 3 1,0 1 0,0 0-56,0-5 0,0 0-146,0 1 219,0-1-173,0 1 0,1-2 1,2-2-1,1-1-231,-1 2 1,0-3-500,1 1 0,-1-5-85,5 1 551,-5 3 1,8-6 353,-3 4 0,3-4 0,1-1 0</inkml:trace>
  <inkml:trace contextRef="#ctx0" brushRef="#br0" timeOffset="32">3250 7640 6429,'-7'0'552,"0"0"5,3 0-331,3 0-11,-5 0-257,6 0 0,0-2 229,0-2-277,0 3 286,0-5-345,0 6 219,0 0 0,5-1 69,-1-3-276,5 3 181,4-5 0,1 6 6,2 0-75,3-5 61,1 3 0,4-3-38,1 5 45,6 0 2,-5 0-117,10 0 105,-10 0 0,11 0-17,0 0 1,-4 0-7,5 0 1,-4 0 34,3 0-229,-5 0 191,4 5 1,-10-3-140,3 2 133,-3-3 1,-5 3-1,-1 0 179,7 0-180,-1-4 0,0 0 197,-5 0-188,-1 0 1,5-4 18,0 0 54,0 0-59,0 4 0,-5 0 44,1 0-145,0 0 110,-2 0 0,3 1-260,-5 4 252,5-4-7,-9 4 1,9 0-203,-5-1 192,5 0-22,-3 1 1,2-3 0,0 2 1,1-3-21,7-1 222,-3 0-97,4 0 1,-5 0-37,0 0 0,4-4 16,0 0 1,4-2 150,-4 2-6,0 3-158,-5-5 0,5 6-64,0 0 62,0 0 33,-4 0-298,5 0 260,-3 0 0,7 0 34,-5 0-318,0 0 256,1 0 0,-2-4 0,5 0-74,0 0 48,-1 4 0,2-1-78,-5-3 87,6 2-18,-9-3 1,8 1 237,-5-1-225,0 1 6,-4 4 249,0 0-240,0 0 0,3 0 25,1 0 290,0 0-298,-4 0 0,1-4 66,3 0-100,3 0 39,0 4 1,2 0-47,-5 0 61,6-6 2,-4 5 1,7-6-279,-1 3 248,0 3 1,-1-6-134,-3 3 35,3 2 0,-2-8 82,3 6-103,3-5 87,-8 7 0,1-3-17,0 5 224,0-6-205,-1 5 0,4-6 178,-3 3-164,-3 3-3,6-10 1,-4 8 101,5-6-75,0 7 1,-5-4 0,4 5 17,-3-3 0,-3 2 4,-1-2-12,-3 3-14,-1 1 0,1 0 32,3 0-230,-3 0 187,-1 0 1,-1 0-153,-4 0-13,4 5 151,1-3 1,-2 3-66,-2-5 50,2 0 1,-8 0-2,6 0 0,0 6 0,-1-5-15,1 3 212,0-2-94,-2-2 0,4 0-98,-2 0 284,-3 0-259,0 0 1,-2 4-39,1 0 53,5 0 0,-8-4 42,2 0 0,-2 0 52,-1 0-87,-1 0 233,0 0-202,1 0 2,-1 0 179,1 0 48,-7 0-184,6 0-203,-11 0 52,4 0-681,-5 0-72,0 0 1,-11 0-1,-2 0 1</inkml:trace>
  <inkml:trace contextRef="#ctx0" brushRef="#br0" timeOffset="33">24116 1067 7930,'0'-7'4,"0"-4"190,0 9 8,0-3-27,0 5 1,1 0 6,4 0-94,-4 0 328,4 0-220,-5 0 0,0 5 41,0 4 110,0 2-125,0 7 0,5 2 57,-1 9-131,0 3 14,-4 11 0,-2-2-160,-2 8-7,3 4 1,-9 5-270,6 0 0,-1-6 231,1 2-752,2-3 602,-3-7 131,5-7 1,0-8-11,0-8 261,5-3-204,-3-12 1,9 0 216,-3-6 461,3 0-495,7 0 0,0-1 1237,2-4-1184,4 4 0,-5-4-43,6 5 0,0-5-15,0 1 1,-1 0-175,1 4 0,-6 0 1,4 0 221,-7 0-230,6 0 4,-8 0 1,8 0-405,-6 0 284,-4 0 1,-1 0-197,-3 0 0,-1 0-660,1 0 642,-5 0-965,2 0 212,-5 0 467,0 0 0,-11-5 0,-3-2 0</inkml:trace>
  <inkml:trace contextRef="#ctx0" brushRef="#br0" timeOffset="34">24104 1104 7858,'12'0'307,"-5"0"0,4 0-97,-3 0 0,5-4 259,3 0 0,-1-2-130,6 2 0,0 3-56,4-4-108,-1 4-570,1-5 294,5 5 0,-5-4 190,0 5-940,0 0 601,-6 0 0,0-5-937,-2 1 452,-3 0 306,-2 4 429,-5 0 0,-1 11 0,-6 3 0</inkml:trace>
  <inkml:trace contextRef="#ctx0" brushRef="#br0" timeOffset="35">24091 1476 7909,'13'0'1473,"-5"0"-1193,0 0 0,0 0-62,5 0 0,-1 0-239,1 0 1,5 0 78,2 0 1,4-4-522,1 0 0,-1-1 310,1 5 0,0-4-267,0 0 0,-5 0 420,1 4 0,-6 0 0,3 0 0</inkml:trace>
  <inkml:trace contextRef="#ctx0" brushRef="#br0" timeOffset="36">25022 1339 11209,'12'0'925,"2"0"-607,2 0-290,4 0 52,10 0 0,-2 0-237,5 0 1,-4 0 169,4 0-65,-6 6 1,8-5-430,-6 3 1,2-2-913,-6-2 974,3 0 0,-14 4-615,2 0 0,-4 2 105,-3-2 929,-4-3 0,-5 5 0,-11-1 0,-3 2 0</inkml:trace>
  <inkml:trace contextRef="#ctx0" brushRef="#br0" timeOffset="37">25332 1265 7853,'12'0'268,"-4"0"123,1 0 0,-1 0-70,4 0 248,1 6-297,-1-5 1,1 10 318,-1-3-333,0 3 0,-1-2 117,-2-1 0,0 0-118,-4 4 1,-1 1-177,-4-1 1,-2 5 112,-2-1 1,-4 2-329,-9-1 0,-3-2 173,-9 6 0,3-5-1325,-3 5 1,2-6 1285,3 2 0,4-4 0,2 0 0</inkml:trace>
  <inkml:trace contextRef="#ctx0" brushRef="#br0" timeOffset="38">26039 1166 7938,'12'-13'523,"-5"5"176,-3 0 0,3 4-382,1-5-224,-2 7 1,1-4 4,-3 6 92,-3 0 1,5 10-100,-6 2 0,0 9 86,0 0 1,-1 3-194,-4 5 23,4 3 1,-10 4 193,3-3-351,-3 3 119,4-5 1,-4 8-178,2 2 134,4-8 117,-6 9 0,10-16-97,-4 3 114,4-8-5,1 2 157,6-9 0,6 4-167,2-6 1,9-5 87,-2-3 0,2-2-30,2-2-47,5 0 161,-3 0-156,3 0 1,-4 0-206,3 0-55,-3 5 258,5-4 1,-12 5-612,-3-6 371,-2 0 1,1 1-453,-2 3 1,-2-2-51,-7 2-1076,-3-3 899,5-1 860,-6 0 0,-6 6 0,-1 1 0</inkml:trace>
  <inkml:trace contextRef="#ctx0" brushRef="#br0" timeOffset="39">26002 1141 7924,'12'-11'334,"0"3"0,2-3 66,3 2-400,2 4 723,6-6-431,5 10 0,-2-9 148,5 6-672,-6 0 205,9 4 0,-4 0-186,5 0 0,-6 0 133,-7 0 1,0 1-697,-8 3 516,6-3 1,-12 6-607,2-2 446,-7 1 223,0 1 1,-5 4-533,0-2 729,0 2 0,-5 1 0,-2 0 0</inkml:trace>
  <inkml:trace contextRef="#ctx0" brushRef="#br0" timeOffset="40">26076 1463 7911,'12'0'0,"1"0"0,1 0 1008,2 0-585,-2-5 1,5 4 226,-2-4-509,2-1 22,6 4 1,0-3 163,0 5-1092,-1 0 595,7-6 1,-5 5-690,3-3-397,-3 2 626,-7 2 630,5 6 0,-5 1 0,6 5 0</inkml:trace>
  <inkml:trace contextRef="#ctx0" brushRef="#br0" timeOffset="41">26709 1476 7756,'12'-7'373,"1"-4"0,3 8 230,1-5 1,5 4-196,-2-4 0,4 5-599,1-1 1,-5 2 127,1 2 0,0 0-317,3 0 1,-3 4-50,0 1 0,-6 0-273,2-1 0,-8-2 286,-1 2 1,-3-3 415,3-1 0,-5 0 0,-3-5 0,-7-2 0</inkml:trace>
  <inkml:trace contextRef="#ctx0" brushRef="#br0" timeOffset="42">26858 1240 8837,'-7'0'1960,"1"6"-1705,6 1 1,0 5 348,0 0-250,0 6-99,0 2 0,4 10-694,0 3 360,6 3 1,-8 5-951,2 1 0,-2 3 297,3-4 732,-4-5 0,4 0 0,-5-4 0</inkml:trace>
  <inkml:trace contextRef="#ctx0" brushRef="#br0" timeOffset="43">27354 1116 7921,'19'0'-8,"-2"0"1,2-4 907,2 0 0,3-6 29,5 2-567,3 3-886,5-7 663,1 11 1,-3-4-798,-2 5 427,3 0 0,-10 0-73,3 0 1,-8 0-130,-4 0 1,-4 1-877,0 3 930,-1-3 0,-5 6 494,-3-2 0,-8 1 1,-3 7-1</inkml:trace>
  <inkml:trace contextRef="#ctx0" brushRef="#br0" timeOffset="44">27577 1079 7825,'7'12'1130,"-1"1"-784,-6 5 0,0-3 163,0 6 1,0 1-1,1 7 344,3 4-1130,-3 8 251,10-2 0,-9 5 218,2-3-2472,-3-2 1916,5 9 1,-5-11 146,3 0 0,-4-5-284,-4-7 0,-1 0-855,-4-1 1356,-2-4 0,5-2 0,-7-6 0</inkml:trace>
  <inkml:trace contextRef="#ctx0" brushRef="#br0" timeOffset="45">28210 881 7831,'0'-7'109,"0"0"196,0 3-101,0 2 0,0-5 21,0 3 98,0 3 359,0-5-400,0 6 0,0 6 117,0 2 0,0 9 143,0 3 38,5 4-257,-3 6 1,7 3-108,-5 9 1,2 2-150,-2 5-67,-2 6 1,7 3 344,-5 8-2098,0-8 1617,-4 3-86,0-12 0,0-4 239,0-4 1,0-4-417,0-4 0,0-8-12,0-8-538,0-9 639,0 3-1250,0-10 1710,0 5 0,2-10-150,2-1 0,-3 1 0,5 4 0</inkml:trace>
  <inkml:trace contextRef="#ctx0" brushRef="#br0" timeOffset="46">28793 1042 7995,'12'0'540,"1"0"-238,-1 0 0,5-4 144,-1 0-13,6-1-69,-2 5 0,10-1 82,3-3 1,4 3-32,4-4-623,-2 4 205,4 1 1,-7 0 203,-3 0-793,-3 0 486,0 0 1,-9 0 112,0 0-1168,-6 0 372,-8 6-455,4-5 843,-10 4 0,-1-3 401,-8 2 0,-3-3 0,-2 5 0</inkml:trace>
  <inkml:trace contextRef="#ctx0" brushRef="#br0" timeOffset="47">29140 1029 7924,'0'9'-273,"0"-1"950,0 0 0,0 5-188,0-1 0,0 6 148,0 3 0,0 2-247,0 2 1,0 4 53,0 0 1,0 5 123,0-1-357,6-2-672,-5 4 462,5-8 0,-6 7-245,0-5 213,0 0 0,0-6-1330,0-2 1061,0 2 1,0-9-1528,0 3 856,0-3 1032,0-2 1,5 0 0,2 1 0</inkml:trace>
  <inkml:trace contextRef="#ctx0" brushRef="#br0" timeOffset="48">26820 1972 7830,'-6'-7'-499,"0"2"607,6 5 133,0-6 285,0 5-341,0-5 132,0 6-213,6 0 0,-4 6 103,7 2-90,-1-3-3,4 6 0,2-4 89,3 6-98,-4-1 1,11 1 11,-4-1 1,4 0 7,1 1 1,1-1-50,3 1 0,-2-1 46,6 0 1,-1-3-142,1-1 0,7-5 40,-3 1 1,-1-3-1,-3-1 73,2 0 0,2 0 110,4 0-148,-2-5 1,4 2 152,-6-5 0,-4-1-68,0-3 1,-5 0 28,1-1 1,-5 2-56,-3 3 0,-3-3 35,-6 3 0,4 1-11,-4-2 0,-2 5-113,-10-4 6,5 5 1,-3-4-250,2 3-613,-3 3 627,-1-5 0,-1 6-1960,-3 0 1004,2 0 1159,-9 0 0,-1 0 0,-8 0 0</inkml:trace>
  <inkml:trace contextRef="#ctx0" brushRef="#br0" timeOffset="49">27391 2530 7853,'-7'6'737,"2"-5"-643,5 10-21,-6-10 0,5 10 340,-3-2-201,2 2-1,-3 1-78,3 0 26,-9 1 0,6-1 159,-3 1-353,-3-1 82,4 6 1,-6-4 289,1 2-619,-1-2 244,1-1 0,4-5-21,-1 0-269,1-5 244,-4 2 1,-1-5-290,1 0 233,0 0 0,1-1-27,2-3 1,0-3 104,4-5 0,-3-1 38,4 1 0,0-1-52,4 1 1,0 0 156,0-1 1,0 1-114,0-1 1,1 2 264,3 3-126,3-3 1,6 8-94,-1-5 1,2 5 84,2-1 0,-2 4-72,3 4 0,-2 3 77,2 5 0,-4 1-64,4-1 0,-3 5-33,-2-1 1,0 2-30,1-1 0,-1-3 0,-1 2 64,-2-2 1,-3-2-401,-1 1 175,-4-1-698,4 1 282,1-7 104,-5 5 495,5-9 0,-1-2 0,2-7 0</inkml:trace>
  <inkml:trace contextRef="#ctx0" brushRef="#br0" timeOffset="50">28681 1984 7860,'7'0'-413,"-1"2"584,-6 2 0,1-1-23,3 5 0,-2-4 230,2 4-283,3 1 0,-5 7 96,7 1 3,-1-1-79,4 2 1,1-3 358,-1 6-365,0-6 0,5 3 99,0-6 0,5 1 120,-2-1 0,4-5 0,1-3-172,-1-2 1,1-2 160,0 0-363,0-6 71,0-1 0,2-5-87,-2-1 79,3-5 1,-9 5 26,6-4 0,-6 3 9,-3 2 1,0-2 5,0-2 1,-6 2 6,2-3 1,-6 8-83,2 0 1,-5 5 62,1-4 1,-3 4-395,-1-4 163,0 5-879,0-8 564,-5 9 0,2-3-623,-5 5 1122,5 0 0,-14 0 0,4 0 0</inkml:trace>
  <inkml:trace contextRef="#ctx0" brushRef="#br0" timeOffset="51">28967 2865 7827,'0'7'-355,"0"4"0,-2-6 312,-2 4 290,3-4-132,-5-5 0,6 2 154,0 2 98,0-3 94,0 5-439,0-6 131,0-6 0,0 3-16,0-5 1,-4 0 43,0-5-14,0 1-189,4 0 139,0-1 1,-4-3 105,-1-1-245,1-5 46,4 3 0,0-6 155,0 0-196,0-5 111,0 4-4,0-5-7,0 1 0,0 0 61,0-3 123,6-3-111,1 10 0,5-5 0,1 6-70,-1 6 1,0-4 0,1 10-300,-1 1 178,1 5-263,-1 7 180,-5 0 1,-2 6-13,-5 2 1,0 3 93,0 1 1,0 5-207,0-1 1,-4 2 36,0-1 0,-4-3-63,4 2 1,-5-2 98,5-2 0,0 1-93,4-1 117,0 0 0,0 1 381,0-1-122,0 1 1,6-1-8,2 0 1,3-3 240,1-1 1,1-1-151,-1 1 0,1 2 194,-1-6 1,-1 1 130,-3 0-141,3-4 1,-9 6 338,2-3-728,-3-3 0,-6 5-127,-4-6 1,-2 1-207,-1 3 1,-5-2-86,1 2 0,-5-3 216,5-1 0,-1 0-2234,5 0 2443,-1-5 0,1-2 0,0-5 0</inkml:trace>
  <inkml:trace contextRef="#ctx0" brushRef="#br0" timeOffset="52">24488 3411 7735,'7'0'745,"-1"-6"-425,-6 5 1,1-5 324,3 6-307,-2 0-94,3 0 1,-5 7 226,0 6-236,6 4 1,-5 10-120,3 2 1,2 8 95,-2 8 1,0-1-363,-4 2 0,0-5 187,0 5 1,0-6-812,0 1 0,0-4 84,0-4 0,1-7-225,3-5 1,-2-6 186,2 2 728,-3-9 0,5-2 0,1-6 0</inkml:trace>
  <inkml:trace contextRef="#ctx0" brushRef="#br0" timeOffset="53">24798 3683 7790,'2'9'270,"2"-1"0,-3 0 81,3 5 0,-2 0-72,-2 4 0,4-2-252,0 6 0,0 0-211,-4 3 0,4 0 104,0-4 0,1 2-37,-5-5 0,0-5 67,0-3-343,0-7 198,0 4 0,0-9-59,0-5 1,4-2 19,0-10 0,5-1 65,0-4 0,-2 2-11,1 2 389,0-2-157,5 9 664,-7-4-523,6 6 0,-10 3 18,7 1 286,-1 5 0,4-2-241,1 5 1,-5 5 0,0 3 45,2 4 0,-3 4-317,1 1 187,-5 5 0,6-7-514,-4 5 0,0-3 202,-1 4 1,-2-6-1279,2 1 699,-3-2-409,-1-1 1128,0-7 0,6-6 0,0-6 0</inkml:trace>
  <inkml:trace contextRef="#ctx0" brushRef="#br0" timeOffset="54">25245 3559 7807,'7'-5'489,"4"4"-489,-10-5 528,5 6-278,-1 0 0,-2 1-47,5 4 1,-4 1-67,5 7 1,-5 1 68,4 2-213,-5 9 57,2 1 1,-3 9 163,2-6-1098,-3 5 629,5-8 0,-6 5-876,0-7 792,0 1 0,0-4-792,0-1 1131,0-4 0,-6 2 0,-1-12 0,-5 0 0</inkml:trace>
  <inkml:trace contextRef="#ctx0" brushRef="#br0" timeOffset="55">25220 3795 7807,'0'-7'-157,"0"-4"157,0 3 658,0-3-334,0-1 1,0-1-7,0 1 0,7 3-30,5 1 0,1 4 23,3-4-490,4 5 179,-7-3 0,11 6-313,-3 0 227,2 0 1,-2 5-73,-1-1 0,-4 5 176,0 0 0,-2 2 93,-2 1 1,1 1-73,-1-1 0,-5 0-38,-3 1 0,2 3 13,-2 1 1,0-1-37,-4-3 0,4-1 73,0 1-83,0-1 58,-4-5 0,0 0 31,0-3 445,0-3-211,0 5-5,0-6-146,0-6-80,0-1 0,0-6 79,0-4-226,0 3 65,0-9 0,4 9 192,1-3-324,-1-2 235,1 5 1,-3-3-196,2 4-56,3 1 190,-6-1 1,6 2-400,-3 3 182,-3 2 36,10 6-750,-4 0 577,0 0 1,4 2-43,-3 2 376,4 3 0,0 11 0,0 1 0</inkml:trace>
  <inkml:trace contextRef="#ctx0" brushRef="#br0" timeOffset="56">25741 3783 7807,'0'7'191,"0"4"68,0-10 134,0 10 103,0-10-185,0 10 32,0-4-162,0 6 1,2-1 160,2 1-187,-3-7 1,10 4 29,-3-6 1,-1 4 150,2-3-272,-1-1 0,4-4-90,1 0 1,-1 0 288,0 0-871,1-6 458,-6-1 0,4-9-35,-3-1-41,-3 1 138,1-2 1,-6 4-137,0-3 42,0 4 154,0 0 1,-6 1-556,-2 0 269,-3 5-1,-1 1-295,-1 1 368,1 3 0,0-2 242,-1 8 0,1 3 0,-1 6 0</inkml:trace>
  <inkml:trace contextRef="#ctx0" brushRef="#br0" timeOffset="57">26250 3820 7858,'-6'-7'-921,"-1"2"806,-5-1 0,0 5 404,-1-4-117,1-1 1,-1 4 14,1-2 1,0 3-60,-1 1 1,1 0 48,-1 0 0,1 1-57,0 3 1,0 3 151,4 6 1,-1-1-204,4 0 1,1 1 207,4-1-376,6 1 1,1-1 67,5 0 1,0-3-197,1-1 0,1-5-38,2 1-140,-2-3 240,4-1 1,-2-5 31,1-4 1,0-2-41,-5-1 1,4-2 0,1-1 71,-2-2 12,-7-5 0,3 7 129,-2-5 0,-2 3-79,1-4 0,-5 5 179,1-5 1,-3 5-64,-1-5 0,0 6 458,0-2 1,0 8-243,0 0 0,-1 7 532,-3-3-461,2 4 1,-3 4 68,5 5 1,0 2 12,0 10 1,0-3-176,0 4 0,0-1-275,0 5 0,0 0 89,0 0 1,1 0-581,3-1 1,-1-4 335,5-4 0,-4-1-466,5 2 1,-5-8-237,4 4 430,0-9 1,5 2-340,-1-6 1,5-6 292,-1-2 1,1-3 476,-5-2 0,1 0 0,-1-4 0,0-2 0,1-6 0</inkml:trace>
  <inkml:trace contextRef="#ctx0" brushRef="#br0" timeOffset="58">26510 3758 10194,'0'12'569,"0"1"-767,0-1 127,0 1 1,0-1-454,0 0 435,0 1 1,4-1 3,1 1 1,0-2 189,-1-3-239,3 3 1,5-10 7,1 3 0,-5-2-187,0-2 0,1-2 75,3-2 1,-1 1-51,-3-5 1,3 0 104,-2-4 1,0-1 109,0 1 1,0-1 267,-5 1 0,1 0-118,-5-1 0,0 1 82,0-1 0,0 5-50,0 0 1,0 4 728,0-5-198,0 7-354,0-4 1,-5 7-118,1 4 1,0 2 33,4 5 1,0 2-276,0 2 1,0-2 72,0 3 1,2-4-356,2 0 1,1-1 159,3 1 1,3-5-195,-2 0 0,2-5 182,1 1 1,2-3-1247,2-1 1452,-2 0 0,10 0 0,-5 0 0</inkml:trace>
  <inkml:trace contextRef="#ctx0" brushRef="#br0" timeOffset="59">27006 3733 7778,'-12'0'227,"0"0"1,-1 0-163,1 0 694,-1 0-433,1 0 1,5 6 210,3 2-384,-3 3 0,6 1-8,-3 1 0,2 0 63,2 4 1,0 2-76,0 6 1,2-6 53,2-2 1,3-3-200,5-2 1,2 1 70,2-1 1,2-5-212,3-3 0,1-3 46,-5-1 1,5 0-66,-2 0 1,0-1-177,0-3 1,-5-2 145,2-2 0,-2-4 37,2-1 1,-5 1 54,0-5 1,1 4 42,-5 0 0,-2 1-41,-2-1 1,-3 1 198,-1 0 0,0-1 68,0 1 1,0-1 89,0 1 0,-5 1-74,-4 3 1,-2-2-88,-1 6 1,0 0 56,-1 4 0,5 0-28,0 0 0,-1 1 60,-3 3 1,4 3-83,-1 6 0,7 0-13,-2 4 0,2-3-38,2 2 0,0 2-148,0-1 0,0 3-56,0-3 1,6-1 66,2-3 0,3 2-599,1-3 0,5 3 306,-1-6 1,5-4-1450,-4-1 1834,5-2 0,3 3 0,6 2 0</inkml:trace>
  <inkml:trace contextRef="#ctx0" brushRef="#br0" timeOffset="60">27999 3559 7755,'7'0'1534,"-2"0"-1642,-5 0 143,6 0 1,-5 6 240,3 2-517,-2 3 210,-2 7 1,0 0 50,0 3 92,0 8 1,0-9-6,0 9 0,0-1-96,0 1 0,0-4-31,0-1 1,0 1-12,0-4 1,1-3 201,3-2 1,3-6-59,6-2 0,4-4 119,4 5 0,-2-7-98,2 3 0,-2-4-37,2-1 1,3 0-153,-4 0 0,-1 0 101,2 0 1,-6 0-566,2 0 1,-3 1 284,-2 3 0,-4-2-700,1 2 0,-7-1-141,2 1 1075,-2-3 0,-2-1 0,0-7 0</inkml:trace>
  <inkml:trace contextRef="#ctx0" brushRef="#br0" timeOffset="61">28024 3497 7790,'12'-5'448,"1"4"1,-1-6-221,0 3 1,2 2 140,3-2 0,-2-1-67,6 0-759,-6 1 302,8 4 0,-8 0-793,6 0 636,-6 0 1,7 0-94,-5 0 0,-1 0 127,-3 0 0,-1 0-165,0 0 443,1 0 0,-6 6 0,-7 1 0,-7 5 0</inkml:trace>
  <inkml:trace contextRef="#ctx0" brushRef="#br0" timeOffset="62">27974 3733 7826,'17'0'126,"-1"0"0,2 0 188,-1 0 1,2-1 242,6-3 1,0 2 14,-1-2-496,1 3 0,0 1-249,0 0 1,-5 0 218,1 0-1369,-6 0 885,3 0 0,-9 0 438,-1 0 0,0 5 0,4 2 0</inkml:trace>
  <inkml:trace contextRef="#ctx0" brushRef="#br0" timeOffset="63">28582 3435 11929,'0'13'-305,"0"-1"101,0 1 151,5 5-1339,-3-5 943,3 11 0,-5-5 61,0 6-1115,0 5 1503,0-4 0,0 10 0,0-4 0</inkml:trace>
  <inkml:trace contextRef="#ctx0" brushRef="#br0" timeOffset="64">28892 4130 7730,'7'0'0,"-1"-6"0,-6 0 0</inkml:trace>
  <inkml:trace contextRef="#ctx0" brushRef="#br0" timeOffset="65">3077 16297 8153,'0'-13'-574,"0"1"0,2 5 486,7 3 1,4 4-275,12 4 357,11 3-192,3 11 1,12 2 196,2 9-1985,4-2 1983,5 3 0,-29-17 0,0-1 101,0 0 0,0 1-73,6-1 0,-1 0 27,27 13 97,-26-15 0,1-1-97,23 9 0,-27-11 1,1-1 25,-2 0 1,1 0 56,3-2 0,0-1-77,-1 3 0,0-1 1,2-4-1,0-1-11,-3 2 0,0 1 26,0-2 1,1-1-50,-1 0 1,0 0 0,4 0 0,1 0 38,-1 0 1,1 0-44,-1 3 1,0-1 4,-3-1 1,-1 0 0,0 4 0,1 1 54,2-2 0,-1 0-53,1 2 1,1-1 6,3-1 1,-1-1-524,-2 3 1,0-1 510,1-1 0,1-1 0,-2 1 0,-1 0 24,3 1 0,1-2-98,5-1 0,0-1 70,-4 5 0,0-1 1,4-4-1,1 0 21,-4 0 0,-1 2-132,1 0 1,2 1 110,1-4 1,1 1-1,1 2 1,0 0-44,-2-3 1,1 0 35,1-1 1,0 2-1,-6-1 1,0 1 10,2 1 1,1 0-74,-1-1 0,1-1 49,4 3 1,1 0 36,-6-3 0,1 0 0,3 2 1,0 0 1,-6 0 1,1 0-1,2 2 1,0 0-29,0-1 0,-1-1 120,5 3 1,0-1-117,-5-3 1,1 0 0,2 2-1,-1 1 18,-4-2 0,1 0-56,3-2 0,1 1 45,0 2 0,1 0 0,3-3 1,1 0-77,-3 0 1,-1 0 81,1 0 0,-1 0-10,-1 0 1,0 0 0,1-1 0,1 0-81,0-1 0,-1 0-27,1 2 0,0-1 75,-2-5 1,-1 1-1,-1 3 1,-1 1-11,1-3 1,-1 0-1,-1 2 1,-1-1-554,3-1 1,-1 0 685,1 3 1,0-1-114,-2-3 1,1-1 0,0 5 0,0 1-5,-1-2 0,-1 0 149,-1 1 0,0 1-136,5-3 1,0 0 0,-5 2 0,0 1-58,2-2 0,-1 0 66,-1-2 1,0 1-4,3 0 1,-1-1 0,-1-2 0,1-1-116,4 1 1,-1 0 114,-6 3 1,-1-1-1,7-3 1,0-1-81,-5 2 0,-1-1 29,1 0 1,-1-1 0,2 0 0,0 0 33,-1 0 1,-2-1-79,-5-2 0,-1 0 70,7 2 0,-1-1 0,-6-2 0,1-1-21,2 1 0,0-1 131,1-1 0,-1-2-50,-2 1 0,0-2 1,0 0-1,-1-2 114,-1 3 0,1-1-70,0-3 1,1-1-38,-3 5 0,1-1 1,2-4-1,0-1 8,0 3 1,0 1-28,-2 0 1,-1-1-26,0 1 1,0-1 0,-3-2-1,0 0 17,0 1 1,0-1 0,0 0 0,1-1 34,1 1 1,0 1-136,-1 1 1,0-1 32,-1-1 1,0 0-1,25-17 118,-2 1-395,-3 0 14,4-6 0,-9 5 80,-1-4 171,-5 4 19,8-5 0,-3 3 193,4-5-64,-5-1 0,-1-2 40,-6 2 0,3-2-81,-3 3 1,6-4 315,-10 0-205,6 5 1,-13 1 18,3 6-302,3 0 200,-6-6 0,8 4-228,-5-2 69,0 2 0,-5 2 87,-4 0 1,2-4-279,-5-1 235,-6 1-122,0 4 57,-10-6 1,9 3 535,-6-5 1,0 5-492,-4-2 0,-1 2-32,-3-1 899,-3-3-847,-6 0 1,-3 1 18,-1 6-18,-5 0 1,3-5 728,-6 1 1,0 0-728,1 3 1,-1 3 227,0 2-89,-5-3 0,-1 10-92,-2-3 133,-3 2-133,5 3 1,-8 0 6,-2 3 1,-3-1 5,-6 6 0,0-1-188,1 5-630,-6 0 811,-2-1 0,-5 1-271,0-1 108,6 1 0,-6 4-103,0-1 148,0 7 0,24-3 0,0-1 32,3 1 1,-1 1 101,-2 1 1,1 1-78,-32-4 1,32 4 0,-1 0-94,1 0 1,0 0 0,-2-1-1,-1 1 116,1-1 1,0 1 0,-1 2-1,1-1 78,2-1 1,0 0-27,0 1 1,-1 1 0,0-1 0,0 0-17,-1-1 0,0 0 1,1 1-1,0 1 54,-1-2 1,-1 0 0,1 1 0,-1 0-63,0 1 0,1 0 1,-3 0-1,0-1 4,0-1 1,1 0-1,1 1 1,-1 0-44,0-1 0,-1 0 1,1 1-1,-1 1 38,-1 0 0,0 0 0,1-2 0,0 0 0,-2 0 1,1-1-5,1 1 0,0 0 1,-3 2-1,1-1-71,3-1 1,0 0 65,-1 1 1,1 0 0,-2-1 0,-1-1-24,1 3 1,-1 0 0,1-2 0,1 0 2,1 0 0,-1 0 0,-1-1 0,1 2-31,1 1 0,-1 0 45,-3-3 0,-1 0 0,4 2 0,0-1-6,-1-2 1,-1 0-632,2 2 0,0 1 634,-1-1 1,-1-1-1,1 1 1,-1 0-9,1 0 1,0-1 40,-1 1 0,1 0-31,2 2 0,0 0 1,-2-1-1,0-2 24,-1 1 0,1 0-21,0 0 0,-1 0 0,-4 2 0,1 0 11,3 0 1,1 0 0,-2 0-1,0 0 61,4 0 0,0 0 0,-2 0 1,0 0-68,0 0 1,-1 0-3,-2 0 1,0 0 0,4 0 0,0 0 2,-2 0 0,1 0-544,1 0 0,0 0 539,-1 0 1,-1 0 0,0 0 0,0 0-1,-2 0 0,1 0-123,4 0 1,-1 0 116,-3 0 0,-1 0 1,7-1-1,1 1-33,-3-3 1,-1 1 26,-2 2 0,0-1 1,0-2-1,0-1 10,-2 2 1,1 0 0,3 1 0,1 1-10,2-2 0,0-1 1,-2 2-1,0 0 81,0-1 1,0 0 0,-1 1 0,1 0 120,2-1 0,-1 0 0,1 1 1,0-1-1,4 1 0,0 0-162,-2-1 1,0-1 0,0 1-1,-1 0-42,-2 2 0,1 0 0,3 0 1,0-1 47,-1-1 0,0 0 1,1 1-1,0 0-101,-1-1 1,0 0 0,-1 1 0,0 1 40,-1 0 1,0 0 0,3 0 0,0 0-88,-1 0 0,-1 0 48,3 0 1,-1 0-1,-1 2 1,-1 0-16,1 0 0,0 0 56,-3 1 0,0-2 1,4 0-1,0-2-29,-1 1 1,0 0 329,1 3 1,0 0-331,-33-2 0,0 6-56,3-3 437,8-2-211,-8 3 1,11-1 265,-3 0-372,-3 6 0,6-7-200,-3 5 114,3 0 126,6 5 23,-1-1-308,-5 1 265,4 4 0,-4-3 17,5 3-302,0 2 110,-5 0 0,0 5 52,-3-4 19,3 4 23,11-5 1,-4 6 41,2 0 259,-2 0-274,4-1 0,1 5 243,6 0 15,0 0-191,5-4 52,-4 5-61,10 2 0,-4 1 74,5 0-167,0 0 118,0 4 0,1 5 59,-1-1-307,5 0 218,-3-3 0,9-1 76,-2 0 131,2 6 1,3-5-207,3 4-36,-3-4 740,4 0-709,0-1-107,1 5 99,1-3 1,3 4-8,-2-6 1,3 2 517,1 2 0,0-3-495,0 4-66,0-4 38,0 5 1,0-4 251,0 2-191,0 3-2,5-5 0,-2 3 83,5-4-119,1-1 27,3 0 209,0 6-222,1-5 0,-1 5 62,1-6-158,5 1 110,1-1 1,6 4 51,0 0-14,-1 1-41,7-5 0,-4 2 185,6 2-173,-5-8-15,8 8 0,-5-9 286,7 5-271,-1 6 0,4-5 81,1 4-83,-1-4 1,-7 0 86,4-1-131,-9-5 48,17 3 0,-17-4 85,9 2-337,-4-3 105,-2-5 1,4 0-98,-3-1-74,2-4 264,-3-2 0,0-2-1548,-3 1 1534,-3 5 0,8-6 0,-5 4 0,-1-4 0,-2 3 0,-1 4 0</inkml:trace>
  <inkml:trace contextRef="#ctx0" brushRef="#br0" timeOffset="66">25108 5159 8918,'7'14'246,"-2"3"0,-4 2-139,-1 6 1,0 0 85,0-1-164,0 7 1,0-4 99,0 6 1,0-1-25,0 1 1,0-3 9,0-5 1,0 0-11,0 0 0,0-2-3,0-2 1,0-3 100,0-6 0,4-3 132,0-1-85,6-5 0,-3 6-46,5-5 0,-4 0 47,1-4-107,-1 0 200,4 0-220,6 0 1,-4 0 170,3 0-71,2 0-89,0 0 1,2 0 140,0 0-406,-1-5 159,-1 4 1,5-5-663,-3 6 349,-3 0 192,-1 0-548,-4 0 448,-1 0 0,1 0-101,-1 0-1345,-5 0 436,-2 0 434,1 0-619,-5 0 579,5 0 808,-6 0 0,0 6 0,0 0 0</inkml:trace>
  <inkml:trace contextRef="#ctx0" brushRef="#br0" timeOffset="67">25195 5159 8010,'13'0'65,"-1"0"-65,1 0 0,0 0 472,4 0 0,-2 0-107,6 0 1,-5 0-193,5 0 0,-5 0 21,5 0 1,-2-4-663,2 0 0,-3 0-6,-6 4 0,1 0 474,-1 0 0,1 5 0,-1 2 0</inkml:trace>
  <inkml:trace contextRef="#ctx0" brushRef="#br0" timeOffset="68">25071 5432 8194,'0'-7'1650,"6"2"-1206,1 5 0,6 0 357,4 0-427,2 0-130,1 0 0,7 0-321,-2 0 105,3 5 0,-4-3-904,1 2 1,0-1 527,0 1 1,-5-3 347,1 3 0,0 3 0,4 0 0</inkml:trace>
  <inkml:trace contextRef="#ctx0" brushRef="#br0" timeOffset="69">25940 5482 8010,'12'0'36,"0"0"148,-5 0 437,4 0-275,-4 0 1,6 0 92,-1 0-160,0 0-109,1 0 1,-1 0 228,1 0-569,5 0 191,-5 0 1,9 0-286,-5 0 213,0 0 131,-5 5-80,6-3-17,-4 3 0,4-5-636,-6 0 262,0 0 68,-5 0-428,4 0 196,-9 0 86,3 0-316,-5 0 149,0 0 636,0-5 0,-5-2 0,-2-6 0</inkml:trace>
  <inkml:trace contextRef="#ctx0" brushRef="#br0" timeOffset="70">26151 5345 8214,'0'-6'1089,"0"0"-540,5 6 40,-4 0-251,10 0 1,-4 1-13,6 4-25,5 1-123,-5 7 1,5 1 180,-5 2 14,-1-2-132,1 4 1,-1-2 239,0 1-213,-5-1 1,3-3-125,-6-1 1,0 1-117,-4-1 1,0-4-929,0 1 0,-5-1 249,-4 4 501,-2 1-1194,-1-1 844,-6 0 1,4-3 499,-2-1 0,-4 6 0,1 5 0</inkml:trace>
  <inkml:trace contextRef="#ctx0" brushRef="#br0" timeOffset="71">26796 5259 7662,'12'0'-577,"0"0"1154,1 0-322,-1 0 0,5-2 574,-1-2-340,12 3-205,-7-5 0,14 2 419,-2 0-311,3 0-499,2-2 323,-1 5-31,-6-5 1,5 6 132,-3 0-457,-2 0 166,-7 0 1,-1 0 256,-7 0-850,6 0 324,-14 0-1170,9 0 962,-16 0 1,5 2-110,-6 2-527,0-3 463,-6 5 623,-1-1 0,-5-3 0,0 3 0</inkml:trace>
  <inkml:trace contextRef="#ctx0" brushRef="#br0" timeOffset="72">27106 5221 7854,'0'7'354,"0"0"-187,0-3 1,0-1 323,0 5 0,0-4 431,0 5-598,0-1 1,0 6-4,0 2 1,0 4 326,0 4-383,0 1-192,0 6 16,0-5 1,0 8 228,0-5-976,0 6 570,0-9 1,0 4 76,0-5-1710,-6 0 1167,5-1 1,-5-4-11,6-4 564,0 4 0,-5-7 0,-2 5 0</inkml:trace>
  <inkml:trace contextRef="#ctx0" brushRef="#br0" timeOffset="73">27664 5283 9964,'0'13'419,"0"5"-343,0 1 1,0 6 76,0 0-69,0-1 0,0 5 231,0 0-446,0 6 145,0-9 1,0 6-223,0-3 180,0-9 1,1 8 98,3-12-135,-2 1 39,9-5 1,-4-1 135,5-2 137,1 2-212,5-10 0,-3 4 285,5-5-279,-4 0 1,7-1 71,-2-3 1,-3 3-32,-2-4 1,2 4-157,-1 1 45,-1 0 0,-4 0 165,1 0-292,-1 0 30,-5 0 162,4 0-883,-4 0 237,0 0-826,-1 0 416,-6 0 1019,0 0 0,-6-5 0,-1-2 0</inkml:trace>
  <inkml:trace contextRef="#ctx0" brushRef="#br0" timeOffset="74">27664 5321 7817,'12'-9'270,"1"1"1,-1 1 429,1-1 1,5-2-263,2 6-256,4 0 0,5 3-276,0-4 1,4 4 120,-4-3 0,-1 3-628,-3 1 1,-1 0 139,-4 0-1265,-2 5 1726,-5 2 0,-6 11 0,-2 1 0</inkml:trace>
  <inkml:trace contextRef="#ctx0" brushRef="#br0" timeOffset="75">27652 5482 7951,'12'0'1835,"0"0"-1625,-5 0 1,8 0-282,-2 0 293,2 0 55,-3 0 362,6 0-317,2-6 1,0 5 105,1-3-606,0 2 223,3 2 0,0-4 188,-3 0-1140,-4 0 711,-4 4 0,-1 0-1628,1 0 945,-1 0 879,-5 6 0,4-5 0,-4 4 0</inkml:trace>
  <inkml:trace contextRef="#ctx0" brushRef="#br0" timeOffset="76">28185 5209 7860,'12'0'2149,"1"0"-1474,-6 0 0,0 4-233,-3 0 1,-3 6-496,3-2 0,-2 7 82,-2 2 1,0 1-1533,0-2 1003,0 4 0,0 4 106,0 1 394,0 0 0,-6 0 0,-1 0 0</inkml:trace>
  <inkml:trace contextRef="#ctx0" brushRef="#br0" timeOffset="77">30207 1377 7921,'-4'-9'156,"-2"3"262,0 0 0,1 0-439,-3 2 65,5 3 136,-2-5 65,-1 6 226,-1 0-79,-5 0 0,0 7 45,-1 6 1,1 5-151,-1 6 0,2 3 90,3 2 0,-3 2-97,3 6 1,-2 5-125,2-1 0,2 6 76,6-2 0,0 4-585,0 0 1,6 0-168,2-4 1,7-8-499,2-8 1,5 0 332,-1-4 0,1-3-366,-2-10 1,2-3 1050,-5-1 0,5-5 0,-3 2 0</inkml:trace>
  <inkml:trace contextRef="#ctx0" brushRef="#br0" timeOffset="78">30406 1563 7961,'0'-7'903,"0"1"-179,0 6 481,0 0-843,0 6-288,0 1-72,0 11 1,0-3 25,0 5 48,0 7 1,0 0 257,0 6-440,0-5 150,-6 8 1,5-6-45,-3 3 1,2-3-23,2-5 1,0-1 281,0-4 0,6-2 5,2-5-114,3-7 0,6 0 162,-1-6 0,7 0 126,2 0-232,0 0-65,11 0 1,-10-4-168,3 0 49,-3-6 0,-5 7-926,0-5 516,-1 5-1478,0-2 1356,-2 5 0,-12 1-539,-1 3 0,-10-2 349,-3 2 1,-3-3 697,-1-1 0,-1 0 0,1 0 0</inkml:trace>
  <inkml:trace contextRef="#ctx0" brushRef="#br0" timeOffset="79">30368 1513 7943,'0'-12'1877,"6"3"-1472,2 1-265,3 0 0,3 1-82,2 3 1087,4-3-663,5 6 0,5-5 196,3 6-1253,3 0 480,-4 0 1,3 0-1162,-2 0 863,-2 0 1,-1 0-44,-5 0 1,-6 0-958,-2 0 274,-3 6 1119,-8-5 0,-11 16 0,-9-4 0</inkml:trace>
  <inkml:trace contextRef="#ctx0" brushRef="#br0" timeOffset="80">30368 1736 7943,'13'0'431,"-1"0"1,1 2 606,-1 2 1,0-3 246,1 3-875,5-2 0,1-2-694,6 0 1,4 0 200,0 0 1,4 0-839,-4 0 0,4 0 483,-4 0 0,0 0-263,-4 0 0,-2 0 701,-2 0 0,2-6 0,-4-1 0</inkml:trace>
  <inkml:trace contextRef="#ctx0" brushRef="#br0" timeOffset="81">31026 1699 7873,'7'0'761,"4"0"1,-6-1-331,4-3 1,3 2 330,0-2-341,1 3-320,5 1 59,0 0 1,1 0 214,6 0-1046,-6 0 536,4 0 1,-7 0 75,4 0-1368,-5 0 570,3 0-887,-5 0 929,-6 5 815,-2 2 0,-5 6 0,0-1 0</inkml:trace>
  <inkml:trace contextRef="#ctx0" brushRef="#br0" timeOffset="82">31026 1910 7873,'5'-7'0,"4"3"852,2 3-557,-4-5 1,8 5 97,-3-3 558,3-3-560,-2 5 0,3-3 206,1 5-1565,5 0 698,-3 0 1,5 0-1418,-4 0 1144,4 0 1,-9 0-723,5 0 1265,1 0 0,-2 0 0,-1 0 0</inkml:trace>
  <inkml:trace contextRef="#ctx0" brushRef="#br0" timeOffset="83">31795 1960 7778,'0'-13'-4,"0"5"0,0 0 681,0 5-257,0-8-182,0 9 1,0-9 298,0 3-291,5 3 1,-3-6 129,2 2 1,-3 2-107,-1-1 1,0 0-13,0-4 0,5-5-41,-1 0 0,4 0-166,-4 0 1,2-2 10,-2-6 1,-2 0 41,7 0 1,-7 2-35,3 2 1,0-1-250,-1 6 110,0-6-81,-4 8 46,0-4 114,6 5-121,-5 1 145,5 0 0,-6 3 26,0 1 212,5 5-236,-3-2 1,5 5 249,-3 0-126,-3 0 0,10 0-87,-3 0 0,-1 5 68,2 4-60,-1 2-186,-1 1 172,4 0 0,-4 6 69,5 3-314,0-3 106,-5 5 0,4-3 173,-2 5-491,2-6 269,1 4 1,-4-5-480,1 3 391,-1 2 1,3-8-58,-3 6 0,2-6 45,-6 2 0,4-3-158,-4-2 0,5-4 49,-5 0 1,0-3-520,-4 3 98,0-5-45,0 2-84,0-5 113,0 0 767,-6 6 0,0-5 0,-7 5 0</inkml:trace>
  <inkml:trace contextRef="#ctx0" brushRef="#br0" timeOffset="84">31770 1798 7806,'0'-8'0,"0"0"1416,6 5-883,-5-8 1,10 10 507,-3-3-571,9 2-131,-3-3-680,9 3 325,-4-3 0,2 5 173,0 0-1233,-1 0 776,5 0 0,-1 0 134,-4 0-719,-2 0 449,0 0 436,-4 0 0,4 0 0,-6 0 0</inkml:trace>
  <inkml:trace contextRef="#ctx0" brushRef="#br0" timeOffset="85">31274 1588 7902,'-7'0'29,"2"-6"473,-1 5-34,5-10-143,-5 9 140,6-3-249,0 5 1482,0 0-1168,6 0 39,1 0-261,5 5 1,4 1 131,1 2-480,5 3 74,-8-4 0,9 4-75,-2-3 129,-3 3-17,5-4 0,-9 4 236,3-3-90,-4 3-45,0-4 1,-5 7 318,0 3-246,-5-4-190,-3 11 0,-7-3-87,-5 7 1,-6 4 247,-3 5-1835,-2 1 1134,-2-7 0,0 4-2492,0-6 1128,6 5 1849,1-13 0,0 8 0,-1-10 0</inkml:trace>
  <inkml:trace contextRef="#ctx0" brushRef="#br0" timeOffset="86">30381 2691 7985,'-7'-7'-1015,"1"2"961,6 5 905,0 0 0,0 5-792,0 4 0,0-2 24,0 1 890,0 6-567,0-1 0,0 9-26,0-5 0,0 5-145,0-1 0,0 2 193,0 2-630,0 0 205,0 5 1,4-8-629,1 3 486,-1-3 1,-4 3-491,0 0 0,0-6 332,0-3 1,0-2-179,0-1 0,0-1 119,0 0 0,1-5 356,3-3 0,-2-2 0,3-2 0</inkml:trace>
  <inkml:trace contextRef="#ctx0" brushRef="#br0" timeOffset="87">30356 2741 7741,'0'-7'1013,"1"-3"-774,3 6 168,3 0-266,6 4 1,1 0 189,2 0-405,3-5 210,1 3 0,6-3-367,-5 5 173,5 0 0,-6 0 36,9 0 1,-7 0-156,3 0 0,-8 0-524,-1 0 1,-2 0 66,-2 0 634,1 0 0,-6 5 0,-2 2 0</inkml:trace>
  <inkml:trace contextRef="#ctx0" brushRef="#br0" timeOffset="88">30368 2902 7919,'9'0'547,"-1"0"-165,-5 0 56,8 0-6,-4 0-161,5 0 0,0 0 57,1 0-257,5 0 93,1 0 0,2 0-80,-1 0 0,1 0-294,4 0 215,-6 0 213,5 0-1410,-11 0 868,5 0 0,-5 2-1248,-1 2 997,-5-3 0,-2 10-68,-5-3 643,0 3 0,0 2 0,0-1 0</inkml:trace>
  <inkml:trace contextRef="#ctx0" brushRef="#br0" timeOffset="89">30430 3088 8380,'-7'0'2223,"2"0"-1968,16 0 0,-3 0 127,9 0-163,2 0-233,0 0 177,6 0 1,0 0-497,0 0 317,0 0 1,4 0-237,0 0 0,-2 0-412,-6 0 1,1 0-1393,-6 0 1521,6 0 0,-8 2 535,3 2 0,-9-3 0,-2 5 0</inkml:trace>
  <inkml:trace contextRef="#ctx0" brushRef="#br0" timeOffset="90">30865 2667 7928,'-7'0'1058,"1"0"-894,6 0 674,0 0-1242,0 5 193,0 2 1,0 9-832,0 1 0,0 1 1042,0-2 0,-5-2 0,-2 4 0</inkml:trace>
  <inkml:trace contextRef="#ctx0" brushRef="#br0" timeOffset="91">31125 2828 7825,'12'-7'1718,"1"1"-1228,-6 1-228,4 3 0,0-3 174,5 5-367,6 0 18,-2 0 0,0 0 227,1 0-534,0 0 241,4 0 1,-1 0-1240,1 0 676,-6 0 429,-1 0 1,-2 1-1545,-4 3 1657,3-2 0,-13 9 0,3-4 0</inkml:trace>
  <inkml:trace contextRef="#ctx0" brushRef="#br0" timeOffset="92">31162 2939 8985,'13'0'966,"3"4"-872,1 1-138,5-1-111,-3-4 1,6 0-677,0 0 633,5 0 0,-9 0-853,8 0 686,-10 0 0,0 0 365,-2 0 0,2 0 0,0 0 0</inkml:trace>
  <inkml:trace contextRef="#ctx0" brushRef="#br0" timeOffset="93">31373 2729 7825,'0'-17'631,"0"0"1,0 1 64,0 4-416,6-1 0,-4 5 93,7 0 166,5 5-164,-1-3-1,5 6-345,0 6 50,-4 1 0,9 6 257,-2 4-557,-3-3 199,0 9 0,-4-8 170,2 6-340,-8-6 155,9 9 0,-16-9-546,4 5 315,-4-4 164,-1 7 0,-6-4-1648,-2 6 824,-3-6 928,-1 5 0,-12-5 0,-2 6 0</inkml:trace>
  <inkml:trace contextRef="#ctx0" brushRef="#br0" timeOffset="94">31919 2741 7425,'0'-7'1323,"0"2"-937,0 5 582,0 0 0,0 5-711,0 3 0,0 7-68,0 2 1,0 6-28,0 2 1,0 0-564,0 4 253,0 3 198,0-6 1,0 8-1537,0-5 775,0 6 269,0-9-1221,0 4 689,0-11 974,0 5 0,0-10 0,0 4 0</inkml:trace>
  <inkml:trace contextRef="#ctx0" brushRef="#br0" timeOffset="95">31981 2753 7854,'12'-16'996,"1"-1"-622,-1 1 0,1 3 158,-1 1-136,0 5-229,6 2-51,-4 5 12,10 0 1,-9 5 129,5 3-490,-4 9 178,2-3 0,-10 9 136,0-2-274,-5-3 155,2 5 1,-5-8 99,0 6-636,0-6 394,-5 3 1,-2-6-681,-5 1 393,-6-1 278,4 1 0,-10-2-285,4-3 254,2-3 1,-6-1 180,4 1 1,-2-1-105,1-4 1,3 4 907,6 0-337,5 0-222,-4-4 657,9 6-569,-3-5 1,14 6 460,4-3-277,8 3-208,-2 0-105,6 4-17,-1-4 1,1 4 278,0-3-561,0 3 156,-6-4 0,3 0 187,-5-3-1106,-1 3 354,-9-6 280,4 10-1162,-9-9 418,3 3-501,-5-5 1507,0 0 0,0 6 0,0 1 0</inkml:trace>
  <inkml:trace contextRef="#ctx0" brushRef="#br0" timeOffset="96">32490 2592 7851,'12'0'472,"0"0"0,-3 0 135,-1 0-395,0 0-5,5 0 0,-1 6 163,1 2 1,-1 3-27,0 1-318,6 6 40,-4 2 1,5 10 97,-2 3 21,-3 3 0,2 5 133,-8 0-93,-2 6-798,-6-8 784,0 9-164,0-4-15,-6 0 1,0-1-254,-7-6-348,1-5 433,-1-2 1,1-5 21,0 0-1318,-1-6 966,1-1 1,3-7-1706,1-3 2357,5-2 1,-8-1-1,5 2 1</inkml:trace>
  <inkml:trace contextRef="#ctx0" brushRef="#br0" timeOffset="97">24947 4986 7615,'7'-6'-1166,"0"-1"1049,-3-5 1,3 0 116,5-1 0,1 1 425,-1-1-235,6 1 1,-3 0 38,6-1 260,0-5-255,-2 4 0,4-3 294,-2 4-289,3 6 1,2-4-106,3 3 1,-3 2 42,3 2 0,-7 3-230,-1 1 1,1 1 93,7 3 0,-3-1-47,3 5 1,-3 1 2,-1 3 1,4 1-124,0-1 0,4 0 92,-4 1 1,1 3-89,-1 1 1,-3 1 72,3-2 0,-3-1 43,-1 6 1,-6-2 29,-2 2 1,-3 2-24,-2-2 1,-1 3 42,-3 0 0,-2 1-14,-6 0 1,0 4 5,0 0 0,0 4-34,0-4 1,-2 1-6,-2-1 30,-3-3-135,0 10 117,-4-10 1,5 6 7,-7-3-27,6-3 15,-4 10 0,4-8-10,-5 5 229,5-6-220,-4 3 1,6-5 62,-4 0-56,-2 5 1,4-5-20,-5 0 1,-2-2 31,-2-6 1,0 5-45,-4-1 1,3-3 40,-3-2 1,-2-2-51,-7-2 1,-2-1 34,-2-2 1,-3 0-37,3-5 0,-7 5 34,-1-5 1,-5 0 118,5-4 1,0 0-75,4 0 1,-1-6 93,1-2 1,-4-4-31,-1-5 0,2-2-59,7-6 1,-1-1-40,5-3 1,-4-3 51,4-5 0,1-4-60,8-1 0,2 1 94,5 4-692,1 0 634,5-1-16,2 7 0,5-4-375,0 6 362,5-5 1,1 8-116,2-3 0,3 3 126,-3 1-6,3 0-219,2-5 200,4 3 1,-3-4-3,3 2-204,-3 3 89,3-5 0,-1 5-350,4-3 206,1 3 371,4-4 0,1 6-984,3 4 343,-3 2 218,10 5-456,-15 1 769,8 5 0,-6 2 0,6 5 0,0 0 0</inkml:trace>
  <inkml:trace contextRef="#ctx0" brushRef="#br0" timeOffset="98">26684 5085 7949,'7'-12'0,"-2"3"0,-5 1-266,6 0 231,-5-5 1,10 1 156,-2 0 0,2-1 65,1 1 1,2-1-31,2 1 0,1 0 113,8-1 108,-3 1-215,8-1 1,0 2 115,3 3-236,3-3 23,-4 10 1,4-5-92,-3 6 11,3 0 47,1 0 1,-4 1-163,0 4 77,-5-4 0,2 10 19,-5-3 0,0 2 85,-1-2 0,-3 3-65,0-2 0,-6 2 28,1 1 1,-2 4-5,-1 1 1,-1 1-16,0-2 1,-3 0 3,-1 4 1,-5 0-22,1 0 0,1 4 47,0-4 1,-1 4 11,-4 1 1,0-5-30,0 1 1,0 0 100,0 3 1,-4 1-93,-1 0 0,1-4-15,4-1 1,0 1-10,0 4 1,0 0-83,0-1 1,0 1 23,0 0 1,0 0 66,0 0 1,0-1-27,0 1 1,-5-4 6,-3 0 0,-4-1 9,0 5 1,-4-1-16,-1-4 1,-5 2 123,1-5 0,-2 1-31,-2-2 113,0-2-170,0 4 0,1-6-6,-1 1 0,-4-5 21,0 0 1,-6-1-56,2 1 0,-2-2 49,-3-6 1,1 0-13,0 0 1,-4 0 1,-1 0 0,-1-6 105,2-2 1,4-7-49,0-2 0,-3-5 116,7 2 1,1 0-205,11 0 1,2-5 78,2-4 1,4-4-127,-4 4 0,9-4 116,4 4 0,2-5-111,2 0 0,0 0 86,0 1 0,7-2-57,6 7 0,-1-7-26,5 2 0,0 1-10,0-1 0,4 6-216,-5-2 1,6 3 82,-1 1 1,-2 0-404,2 0 0,-5 6 235,5 2 0,-4 5-899,3 4 1267,-5 2 0,3 1 0,-5-2 0</inkml:trace>
  <inkml:trace contextRef="#ctx0" brushRef="#br0" timeOffset="99">27627 5023 8014,'0'-7'-1097,"0"2"1436,5-1 53,-3 5-232,3-10 114,1 9-165,-5-9 1,10 6 78,-3-4-11,9-2-71,-3 5 0,10-7 105,1 1-260,6-1 141,6 6 1,1-4-109,4 3-35,-4-3-567,11-1 481,-11 5 202,10 1 1,-9 6 60,2 0-258,-2 0 62,-7 0 1,2 2 133,-5 2-189,0 3 142,-4 5 1,0-4 99,-1 1-103,-4-1 0,3 4 0,-8-1 50,6-2 695,-6 2-735,9-4-6,-11 5 6,5 0 0,-5 1 26,-1-1 59,1 1-82,-1-1 1,-1 2 29,-3 2 35,3-2-64,-9 9 1,9-7-95,-3 4 99,-3 1-8,1 4 1,-6 0-118,0-1 126,0 7-10,0-5-116,0 4 105,0 1 0,0-5 17,0 3-68,0 2 38,0-4 1,0 7-12,0-5-13,0 0 22,0 1 0,-4-2-6,0 5 8,-6-6 0,7 4 2,-5-7 0,0 1-2,-5 0 1,1-1-87,0-4 0,-2 2 80,-3-5 1,3 5-152,-2-2 0,-3 3 134,-2-3 0,-2 0-22,-2-4 1,-1-1 14,-3 6 0,1-6-10,-5 2 2,5-4 1,-6-2 188,5-2-185,-6 2 0,8-10 195,-6 3 1,4-2-110,-4-2 1,4 0 132,-4 0 1,5-5-94,-1 1 1,3-4 38,1 4 0,-4-6-52,0 2 1,0-3 48,5-1-57,-1-1 1,0-3-155,0-1 139,-5 1 1,4-1-119,-3 0 19,8 1 1,-2 2 109,2-2 10,-2 2-54,3-10 0,-2 11 6,6-4 82,-1-2-86,10-1 1,-7-4-51,6-1 57,-6 6-6,13-5 1,-9 5-112,6-6 110,-5-5 0,7 8-75,-2-3 1,3 3 72,1-3 0,0-1-99,0-3 0,0 3 71,0-3 1,4 4-13,0 4 7,0-2 1,0 4 51,0-6-48,0 0 2,-4 6 1,5-3 189,-1 5-179,0-5-4,1 8 61,-3-4-54,9 6 1,-10 0 16,3-1-102,3 6 88,0-4 0,1 6 14,1-4-232,-1-2 100,4 5 0,1-3-64,-1 1 151,1 0 1,-1-1-47,0 1-47,1 5 51,-1-8 25,1 10-207,-7-10 151,5 10-6,-4-5-141,6 1-41,-6 3 167,4-3-706,-10 5 513,5 0 1,-6 1-832,0 3 1136,0-2 0,0 9 0,0-4 0</inkml:trace>
  <inkml:trace contextRef="#ctx0" brushRef="#br0" timeOffset="100">25084 6722 8126,'0'-7'660,"0"2"0,0 14-417,0 4 0,0 3 5,0 1 1,1 2-87,3 6 0,-2 5-86,2 3 108,-3 3-521,-1 1 250,0 1 94,0-1 1,1 0-50,4 0-87,-4-11 211,4 3 1,0-11 103,-1 3-132,5-3 8,-7-11 0,9 0 326,-3-3 174,3-3-480,-4 5 0,4-6 200,-3 0-174,3 0-7,2 5-146,-1-4 138,1 5 1,-1-5 71,0 3-395,1-2 168,-1 3 1,1-5 107,-1 0-777,-5 0 496,4 0 0,-8 0-1162,5 0 658,-5 0 104,2 0-897,-5 0 1532,0 0 0,0 0 0</inkml:trace>
  <inkml:trace contextRef="#ctx0" brushRef="#br0" timeOffset="101">25108 6747 7968,'13'0'126,"-1"0"-184,6 0 0,-3-4-57,6 0 1010,0-1-544,-2 5 0,6 0 161,0 0-469,-1 0 74,1-5 0,-1 4-812,-4-4 344,-2 4 114,0 1-893,-5 0 419,-1 0 711,-5 6 0,-7 0 0,-7 7 0</inkml:trace>
  <inkml:trace contextRef="#ctx0" brushRef="#br0" timeOffset="102">25096 6958 7968,'0'7'162,"6"4"0,-4-10 282,7 3 1,-4-1 684,8 1-575,-4-3-262,9 5 0,0-6 212,3 0-281,-3 0 57,5 0-1064,-4 0 618,6 0 1,-4 4 74,0 0-1906,-6 0 1997,3-4 0,-6 6 0,0 1 0</inkml:trace>
  <inkml:trace contextRef="#ctx0" brushRef="#br0" timeOffset="103">25605 6635 8815,'7'6'663,"-2"-5"1,-5 6-409,0-3-91,0 3 0,0 5-511,0 1 227,0 5 115,0-4 0,0 9-1155,0-4 808,0 6 0,0 0 352,0 0 0,6 5 0,1 2 0</inkml:trace>
  <inkml:trace contextRef="#ctx0" brushRef="#br0" timeOffset="104">25915 7045 7432,'7'0'1908,"4"-5"-1070,-3 1-524,9 0 0,0 4-79,4 0 1,3-4-74,-4 0 65,9 0-651,-3 4 374,5 0 0,-8 0 103,-2 0-356,2-6 217,-9 5 1,4-5-2,-6 6-896,1 0 617,-6 0 1,0 0-1023,-3 0 700,-3 0 139,5 0 549,-6 0 0,-11 0 0,-3 0 0</inkml:trace>
  <inkml:trace contextRef="#ctx0" brushRef="#br0" timeOffset="105">26151 6921 8002,'6'0'759,"0"0"-391,-1 0 21,2 0-144,0 0 1,4 1 83,-2 3 72,2-3-234,1 10 1,2-5 170,2 2 51,-2 3-206,4-4 0,-4 4 477,2-3-288,-2 3-130,4-4 1,-10 6 227,1-1-244,-7-5-1,4 4-846,-6-4 525,0 5 1,-6 2 172,-2 3-2387,-3-4 1119,-7 11 1191,-1-10 0,-6 9 0,0-4 0</inkml:trace>
  <inkml:trace contextRef="#ctx0" brushRef="#br0" timeOffset="106">26796 1960 8125,'-13'0'-924,"6"0"793,-4 0 291,4 0 21,0 0 24,-4 0-46,10 0 19,-4 0-101,10 0 0,3 0 400,9 0-389,2 0 1,6-5 35,0 1 0,9-5 69,3 0-39,9 4-1077,-2-6 1019,6 4 0,5-4 98,3 3-304,8-3 104,-3 9 0,-27-2 1,0-1 176,30 0-321,-5 1 82,-6 4 1,-7 0-135,-2 0 228,-4 0 1,-11 0 14,-6 0-139,-6 0 106,-12 0-8,-2 0-142,-5 0 486,0 0 1,-4 2-364,0 2-165,-6-3 75,3 5 1,-5-5-390,0 3 285,-1-2 0,1 3-24,-1-5 0,-3 2-138,-1 2 1,-3-3-144,3 3 518,-5 3 0,3-4 0,-6 5 0,0 0 0,0 5 0</inkml:trace>
  <inkml:trace contextRef="#ctx0" brushRef="#br0" timeOffset="107">26820 2071 8125,'7'0'-105,"4"0"0,-4-4 359,6 0 0,-1-4-204,0 4-121,1-6 235,5 8 0,7-9-52,8 3-75,8-3 1,3 3 1,6 0 1,5-1-37,3-3 0,5 1 65,-1 3 1,0-2 66,-12 6 0,1 0-158,-10 4-5,1-6 0,-12 5 183,-5-3-250,-1 2 58,-10 2 0,4 0-75,-5 0 151,-7 0 34,0 0-57,-6 0-369,0 0 1,-6 4 250,-2 1 0,-8 0-167,-5-1 0,-2 2 50,-2 2 1,-4 3-213,0-3 328,-6 3 0,0 2-154,-7-1 156,-5-5 1,7 8-17,-5-2 0,-2 2-49,-7-3-2,3 1 1,-2-1 250,7 0 1,3-1-280,6-2 477,5 2-98,8-10-166,11 5 317,8-12-200,10 5 0,6-10 390,6 2-339,10 4 1,-5-6 77,11 3 1,-2-3 44,6-2 1,-3 2 87,8 3-173,-4-3 1,5 8 37,3-5-897,2 0 765,1 1 1,1-3 138,0 6-420,-1 0 175,1-2 0,-3 5-320,-6-3 215,-5 2 1,-13 2 24,-2 0-106,-3 0 173,-6 0-31,-5 0 165,-7 0 0,-7 0 816,-5 0-1111,5 0 92,-4 0 1,0 0-544,-5 0 400,-7 0 1,8 0-303,-5 0 0,3 0-320,-4 0 824,6 6 0,-8 1 0,4 5 0</inkml:trace>
  <inkml:trace contextRef="#ctx0" brushRef="#br0" timeOffset="108">26659 7069 8037,'7'0'-233,"4"0"178,-10 0 1,6 0 106,-3 0 797,3 0-455,0 0 1,6 0 182,-1 0-193,0 0-211,12 0 0,-5 0 6,6 0 51,0 0 1,0 0-416,-1 0 196,1 0 1,0 0 263,0 0-796,-6 0 427,-1 0 0,-6 0-5,1 0-958,-6 0 302,4 0-137,-10 0-106,5 0 998,-6 0 0,-6-5 0,-1-2 0</inkml:trace>
  <inkml:trace contextRef="#ctx0" brushRef="#br0" timeOffset="109">26833 6933 8037,'0'7'1134,"0"-2"-684,0 1-22,0-5-256,0 10 1,0-8 173,0 5 462,0 1-462,0 3 0,0 0 116,0 1-359,0 5 84,0-5 1,0 11-739,0-3 320,0 2 44,0-4 1,0 5-174,0-4 0,0 4 246,0 1 114,0-6 0,5 4 0,2-3 0</inkml:trace>
  <inkml:trace contextRef="#ctx0" brushRef="#br0" timeOffset="110">27155 6834 7954,'7'0'-53,"4"0"1,-4 0 121,6 0 1178,-1-6-761,6 5 1,3-5 289,8 6-396,2 0-108,1-5 1,7 3-190,-6-2-111,5 3 30,-12 1-549,5-6 496,-6 5 0,-2-5 85,-2 6-1336,-9 0 567,-1 0 436,-10 0 299,5 0 0,-6 6 0,0 1 0</inkml:trace>
  <inkml:trace contextRef="#ctx0" brushRef="#br0" timeOffset="111">27391 6796 8628,'0'9'1195,"0"-1"-224,0-5-557,0 13 0,0-6 74,0 11 1,1 5 13,4 7 1,-4 3-243,3 1-168,-3 6 74,-1 1 1,0 0-396,0-3 220,0-2 0,0-6-73,0 0 1,0-7 169,0-1-1696,-5 0 694,4-12-1463,-5 5 2377,6-11 0,0-1 0,0-6 0</inkml:trace>
  <inkml:trace contextRef="#ctx0" brushRef="#br0" timeOffset="112">27850 6883 10994,'4'13'764,"0"-1"-631,0 1 36,-4-1 1,5 6 0,-1 2 136,-2 4-233,5 1 0,-5 1-204,2 3 151,-3 3-100,-1 5-415,0-6 438,0 0 0,0-2 69,0 0-138,0-6 45,6 0 0,-5-9 94,3 3 1,-1-8-15,1 0 1,3-7-43,5 3 575,1-4-399,-1-1 0,2 0 296,3 0-232,-4-6 1,11 5 165,-3-3-284,-4 3 1,5-4 119,-5 1-370,5 0 108,-8 4 1,4 0 240,-6 0-836,1 0 471,-1 0 1,-4 0-358,1 0-195,-7 0-1013,4 0 799,-6 0-420,0 0 1373,-6 0 0,-1 6 0,-5 1 0</inkml:trace>
  <inkml:trace contextRef="#ctx0" brushRef="#br0" timeOffset="113">27912 6896 8011,'12'0'84,"-5"-6"0,6 5 519,-1-3-339,1-3 1,9 5 330,-6-2 1,6 2 146,-1-3-463,2 4-952,2-5 521,-6 6 1,4 0 48,-7 0-1334,1 0 979,-5 6 0,-1-3 458,-3 5 0,-2 6 0,-6 5 0</inkml:trace>
  <inkml:trace contextRef="#ctx0" brushRef="#br0" timeOffset="114">27912 7069 8443,'0'7'889,"6"-1"1,0-2 201,7 0-695,-1 0 0,2-2 215,3 2-659,-4-3 109,11 5 0,-6-5 281,2 3-1239,4-3 717,-10 5 0,8-5-2037,-6 3 1145,1-2 1072,-5 3 0,1 1 0,-1 1 0</inkml:trace>
  <inkml:trace contextRef="#ctx0" brushRef="#br0" timeOffset="115">28297 6796 10384,'0'7'1093,"1"4"-740,3-2-1677,-2 2 957,3 1 1,-1 2 366,0 2 0,6 4 0,-3 5 0</inkml:trace>
  <inkml:trace contextRef="#ctx0" brushRef="#br0" timeOffset="116">28731 6685 7714,'0'-7'54,"0"-4"328,0 10 267,0-5-33,0 6 131,0 0 1,0 6-505,0 2 0,0 4-14,0 5 0,0 3 812,0 9-528,0 3 0,4 7-146,0 2 0,0 3-188,-4 6 1,0 1-1118,0 2 905,0 4 0,0-2 240,0-5-458,0-1 225,0-10 0,-4 2-330,0-8-816,0-2 302,4-7-975,0-4 898,0-2 30,5-11 917,2-2 0,6-5 0,-1 0 0</inkml:trace>
  <inkml:trace contextRef="#ctx0" brushRef="#br0" timeOffset="117">29463 7007 7987,'1'-12'0,"3"0"-1005,-2 5 592,3-4 0,-5 8 413,0-5 487,0 5-193,0-3 1,-5 2 76,-4 0 113,-2 0-258,-1 4 0,-2 0 352,-2 0-158,2 0-313,-10 5 0,9 2 436,-5 6-279,4-1 1,-2 5 200,6-1-293,0 1 1,1-1 199,2 1-241,-2 5-31,10-8 0,-5 5 64,6-3 1,2-3-137,2-1 1,3 1-51,5-5 22,1-3 25,5 1 1,-3-6-523,5 0 359,-4 0 1,6 0-97,-6 0 0,5 0 109,-5 0 1,1 0-236,-5 0 231,1 0 93,-6 0 37,-2 0-127,-5 0 232,0 0-165,-5 0 26,-2 5 0,-7-2 92,-3 5-66,4-5 1,-11 8 203,4-2-202,2-4 0,-2 6-15,4-3 277,2 3-120,-4 2 0,6-1-103,-1 1 427,6-1-245,2 0 1,5 5-60,0-1 1,1 1 121,3-5 106,9-5 14,6 4-166,6-4 1,0 0-3,0-3-98,-1 3 0,1-6 177,0 4-41,0-4-148,0-1 1,-5 0 129,1 0-239,-6 0 55,3 0 1,-7-1-1141,-3-4 408,3 4-2238,-9-4 2903,3 5 0,-5 0 0,0 0 0</inkml:trace>
  <inkml:trace contextRef="#ctx0" brushRef="#br0" timeOffset="118">24612 8310 8048,'4'-9'130,"2"2"-126,1 2 0,8-1-64,10 2-124,16 3-128,10-5 1,-15 6 0,1 2 356,2 0 0,1 0 1,8-1-1,2-1-1131,1 2 0,1 0 1180,4-1 0,0 0-128,-1-1 1,1 0-1,1 0 1,1 0 211,1 0 0,2 0 1,0-2-1,0-2-394,1 0 0,0 0 0,2-1 1,-1 0 522,-3 1 1,0 0 0,3-1 0,1-1-147,0 2 1,0 0 0,5-1 0,0 0 69,-1 1 0,0 0 0,2 0 1,0 1-80,-2 1 1,0 0 0,1 1 0,0 0-72,1-1 0,0 0 0,-21 2 1,0-1-1,0 1-36,0 0 0,1 0 1,-1 0-1,2 0 0,0 0 1,-1 0-283,-2 0 1,1 0-1,-1 0 1,1 0 0,1 0-1,0 0 242,0 0 0,1 0 0,1 0 0,0 0 0,0-1 0,1 1-79,-1-2 0,1 1 0,-1-1 0,1 2 0,-1-1 0,0 0-24,-3-2 1,-2 0 0,2 0-429,2 2 0,0 1 0,0-1 518,-1-3 0,0 0 1,0 1-1,2 1 0,0 2 1,0-1 74,-4-2 0,0 0 0,1 1-103,-1 0 0,1 2 0,-2-1 53,19-2 1,-1 0 0,1 3 0,-1 0 46,-1 0 1,0 0 0,-1 0-1,0 0-19,-5 0 0,0 0 0,-2 0 0,-1 0 4,-9 0 1,-1 0-1,1 2 1,-1 0-73,-1 1 1,-1-1 51,-2 0 0,-1 0 9,-2 1 1,-1-1-1,30 0-262,-5 2 0,-9-3 234,-4-1 0,-9 0-660,-3 0 0,-10 2 2277,-11 2-1627,-8-3 0,-2 7 0,-6 1 0,0 4 0</inkml:trace>
  <inkml:trace contextRef="#ctx0" brushRef="#br0" timeOffset="119">24674 9947 7920,'0'-13'1386,"0"1"-1180,0-1 0,0 0 177,0-4 186,0 3-274,6-9 0,-5 8 121,3-6-463,-2-5 105,3 0 1,-3-10 20,2 3-30,3-3 1,-5-3 58,7-2 1,-5 1-123,4-5 1,-1 5 14,1-2 87,3 4 0,-5 2-82,2 3 26,3-3 21,-4 10 0,1-3 81,0 8 26,-5 3 1,8 11-208,-4-4 136,0 10 43,4-4 120,-10 5-188,10 0 1,-8 4 200,6 0 1,-5 5 0,4 0-108,-5 2 0,8 3 26,-3 2 1,3-1 29,1 6 178,1 0-247,-6 9 1,4 2 292,-3 5-299,3 0 1,1 0-35,1 0 0,-1 1-202,1-1 0,-1 0-363,0 0 0,-3 0 307,-1 1 0,0-3-578,5-1 1,-5-8 338,0-6 1,-1-4-234,1 0 0,-1-2-40,-3-2-620,-2-5 290,3-1 316,-5-6 1,-1 0-47,-3 0 0,-3 4 725,-6 0 0,-4 0 0,-3-4 0</inkml:trace>
  <inkml:trace contextRef="#ctx0" brushRef="#br0" timeOffset="120">24625 9637 10662,'12'0'703,"6"0"1,3 0-688,8 0 0,2 0-443,7 0 0,3-2-1663,0-2 2090,1 3 0,0-5 0,2 6 0</inkml:trace>
  <inkml:trace contextRef="#ctx0" brushRef="#br0" timeOffset="121">25357 9550 7896,'12'0'0,"-4"0"0,1 0 1696,-1 0-1045,10 0 1,-3 0 42,6 0-392,5-6-140,0 5 0,8-6 216,-5 3-1203,6 3 661,-9-5 1,4 6-1529,-5 0 1182,-6 0 1,-1 0 125,-5 0 384,-1 0 0,-5 0 0,-1 0 0</inkml:trace>
  <inkml:trace contextRef="#ctx0" brushRef="#br0" timeOffset="122">25667 9389 7896,'12'0'849,"1"0"-741,-1 0 905,0 5-589,1 2 1,-2 5 225,-3 1 418,3 5-640,-10-5 0,5 11 10,-6-3-168,0 2-108,-6 2 1,2-5-1142,-8 1 544,2 0 325,-8-2-2607,6 5 1872,-6-11 1,4 5 844,-2-5 0,2-6 0,2-2 0</inkml:trace>
  <inkml:trace contextRef="#ctx0" brushRef="#br0" timeOffset="123">26361 9798 11297,'0'-13'589,"5"0"-267,-1-4-551,5 3 250,-7-15 1,9 7 189,-3-11-624,3 0 345,1-4 0,-1-2-306,-2-2-592,2 3 855,-4-11 1,1 12-10,0 0-157,-5 0 288,2 16 274,-5-13-186,6 18 0,-5-3-50,3 11 447,-2 5 631,3-2-923,-3 5 0,9 5 139,-3 3 0,-1 3 63,1 2-72,0 5-214,5 1 0,-5 6 218,0 0-102,1-1-73,3 7 75,-5-5-114,4 10 1,-8-6 122,5 3-361,-5 3 115,8-4 0,-8-1 153,5-2-918,-5-3 561,8-1 0,-9 0-1386,7 0 760,-7-6 519,9-1 0,-9-10-1659,2 1 907,3-7 450,-6 9 612,5-9 0,-6 9 0,0-4 0</inkml:trace>
  <inkml:trace contextRef="#ctx0" brushRef="#br0" timeOffset="124">26399 9661 8313,'0'-8'1642,"0"0"-1358,5 5 1,3-7 39,9 6-1082,-3 0 390,9-1 191,-4 3-1506,6-3 741,0 5 942,0 0 0,0 0 0,0 0 0</inkml:trace>
  <inkml:trace contextRef="#ctx0" brushRef="#br0" timeOffset="125">27304 9426 7878,'0'-7'1371,"-5"1"-1506,3 6 748,-3 0-81,-1 0-209,5 6 641,-5 1-570,6 5 1,-4 6 261,0 3-351,-6 2-144,4-4 0,-3 5 160,1-3-572,-6 2 264,0 2 0,-5-5-137,3 1 158,-4-6 1,0 2-90,-1-9 1,4 2-361,-3-6 1,0 0 4,0-4 1,2-5 8,5-4 138,7-7 239,-5 2-52,9-9 1,-3 7-93,5-4 385,0 5-170,0-3 1,1 1 190,3 1-133,-2 5 0,9-1 353,1 11-296,2-4 0,5 5 107,-2 0 98,-4 5-174,11 2 0,-9 7 65,6 2-370,-6-2 207,8 10 1,-9-9 104,3 5-1208,-4-4 705,5 7 0,-8-5-2090,2 3 1138,-2 2 1255,2-9 0,1 9 0,-1-4 0</inkml:trace>
  <inkml:trace contextRef="#ctx0" brushRef="#br0" timeOffset="126">27887 9227 7910,'-7'0'0,"0"0"1414,3 0-598,3 6-245,-5 1 643,1 5-498,4 6-249,-5 1 0,6 17-158,-5-3 106,3 15 1,-7-3-16,4 4 0,0 4-257,1-4 1,2 4-585,-2-8 248,3-2 202,1-1 0,0-8-1625,0-1 908,0-11-285,0 7 1,1-12 992,3 4 0,3-3 0,6-6 0</inkml:trace>
  <inkml:trace contextRef="#ctx0" brushRef="#br0" timeOffset="127">28706 10046 7851,'0'-7'334,"-1"0"-334,-3 3 309,2 3-145,-3-5 1,3 2-53,-2 0-20,3-6-13,-5 9 0,2-10 78,0 3 148,0-4-229,-2 0 1,5 0 348,-3-1-321,-3-5 1,4-2 112,-5-9-125,5-3 1,-7-5 92,6 0-181,-5-6-124,7-7 1,-3-1 209,5-2 1,0 2 17,0 1 1,5-2 697,4 2-511,2 3 0,2 15 129,4 4 0,-3 5 487,2 3-563,-2 5 239,-2 2 12,1 8-134,-1 5-406,1 0 152,-6 0 0,-1 5 107,-1 4-600,-4 2 282,4 6 1,-5-1-783,0 4 619,0-5 0,-1 5-116,-3-4 1,3-1-257,-4 6 0,0-6 203,1 2 1,-2 1 46,2-2 1,3 1 238,-3-5-103,2 6 0,2-4-159,0 2 576,0-2-224,0-1 0,4-1 548,1 0-350,4 1-127,-2-1 0,5 1 740,1-1-581,-1 0 1,1-3 1394,-1-1-885,-5 0-356,-2 5 105,-5-6-253,0 4 0,-5-9 119,-3 7-420,-9-7 90,-2 4 0,-10-2-1018,0 0 528,0 0 382,4-4 1,5 0-3179,-1 0 1577,6 0 1640,2-5 0,2-2 0,4-6 0</inkml:trace>
  <inkml:trace contextRef="#ctx0" brushRef="#br0" timeOffset="128">24724 11249 8823,'0'-12'954,"0"5"-669,0-4 1,1 8 226,3-5-316,-2 5 1,5 3 205,-3 8-171,-3 3 191,5 7-250,-6 7 1,0 7 173,0 5-9,0 5-165,0 3 1,0 0 57,0 1 0,0-2 29,0 1 0,4 1-654,0-9 218,6 3-114,-3-14 170,5 4 98,6-10 1,3 0 156,7-7 0,0-4-38,5-9 1,-1 0-63,1 0 236,8 0-212,-13-5 1,8 3-55,-12-2-129,-4-3 74,-2 6-1056,0-5 835,-10 6-40,8 0-1911,-14 0 1397,3 0 0,-6 2-114,-3 2 940,2-3 0,-14 5 0,2-6 0</inkml:trace>
  <inkml:trace contextRef="#ctx0" brushRef="#br0" timeOffset="129">24860 11187 7988,'18'0'185,"-4"0"-214,4-6 0,0 5-234,3-3 784,8 3-403,-3 1 1,8 0-527,-5 0 87,6 0 144,-4 0 0,0 0 177,-7 0 0,1 0 0,-5 0 0</inkml:trace>
  <inkml:trace contextRef="#ctx0" brushRef="#br0" timeOffset="130">24798 11522 7916,'18'0'1046,"-4"5"-624,4-3 0,-4 3-249,2-5-111,-2 6 0,10-5 266,-4 3-46,4-2-118,0-2 0,-3 1-952,0 3 0,-2-3 213,2 4 575,-3-4 0,0 4 0,1 2 0</inkml:trace>
  <inkml:trace contextRef="#ctx0" brushRef="#br0" timeOffset="131">25567 11522 7948,'13'0'0,"-1"0"1648,-5 0-1009,4 0 0,2 0 50,7 0-271,-2 0-154,6 0 0,-4 1-533,9 3 229,-3-2 1,5 5-147,-6-3 1,-2-3-592,-2 3 686,2-2-1625,-9 3 1179,-2-4 1,-1 5 107,-2-6-428,-4 0 193,1 0 664,-6 0 0,0 5 0,0 2 0</inkml:trace>
  <inkml:trace contextRef="#ctx0" brushRef="#br0" timeOffset="132">25865 11497 7948,'13'0'762,"-5"-4"-429,0 0 1,0 0-232,5 4 0,-1 1 206,1 3 811,-1 3-448,0 5-337,1 1 0,-5 3 841,0 1-754,-5 5 1,3-7 231,-6 6-487,-6-1 1,-2 5 165,-9 0-1735,-2-6 1044,-6 5 1,0-5 270,1 6-2842,-1-6 1369,0-1 1561,6-11 0,1 4 0,5-4 0</inkml:trace>
  <inkml:trace contextRef="#ctx0" brushRef="#br0" timeOffset="133">26597 11336 8037,'7'0'329,"4"0"1,-8 0 732,5 0-457,-5 5-187,2 2 0,-5 11 76,6 1-218,-5 12 0,5 4 70,-6 7 67,-6 5-226,-1-3 0,-1 5 106,0 1-1097,0-6 977,1-1 0,1-9-173,6-5 62,0 0 168,6-10-8,1-5-67,10 3 0,3-16 71,5 3-229,5-2 124,2-2 1,5 0 102,0 0-311,0 0 590,-5 0 1,2 0-928,-5 0 233,0 5 222,-9-3 0,-4 4-1678,-8-1 829,3-4 300,-9 10-1933,3-10 1070,-5 5 1381,0-6 0,-5 0 0,-2 0 0</inkml:trace>
  <inkml:trace contextRef="#ctx0" brushRef="#br0" timeOffset="134">26634 11323 7904,'20'-12'0,"2"0"1365,-6-1-574,6 1-449,-2 5 1,4 1 340,1 6-235,6 0-231,-5 0-1044,10 6 717,-10 1 1,3 1 129,-9 0-1685,4 1 1133,-10 3 0,-2 0 83,-8 1 449,-3-1 0,-1 6 0,0 1 0</inkml:trace>
  <inkml:trace contextRef="#ctx0" brushRef="#br0" timeOffset="135">26634 11609 7990,'7'0'932,"4"0"1,-8 1 122,5 3-477,1-3-176,3 5 144,6-6-243,1 6 1,7-5 143,3 3-1379,-3 3 715,5-6 0,-2 6 57,0-3 160,5-2 0,-2 9 0,5-4 0</inkml:trace>
  <inkml:trace contextRef="#ctx0" brushRef="#br0" timeOffset="136">27230 11633 7981,'4'-8'1704,"0"0"-882,0 5-439,2-2 1081,1-1-881,5 5 1,6-5 63,3 6-1112,2 0 388,2 0 0,0 2 118,-1 2-1627,7-3 1067,-5 5 0,0-2-1758,-5 0 1521,0 0 1,-2-3 755,-3 4 0,-2-4 0,-1 4 0</inkml:trace>
  <inkml:trace contextRef="#ctx0" brushRef="#br0" timeOffset="137">27428 11485 7887,'-7'12'685,"0"2"180,3 2 1,3-1-201,-3 6 140,2 5-459,-3 0 0,4 9-61,-4-6-107,4 5 0,1-2-552,0 5 0,0-1-871,0-3 1,1-3-1068,4-5 2312,-4 0 0,10-6 0,-4-1 0</inkml:trace>
  <inkml:trace contextRef="#ctx0" brushRef="#br0" timeOffset="138">27751 11398 7946,'19'-6'1561,"5"-1"-1074,-11-5 1,11 4 390,-4-1 0,8 5-364,1-4 1,1 5-192,-1-1 1,-3 3-75,3 1 0,2 0-795,-2 0 1,-2 0-78,-6 0 1,-3 4-389,-6 0 0,1 0-422,-1-4-526,-5 6 1959,-2-5 0,-10 10 0,-2-4 0</inkml:trace>
  <inkml:trace contextRef="#ctx0" brushRef="#br0" timeOffset="139">28049 11361 7946,'0'12'0,"-5"0"405,1 1 0,0 1 630,4 2 1,-4 9-228,0 8 1,-2 6 339,2 6 1,3 2-300,-3 11-853,2-6 1,2 3-205,0-5 0,0-6-1177,0-3 1232,0-8-3278,0 3 3431,0-15 0,6 8 0,1-10 0</inkml:trace>
  <inkml:trace contextRef="#ctx0" brushRef="#br0" timeOffset="140">28619 11311 8822,'-7'0'392,"2"0"0,5 5 1531,0 4-1209,0 7 1,-2 9 980,-2 8-1167,3 3 1,-5 8 96,6 6-842,-5 5 573,3 7 1,-3-2 206,5-2-944,-6 3 374,5-10 0,-6 0-1473,3-6 820,3-5 683,-5-2 1,8-9-1165,2-9 389,-3-2 432,10-6 1,-4 0 319,5-4 0,6 3 0,2-4 0</inkml:trace>
  <inkml:trace contextRef="#ctx0" brushRef="#br0" timeOffset="141">29128 11559 7912,'12'0'0,"1"-6"0,0 1 0,4-3 1705,-3-3-1094,15 9 1,-3-7 1357,11 5-1349,0-1 1,2 5-464,2 0 0,-2 0-46,2 0 107,-8 0-1328,3 0 872,-15 0 1,6 0 259,-10 0-2504,-1 0 998,-9 6 1484,-1-5 0,-6 10 0,0-4 0</inkml:trace>
  <inkml:trace contextRef="#ctx0" brushRef="#br0" timeOffset="142">29463 11522 7912,'0'18'0,"0"-3"0,0 6 1956,-6-1-1267,5 5 1,-9 5 57,6 3 1227,-6 9-1248,9 2 0,-9 7 67,6 3-1042,-5-9 560,7 3 0,-5-12-131,3-3-1058,3-3 682,-5-5 0,6-10-761,0-2 605,0-4 350,0-2 211,6-1 1,1-1-1,5 2 1</inkml:trace>
  <inkml:trace contextRef="#ctx0" brushRef="#br0" timeOffset="143">24922 10182 10073,'0'13'870,"0"3"-490,0 1 202,0 10-283,0-6 1,0 15 117,0-3-367,0 3 140,6 6 1,-3 1 135,5 3-725,-5 2 369,8-10 1,-10 4-1027,3-9 513,-2 3 34,3-10 1,-3-1-1123,2-9 1097,-3-2 205,-1-2-695,0-5 1024,0-1 0,0-1 0,0 2 0</inkml:trace>
  <inkml:trace contextRef="#ctx0" brushRef="#br0" timeOffset="144">24749 10666 8906,'12'6'885,"1"0"0,3 12-318,1 3-222,5 2-182,-3 2 0,4 0 60,-2 0 1,1 0-1,-5-1 1,3 0 103,-3-3-68,-6-4-82,0-10 0,-8 0 245,5-3-259,-5-2 0,2 2 164,-5-8-36,6-3-19,-5-11-54,10-1-811,-9-6 481,9 0 1,-5-4-92,7 0 1,-1-5-183,1 1 0,-1 2 208,0 2 177,1 3 0,5 1 0,1 1 0</inkml:trace>
  <inkml:trace contextRef="#ctx0" brushRef="#br0" timeOffset="145">27279 10046 7222,'0'-7'1467,"0"1"-699,0 6 297,0 0-675,6 0 1,-1 2 57,4 2 1,3 7 157,1 6-321,-1 10 121,6-6-236,0 15 1,-3-5 172,6 7-146,-6 4 2,8 2 0,-9 6 108,3 0-1021,-4-1 881,0-5 0,-1 3-111,1-6-16,-1 1 0,0-10-198,1-4 0,-2-7 109,-3-4 1,3-4-204,-3 0 151,3-1 0,-2-3 26,-1-1 434,-5-5-750,8 8-376,-10-10 511,5 4 1,-6-3-1014,0 2-498,0-3 1112,0 5-721,-6-6 833,5 0 0,-10 0 543,2 0 0,-2 0 0,-1 0 0</inkml:trace>
  <inkml:trace contextRef="#ctx0" brushRef="#br0" timeOffset="146">27379 10654 7995,'-7'-7'101,"0"1"-103,3 6 998,2 0-589,-3 0 1,5 2 214,0 2-49,5 3-295,2 5 0,7 0 397,3 1-450,2 5-42,0-4 0,5 3 370,-4-4-328,4-1 0,1 1 380,-6-1-280,-1-5 0,-4 3 136,2-6 99,-8 0-266,9-4 0,-14 0 128,5 0-380,-5 0 127,2-6 0,-5-1-671,0-5 408,0 0 1,0-2-353,0-3 0,0-1 288,0-2 0,0-2-3020,0 5 3178,6-5 0,1 3 0,5-6 0</inkml:trace>
  <inkml:trace contextRef="#ctx0" brushRef="#br0" timeOffset="147">27267 12241 7860,'-7'-1'-46,"3"-3"998,3 2-167,1-3-26,0 5-442,5 0 1,6 0 135,6 0 0,10 0-172,2 0 1,11 0 8,6 0 1,7 0 35,5 0-1494,3 0 1470,1 0-125,0 0 0,-4 4-70,0 0 56,-6 0 0,-4-4 0,-10 0 1,-4 0-85,-9 0 0,1 0 23,-9 0 109,-1 0-490,-9 0 199,-1 0 1439,-6 0-3122,0 0 1763,0-5 0,-6-2 0,-1-6 0</inkml:trace>
  <inkml:trace contextRef="#ctx0" brushRef="#br0" timeOffset="148">28991 10096 8005,'0'-7'648,"0"1"-307,0 1 58,0 3 170,0-3 51,0 5 113,0 0-325,6 0-119,1 5 0,5 3 52,1 9 105,-1-3-166,6 15 0,1-7 118,6 11 2,0 5-356,0 1 1,-2 9 35,-2-2-1296,2 7 1415,-4-2 0,5 7-167,-3-8 40,-4 2-660,-4-13 287,-6 4 255,4-1 1,-6-9 31,4 0-234,2-5 166,-10-9 1,9 3 117,-6-5-711,0-1 983,-4-3 0,4-5-1608,0 0 1149,0-5-389,-4 8-923,0-9 906,0 3 0,-1-5-202,-3 0 1,-3 0 758,-5 0 0,-1 0 0,1-5 0,-1-2 0</inkml:trace>
  <inkml:trace contextRef="#ctx0" brushRef="#br0" timeOffset="149">29202 10840 9760,'0'7'794,"0"4"0,6-5-346,2 7-50,3-1-143,1 1 1,2-1 650,3 0-532,-3 1 0,3-5 69,-4 0 0,3-1 338,1 2-334,0-4 56,-5 1-224,0-5 1,1 4 57,-1-5-288,-5 0 45,4-5 1,-8-2 57,5-5 0,-1-5-144,1 1 1,2-5-1741,-6 4 1221,6-5 1,-5 3 61,3-6 449,3 0 0,-4 1 0,6-1 0</inkml:trace>
  <inkml:trace contextRef="#ctx0" brushRef="#br0" timeOffset="150">29190 12291 7905,'12'0'1969,"-5"0"-1614,4 0 0,-3 0 579,9 0-422,2 0-54,6-6 585,5 5-622,8-5 0,2 6 14,5 0 1,1 0-56,3 0 1,-5 0-56,-2 0-638,-9 0 379,-3 0 0,-7 0-180,-2 0 97,-3 0 63,-11 0 1,-2 2-1485,-5 2 993,0-3 1,0 6-3155,0-3 3676,0-2 1,-5 9-1,-2-4 1</inkml:trace>
  <inkml:trace contextRef="#ctx0" brushRef="#br0" timeOffset="151">24724 12948 8629,'0'-7'606,"0"0"-168,0 3 27,0 3-232,0-5 0,0 8 519,0 2-354,0 3 1,0 11-24,0 2 1,-6 9-169,-2 4 1,1 3-123,-1 1 0,4 0 117,-4 1 0,3-1-105,-3 0 1,5-1 32,-1-3 0,4-3-133,4-5 0,3-1 64,6-4 1,5-2-131,2-5 1,5-5 31,4 0 0,3-5-86,5 1 1,-1-3-8,-3-1 1,1 0 95,-5 0 0,0 0-51,-4 0 1,-10 0 90,-2 0-830,-4 0 548,-2 0 0,-1 2-804,-6 2 1,-6-3 135,-2 3 0,1-2 944,-1-2 0,-6 0 0,-5 0 0</inkml:trace>
  <inkml:trace contextRef="#ctx0" brushRef="#br0" timeOffset="152">24687 12911 7938,'7'-7'0,"4"-3"149,-3 6-110,3-5 0,7 7 210,3-2 1,2 1 598,2-1 1,5 3-1033,3-3 0,-1 2 89,1 2 1,-1 0-508,1 0 0,-4 4 285,-9 0 0,0 5-1221,-4-5 1538,-8 6 0,3-4 0,-11 7 0</inkml:trace>
  <inkml:trace contextRef="#ctx0" brushRef="#br0" timeOffset="153">24724 13109 7907,'7'6'623,"4"-5"-491,-3 3 1225,3-2-825,7 3 1,1-3 106,6 2-795,0-3 179,0-1 1,0 0-985,-1 0 720,1 0 1,0 0 139,0 0-729,-6 0 830,-1 0 0,-6 6 0,1 0 0</inkml:trace>
  <inkml:trace contextRef="#ctx0" brushRef="#br0" timeOffset="154">25357 12787 7930,'0'7'1375,"0"4"-946,0-10 1,0 10-86,0-3 176,5 9-294,-4-3 1,5 11-1506,-6-1 525,0 1 323,0 11 431,6-10 0,-5 10 0,4-4 0</inkml:trace>
  <inkml:trace contextRef="#ctx0" brushRef="#br0" timeOffset="155">25915 13084 8706,'-13'5'1417,"1"-1"-1612,0 0 175,-1 1 0,-3 2 148,-1 6-308,-5-6 142,3 4 0,-6-5 116,0 7-156,6-1 137,1-5 0,6 4 51,-1-3 197,1 3-148,5 2 0,1-1 151,6 1-240,6-1 0,5 5 227,5-1-126,6 1 0,-2-5 33,5 1-403,-1-1 164,1 0 1,-4 1 142,0-1-763,-6-5 469,3 4 1,-6-8-1135,0 5 624,1-5 316,-6 2-549,-2-5 134,-5 0 795,0 0 0,-5 6 0,-2 1 0</inkml:trace>
  <inkml:trace contextRef="#ctx0" brushRef="#br0" timeOffset="156">25630 13258 7889,'0'-7'834,"5"2"-184,-4 5-153,10 0 10,-4 0-210,6 0 1,0 0 286,4 0-329,-3 0 0,9 1-158,-2 3 0,4-2-275,4 2 129,2-3-1746,7-1 1374,-7 0 0,5 0 187,-3 0 234,3 0 0,-4 6 0,-2 1 0</inkml:trace>
  <inkml:trace contextRef="#ctx0" brushRef="#br0" timeOffset="157">26696 12998 7967,'7'12'1286,"0"-4"-67,-3 1-758,-2-1 1,3 11 238,-5 6 98,6 0-451,-5 16 0,5-4-291,-6 9 4,0 2 1,0-4-25,0 6 1,-5-10-140,1-3 0,0-12-599,4 0 1,-1-9 207,-3 1-1600,2-9 1388,-3-3 0,5-6-182,0-3 0,0-3 888,0-5 0,-2-6 0,-2-3 0,-3-2 0,-5-2 0</inkml:trace>
  <inkml:trace contextRef="#ctx0" brushRef="#br0" timeOffset="158">26696 13072 7939,'13'-19'0,"3"1"406,1 5 1,5 2 145,-1 3 1,3 3 168,5 5 0,-2 0-197,1 0 1,-1 9-172,-3 4 0,0 3-8,-3 1 1,-4-2-112,-4 6 1,-5-2-274,0 2 0,-5 1 117,1-6 1,-8 2-311,-4-1 0,-4-4-13,-5 4 0,-2-3-242,-6-2 0,0-4 90,0 1 1,0-1 143,1 4 1,-4-3 140,3-1 1,-2-5-61,6 1 0,3-2 678,2 3-347,2-4 204,7 5 0,11-2 19,8 0 0,13 1 559,0-1-708,8 3 0,-5 6 520,5-1-423,-6 1 1,4-1 90,-7 0 1,1 1-144,0-1 0,-6 1-128,-2-1 1,-3-4 83,-2 0 0,-4-3-719,1 3-325,-7-5-833,4 2-156,-6-5 0,-1 0-48,-4 0 1847,4 0 0,-4 0 0,5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00:08.868"/>
    </inkml:context>
    <inkml:brush xml:id="br0">
      <inkml:brushProperty name="width" value="0.05292" units="cm"/>
      <inkml:brushProperty name="height" value="0.05292" units="cm"/>
      <inkml:brushProperty name="color" value="#57D200"/>
    </inkml:brush>
  </inkml:definitions>
  <inkml:trace contextRef="#ctx0" brushRef="#br0">2531 12216 7624,'12'0'-837,"1"0"876,-7 0 0,5 0 94,-4 0-94,6 0 1,-1 0-106,1 0 0,4 0 100,4 0 1,4 0-152,4 0 140,3 0 1,5 0-543,0 0 532,0 0 1,5 0 40,-1 0 1,9 2 1,-5 2 0,5 3-34,-9 5-714,6-5 705,-3 10 1,4-9 66,-2 8-50,2-2 5,-9-1 0,9-5-555,-3 0 556,4 0 12,0 5-313,-5-1 294,5-5 0,-4 3 27,9-6 155,-3 5-183,4-7 1,-1 9 20,-1-3 69,7 3-87,-4 2 0,6-1 30,0 0-13,-5 1 12,3-1 1,-3 1-220,5-1 208,0 0-1141,0 1 952,0-6 163,0 4 0,1-10 19,4 3 15,-4-2-44,5-2 1,-5 0 9,3 0 120,-2 0-132,-28 0 0,1 0 0,26-2 125,3-2-98,3 3-18,-6-5 1,-26 6 0,0 0 227,33 0-217,-34 0 0,1 0 14,32 0-55,-32 0 1,-1 0 38,27 6 0,-26-6 1,-1 1 14,-1 1 1,1 0-127,0-1 1,1 0 103,32-1 1,-33 0 0,-1 0 44,31 0-149,-30 0 1,0 0 94,1 0 0,1 0 1,32-2-17,-35 0 1,0 0 14,35 1-6,-1-10 0,-32 10 1,1 0 77,-1 0 1,0-2-87,32-4 16,-1 6 164,-1-5-156,-3 6 0,5-1 26,-3-3-86,-3 2 64,5-9 1,-6 9 30,0-7-164,5 1 130,2-4 0,-3-5 12,0 1 0,-5-5-20,5 4 1,-1-5-14,1 2 1,-2-4-3,-31 12 1,0 0-408,30-13 414,-1-6 0,3 5 4,-3-3 212,-3 3-206,-9-4 1,4 2 26,-1-5-91,7 0 71,-9-4 0,2 4-245,-7 0 247,2 0-6,-4-10 1,6 3-178,0-6-25,-6 1 149,4-5 0,-4-1 2,-19 25 0,0-1 1,-1-3-1,0 0-10,-1 0 1,-1-2 52,0 0 1,-1 0-28,-2 1 1,-1 0 0,1-1 0,0 0-34,-1-1 0,1 0 100,0-1 0,-1-1-65,-2 4 1,0-1 0,-1-2 0,0 0-189,10-28 186,-12 29 0,-1-1 1,7-30 1,-7 29-1,-1-1-190,10-30 170,-3-1-2,0 0-429,0 3 448,-12 28 1,2-1 0,2 3 0,2 0-19,-4-4 0,0 1 101,1 3 1,-1-1-83,-2-1 0,0-1 0,2 3 0,1-1-181,-1-2 0,0 0 275,3-3 0,0 0-37,-4 2 1,0 0 0,2-2-1,0-1 32,-3 2 1,0-1 3,3 0 0,0-1-62,-2 1 1,0-1-1,2-4 1,-1 0 70,-4 2 0,0-1-71,1 2 0,1 0-103,-2-1 0,-1 1 29,0 4 0,1 0 75,-1-5 0,-1 1 0,0 2 0,0 0 12,0-2 1,0 1-55,1 1 1,-1 0 34,-2 3 1,0 0 0,0-1 0,0 1 183,0 0 1,0 0-253,-3-3 0,0 0 61,3 2 1,-1 0 0,-4-2-1,0 0 40,3 3 0,0 0-35,-3 0 1,0-1-7,2 1 0,-1 0 0,-1 0 0,-2 1 50,1 1 1,0 0-45,-1-2 0,1 1 53,-6-33-229,-1 0 177,7 29 0,0 1 0,-11-23 6,9 27 1,0 0-161,-9-27 151,-1-6 1,-1 5-3,7 30 0,-1 0-22,-12-31 15,13 30 1,0 1-1,-13-25 37,0 0-38,0 0-16,-5-4 1,4 0 264,-3 0 0,1 2-244,-1 2 21,3-3-20,8 30 1,0 0 0,-8-27 30,-3 0-175,-3 0 150,6 8 1,-8-11 4,5 3-155,-6 3 143,9 0 1,-10 5-218,3 1 179,3-1 16,-11 0 0,12 1-96,-9-1 71,9 0 298,-6 1-305,3-1 24,-5-5 1,-1 4-32,1-3 192,0 3-157,-6 2 0,3 2-23,-5-3 235,5 9-93,-3-13 1,2 14-65,-1-5-11,-4 5-9,1-8 1,0 9-168,-1-2 67,1-3 0,-5 5 1,-1-2-155,-2 2 0,2 2 124,-3 0 3,25 15 0,1 1 18,-23-18 1,21 16 0,0 0 34,1 2 0,0 0 32,-2-2 1,1-1-19,-26-14 1,24 16-1,-1 1 81,2 2 0,0 1 41,-2-1 1,1 1-112,1-1 1,0 0-1,-31-12 105,0 2 75,0-3-214,0 6 222,28 11 1,0 0-29,-29-10 0,-5 5-24,6 4 94,-5 2-110,3 2 1,29 6 0,-1 1 3,-30-4-204,-1 4 161,0 5 0,4 0-184,-4 0-49,-2 0 226,12 0-258,-10 0 227,5 0 0,-1 0-4,-3 0-187,-3 0 165,5 0 0,-4 0-33,1 0 130,4 0-103,-5 0 0,0 0 180,1 0 25,-2 0-185,13 0 0,-6 1 10,0 3 0,-3-1 10,3 5 162,-3 1-66,9 3 0,-2 1-33,0-1-313,-5 0 125,5 6 0,-4-3 144,8 6-390,-3 0 258,-5 4 0,29-11 0,0 1-57,0-1 1,0 0 80,-28 15 22,1 2 0,3-4 71,-5 6-51,28-16 0,1-1-11,-25 16 0,25-14 1,0 0 142,-25 15 41,3 8-165,24-22 0,1 1 159,2 4 0,-1 0-30,-27 15 0,1 3-5,5-4 1,1 0 252,-1 4 0,2-4-262,2 4-52,3 2 8,6-6 0,-1 10-121,-4-2 117,9 2-3,-8 2 1,9-1-202,-5 1 483,5 0-305,-9 5-888,13-4 876,8-21 1,-1 0 0,-11 23-19,-5 5-27,18-27 1,1 1 36,-1-1 0,1 1 0,1 2 0,1 0-62,-18 28-41,7 0 100,9-28 1,0-1 0,4 0 0,0-1-39,-2 3 0,-1 0 37,3-2 0,1-1 11,-3 2 0,2 0 0,1-1 0,1 0 4,-1 0 0,1 0-19,-1 0 0,1 0 1,0 1 1,-1 0 97,1 0 1,-1 1-92,1-1 1,0 1 0,1 2 0,1 0-3,0 0 1,-1 0 65,1 0 1,0 1-59,-3 5 1,1-1 0,-1-5 0,1-1 9,-1 3 0,1 1-9,2-4 0,1 1 5,-3 5 1,0 1-1,5-4 1,-1 1 42,-2 3 0,0 1-44,2-5 1,0 0 1,-1 4 0,1 0 0,1-3 0,1 0 8,0 1 0,0 0-6,2 2 1,1 0-1,-3 3 1,1 0-511,1-5 1,1 1 506,-3 3 0,0 1 0,1-6 0,1 1 2,0 2 1,0 1 87,0 2 1,0 0-90,0-2 1,1 0 0,-2 2 0,0-1 45,3-3 0,0-1 0,0 2 0,0-1-18,2 0 1,0-1 0,0 2 0,0 1 40,0 1 0,0 1-57,0-5 0,0 0-1,0 2 0,0 0 1,0-3-1,0 0-27,0 1 1,0 1 41,0-3 1,0 1-93,-1 6 1,2-1 20,2-6 1,-1 0 53,-1 6 1,0 1-1,2-8 1,1 1 18,-2 2 1,0 0-102,-2 1 1,1-1 74,5 2 0,-1 1 0,-3-3 1,-1 1-23,3-1 0,0 0 20,-3 0 1,1 1-5,4 1 1,-1 1 0,-3-1-1,-1-1-10,3 0 0,0-1 11,0 2 0,0-1 0,0-4 0,-1 0 1,2 2-1,0 0 84,-3-3 1,0 0-83,3 3 0,0 0 0,-2-2 0,1 0 143,2 2 1,0 0-144,-3-3 0,1 1 0,1-1 1,1 0 5,-2 0 1,0 0-32,1 1 0,1-1 28,1 0 0,-1 0 0,2 32 16,0-3-81,0 3 68,5-6 0,3 5 78,1-6-78,-1-5 199,-3-2 1,1-2-68,2 1-130,-2 5 57,4-8 1,-2 5 135,1-7 0,-1-3-121,-3-1-177,5-5 139,-4 3 1,3-6 53,-4 0-659,-1 0 397,1-5 0,-1 7 161,1-6 0,0 4 0,1-5 0,1 1 0,0 1 0,2-1 0</inkml:trace>
  <inkml:trace contextRef="#ctx0" brushRef="#br0" timeOffset="1">6686 5804 8010,'-5'7'0,"-2"-1"478,-5-6 124,-1 0-1037,6 5 178,2-3-96,5 9 1,1-9 352,3 7 0,3-1 0,6 4 0</inkml:trace>
  <inkml:trace contextRef="#ctx0" brushRef="#br0" timeOffset="2">6897 7491 8176,'0'-12'708,"0"-1"-743,0 1 0,2 5 18,2 3-1164,3 2 425,0 8 756,9 1 0,-8 16 0,10 3 0</inkml:trace>
  <inkml:trace contextRef="#ctx0" brushRef="#br0" timeOffset="3">9106 7367 8426,'-20'0'306,"4"0"1,6-1-2226,2-4 1919,5 4 0,-8 1 0,4 7 0</inkml:trace>
  <inkml:trace contextRef="#ctx0" brushRef="#br0" timeOffset="4">5744 8607 7939,'-6'-12'144,"-1"-1"1,-8 1 314,3 0-819,-3-1 360,13 6 0,-3 2 0</inkml:trace>
  <inkml:trace contextRef="#ctx0" brushRef="#br0" timeOffset="5">6339 10083 7870,'-12'0'2096,"-1"0"1,1 0-2310,0 0 0,0 6-425,4 2 1,3 3-1863,5 1 2500,5 1 0,2 10 0,6 3 0</inkml:trace>
  <inkml:trace contextRef="#ctx0" brushRef="#br0" timeOffset="6">8857 10083 7780,'-19'0'463,"1"0"1,2 0 1826,-1 0-2290,1 0 0,3 0 0,1 0 0</inkml:trace>
  <inkml:trace contextRef="#ctx0" brushRef="#br0" timeOffset="7">5955 11720 6532,'12'13'-170,"6"5"0,1 1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00:08.876"/>
    </inkml:context>
    <inkml:brush xml:id="br0">
      <inkml:brushProperty name="width" value="0.05292" units="cm"/>
      <inkml:brushProperty name="height" value="0.05292" units="cm"/>
      <inkml:brushProperty name="color" value="#57D200"/>
    </inkml:brush>
  </inkml:definitions>
  <inkml:trace contextRef="#ctx0" brushRef="#br0">18372 7863 8079,'0'-7'-471,"0"-4"87,0 10 168,0-5-14,0 6 275,0 0 0,7 2-111,6 2 1,-1 3 75,5 5 1,2 0-63,2 1 1,2 1 73,2 2 1,-5-2 21,1 3 1,4 0-18,4 0 1,0 0 0,-4-6 77,-1-3 0,3-3-28,2-5 0,1 0-41,3 0 1,-1-7 35,-3-5 1,-3-2 5,3-6-225,-3-1 181,-1 2 0,-6-5 36,-2 4-279,2-4 228,-5-1 0,4 0 14,-6 1-189,-5-1 158,-2-5 1,0 2-43,-1-5 35,0 0 0,-4-3-4,0 3 1,-6-3 1,-2 3 0,-3-6 102,-1 2 1,-1-3-95,1 7 0,-1-3 87,1-1 1,0 1-70,-1 3 1,1-1-5,-1 5 0,1-1 13,0 1 0,-1 2-53,1-1 0,-1 5 61,1 3-68,0 5 44,-1-9 1,-3 12-152,-1-1 140,1 1 1,-1 6-2,0-2-76,-5 3 71,9 5 0,-9 0-7,5 0-74,-5 0 76,8 5 0,-8 6 124,6 6-122,-6 5 1,6-3 40,-4 6 0,5 1 93,-2 3 0,2 3-93,-2 5 0,4 0-12,-4 0 0,3 6-18,2 3 0,-1-2 31,1 1 0,4-1-144,-1 2 1,5-2 42,-4-3 1,5-8-59,-1 0 1,3-7 56,1-5 1,5 1-10,4-5 0,2-5-32,1-4 76,0-5 0,5 7-64,-1-6-172,7 6 269,-4-4 0,6 12 0,-1 2 0</inkml:trace>
  <inkml:trace contextRef="#ctx0" brushRef="#br0" timeOffset="1">23099 8012 8066,'19'8'-281,"-2"0"257,2-5 84,-5 8 1,9-5-73,-2 2 22,2 3 0,6-8-306,0 5 228,0-5 1,0 2 129,0-5 0,1 0 44,-1 0 1,-3-7 53,3-5-283,3 0 70,-6-12 0,9 4 381,-6-9-255,0 2-59,-5-8 0,3 2 322,2-9-1241,-3-2 990,-1 0-171,-2 1 77,-9 1 0,4 2-506,-6-6 302,-5 6 120,-1-3 1,-6 6-266,0 0 168,0 0 80,-6-6 0,-5 3-98,-6-5 209,-5 5-63,3-3 0,-2 6-45,1 0 75,-1-1 395,-4 7-224,0 6-172,1 1 1,-1 11 450,0-4-181,-5 9-251,4 2 0,-10 8-3,3 2 270,-3 3-117,-1 11 1,3-2 89,1 9-167,6-3 212,-9 14 1,10-9-177,-3 6-45,3 1 1,6-3-106,4-2 1,6-3 116,2-1 1,5 4 225,-1 0 1,3 0-298,1-4 1,7 5-481,5 3 1,2 7-143,6 1 1,-3 6-757,4-1 1387,-1 2 0,9 6 0,0 0 0,-1 1 0,-2 4 0,-1 4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00:08.878"/>
    </inkml:context>
    <inkml:brush xml:id="br0">
      <inkml:brushProperty name="width" value="0.05292" units="cm"/>
      <inkml:brushProperty name="height" value="0.05292" units="cm"/>
      <inkml:brushProperty name="color" value="#57D20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9577 13146 8294,'-8'0'0,"-1"0"-1120,7 0 270,-4 0 940,6 0 24,0 0 0,6 0-89,2 0 1,3 2 13,1 2 1,1-3 3,-1 4 1,1-3 7,-1 2 0,2-1 149,2 5 0,-2-5-98,3 1 0,-2 2 85,1-2-141,-2 0 33,10 2-192,-11-5 162,11 10 1,-5-10-43,6 4 0,0 0-19,-1-1 1,3 0 66,2-4-63,-3 0 19,4 6 0,-5-5 108,0 3 0,0-2-96,-1-2 1,3 0 132,2 0 0,-5 0-93,1 0 1,0 4 11,-4 0 1,2 1-66,2 0 1,0-4-13,-1 3 0,1 2-3,0-2 1,1 4-157,3-4 1,-3 4 108,3-3 1,-2-1 29,-3-4 1,3 0-28,2 0 0,-7 0 96,2 0 1,-3 0 56,0 0-124,2 0 91,-4 0 0,2-4 16,0-1 1,-5 1-74,5 4 0,-2 0 11,2 0 0,2 0-36,-2 0 55,3 0-14,0 0 0,1 0-97,0 0 0,-4 0 54,-1 0 1,1 0-13,4 0 0,4 0 20,0 0-27,-6 0 28,1 0 1,-5 0 5,6 0 1,-1 0 2,1 0 1,-4 0 68,0 0 1,-5 0-70,5 0 1,-2 0 40,2 0 1,2 0-28,-2 0-34,-3-5 29,5 3 1,-5-4-45,3 1 0,-2 4-5,-2-3 0,-3 3 27,2 1 0,2 0-29,-1 0 28,-1 0 1,-4 0-13,1 0 59,-1 0-47,1 0 15,-6 0 2,4 0 73,-5 0-34,7 0 1,-5 0-33,0 0 240,-5 0-223,3-6 110,-1 5-104,-3-5 0,4 6-69,-1 0 0,-4-1 67,3-3-1,-2 2-54,-2-3-2,5 5 0,-2 0 6,5 0 29,-5 0-20,2 0 116,1 0 0,-3 0-81,5 0 142,-5 0-151,8 0 1,-9 0 24,7 0-114,-7-6-118,4 5 0,-2-6 187,0 3 0,0 2 0,-4-3 0</inkml:trace>
  <inkml:trace contextRef="#ctx0" brushRef="#br1" timeOffset="1">9614 13072 8110,'7'0'233,"-1"0"13,-6 0-260,0 0 0,5 0 50,3 0 1,3 0-17,2 0 0,5 0 12,2 0 0,5 4 68,4 0 1,-1 0 22,5-4 0,0 5 0,4-1-63,0-2 1,-4 1 182,0 1-197,1-2 0,-1 3 63,0-5-127,-6 6 79,9-5 0,-8 5-76,5-6 0,-4 0 83,4 0 0,-4 4-32,4 0 0,-1 0 0,1-4 9,-4 0-8,2 0-5,-5 0 1,5 4-28,-6 0 22,-1 6 1,1-9-24,0 4 0,-2 1 0,-1 1 34,-1 0 5,0 4-19,-2-9 0,5 4-30,-4-1 127,4-4-133,0 4 1,1-5-2,0 0 30,0 0-13,0 0 1,0 2-7,-1 2-11,1-3 36,-6 5 1,4-2-68,-7 0 83,6 6-11,-3-9-124,1 10 110,3-9 1,-8 7 7,6-5-16,-6 1 2,9-5 1,-5 0 2,6 0 35,-6 0-38,4 0 1,-3 0 116,5 0 20,-1 0-127,-4-6 0,2 5 108,-6-4-88,6 4 10,-2 1-86,-1 0 67,-1-5 0,-2 3 34,1-2-201,-1 3 161,-3 1 1,-1 4 19,1 0-241,-1 0 97,0-4 0,1 4-47,-1 0 137,1 1 0,-1-5 49,0 0 1,1 1 48,-1 3-63,1-3 1,-5 5 206,0-6-80,0 0-145,5 0-49,-6 0 57,4 5 1,-8-3 41,5 2-259,-5-3 39,2-1 200,-5 0 470,0 0-494,6 0-182,-5 0 217,5 0 9,-1-5-1010,-4 3 327,10-3 627,-9 5 0,9 0 0,-4 0 0</inkml:trace>
  <inkml:trace contextRef="#ctx0" brushRef="#br1" timeOffset="2">3151 7702 8033,'7'-2'69,"-2"0"416,1-2-520,1-6-227,5 9 257,1-5 1,5 6-468,2 0 286,4 0 0,0 0-3,1 0 109,6 0 1,0 0 136,6 0-212,1 0 170,-1 0 1,-4-1 45,0-3 1,3 2 26,1-2 1,2-1 52,-10 0-128,0 1 0,-3 4 14,3 0 123,-3-5-118,-1 3 0,-6-3-243,-2 5 247,-4 0 0,4 1 33,-9 3-545,3-2 233,-9 9 243,3-4 0,1 11 0,1 1 0</inkml:trace>
  <inkml:trace contextRef="#ctx0" brushRef="#br1" timeOffset="3">8659 7627 8121,'7'-5'-730,"-2"4"352,-5-10 0,2 8 472,2-5-4,3 5 1,7-3-78,2 6 0,5 2-8,8 2-69,-3-3 1,10 10-19,-3-3 1,3 3-55,1 2-110,0 5 184,-5-10 1,2 9-63,-5-9 124,0 3 0,-4 1 0,0 1 0</inkml:trace>
  <inkml:trace contextRef="#ctx0" brushRef="#br1" timeOffset="4">22317 8768 8063,'-7'0'-596,"-4"0"-414,4-5 340,-5 4 670,0-5 0,5 6 0,1 0 0,1 0 137,-2 0-188,0 0 1,-4 0 321,3 0-179,-3 6 1,-2-4 54,1 7 1,4-1 219,-1 4 0,1 1 42,-4-1-237,-1 0 1,1 2 6,-1 3-288,1-3 137,5 3 1,0 0 166,3 0-305,3 5 65,-5-9 0,8 5 261,2-5-182,3-1 0,5 1-2,0-1 1,2-4 8,3 0 1,2-5-128,6 1 122,0-2 1,-5-2 39,1 0-306,0 0 127,3 0 0,-4 0 152,-4 0-245,-2-6-22,-2 5 39,1-5 134,-1 6-28,-5-5 33,-1 3 1,-12-3 272,-2 5-258,-3 5 0,-3-2-23,-2 5 227,2 1-81,-10 3 1,9-4-86,-5 1 285,4-1-274,-7-1 1,8 4 232,-6-3-220,6 3 1,-7-3 75,5 1 1,1-1 111,3 4-166,1-5 137,5 4-141,2-4 1,5 1 60,0 1 104,0-1-155,0 4 1,5-1 68,3-2 189,3 2-239,2-4 1,5 1-109,2 0 103,-2-5 0,6 6 79,-4-4-241,-2-1 162,6-4 0,-6 0-179,2 0 218,-2 0-3,0 0-220,1 0 138,1-6 1,-6 5 58,-6-3-367,0 2 78,-1 2-246,4 0 254,-4 0-57,0 0-529,4 0 400,-10 0 1,10 6 374,-2 2 0,-4 3 0,1 2 0</inkml:trace>
  <inkml:trace contextRef="#ctx0" brushRef="#br1" timeOffset="5">8349 10629 9344,'12'5'62,"1"-3"-92,-1 2 0,7-3-323,6-1-167,5 0 383,8 0 1,-2 0-546,-3 0 359,2 0 85,-3 0 1,0-1 237,-3-3 0,-3 2 0,-1-3 0</inkml:trace>
  <inkml:trace contextRef="#ctx0" brushRef="#br1" timeOffset="6">22206 11646 7972,'-9'0'-546,"1"0"255,0 0 133,1-6 1,-4 5 510,3-3-139,2 2 0,-5-3-358,4 4 180,-5-5 0,2 6 35,-2 0-141,8 0 97,-18 0 1,16 0 27,-11 0 8,6 0-39,-6 0 0,3 1 265,-3 4-259,3 1 1,-3 7 23,4-1 0,1 1 14,-1-1-28,1 0-175,5 6 173,-4-4 1,10 10 48,-4-4-153,4-2 100,1 0 1,1-1 26,4-1-231,1 1 176,12-5 1,-2-5 109,4-3-98,-5 3-12,9-6 1,-6 5-15,2-6 24,-2 0-68,0 0 0,-4 0-121,3 0 1,-4 4 173,0 0-255,-6 0 221,4-4-26,-10 6 73,5 1-53,-12 5 1,-1-4 57,-5 1-58,-1-1 1,-5 4-44,-2 1 100,-4-1-58,0 0 11,-1 1 185,0-1-77,0-5 1,2 4-73,2-3 537,-2 3-320,9-4 0,0 3-2,6-6-24,5 6-55,-3-3 1,8 1 129,2 0-100,3 0 1,7 1-68,2-1 1,-1-4-75,6 4 1,0-5-153,4 1 1,-1 2-13,1-2 182,0 0-444,0-4 236,0 0 1,-2-1-18,-2-3-278,2 2 245,-4-9 1,2 6-306,0-4 287,-6-2-134,3 10 360,-6-5 0,1 1 0,-1-2 0</inkml:trace>
  <inkml:trace contextRef="#ctx0" brushRef="#br1" timeOffset="7">18248 7020 8242,'6'-20'0,"1"-2"-783,5 6 392,1-1 196,-1-1-103,6 5 285,1-5 0,7 5-10,3 1-30,3-1 42,5 1 0,2 1-115,2 3-647,-2-3 755,9 9 1,-11-3-336,0 5 332,1 0-4,-7 0 119,7 0-107,-7 5 1,0-2-107,-7 5 295,1 1-85,0 3 1,0 0-65,0 1 168,-6-1-167,4 1 1,-5 3-19,3 1 20,2 5 3,-9-8 1,8 8 366,-5-6 1,1 5-316,-2-5-253,-2 6 85,4-2 0,-3 3 91,-3-2-44,4 2 253,-9 2 1,5 1-234,0 3-29,-5-3 88,4 5 1,-8-4-69,5 6 19,-5-5 0,3 8 0,-2-9-152,0 6 145,0-5-2,-4 8-378,0-5 379,0 1 0,-1 4-16,-4-3-24,-1-3 35,-7 6 1,-1-6-25,-2 4 69,-3 1-51,-6-8 1,0 3 97,0-5-95,0 0 7,-5-6 1,2-1 155,-5-6-157,6 1 21,-9-1-267,4-5 266,-5-2 0,4-5 70,0 0-77,5 0 15,-8-5 0,6-2-31,-3-5 1,-1-1-4,5 1 0,-6-5-95,2 1 122,3-6 216,-1 8 1,5-10-123,-3 4-115,3-4 92,-4-1 0,5 1 251,0-1 0,6-4-218,2 0 274,-2-5-226,5 7 1,0-7 23,6 5-104,5-5-40,-2 7 1,5-7 0,0 4 76,0-2 0,4 3-354,0-4 74,6 5 1,1-8-271,5 3 317,6 3 0,-2-6-422,5 3 301,-1-3 0,1 1-223,0 1 463,5 4 0,-3 0 0,3-2 0</inkml:trace>
  <inkml:trace contextRef="#ctx0" brushRef="#br1" timeOffset="8">3176 6325 7662,'0'-8'-335,"0"0"1,0 4 439,0-5-200,0 7 199,0-10-240,0 11 19,5-10 15,2 10 126,6-5 0,-1 6 3,0 0 0,2 0 0,3 0 0,-3 0-86,2 0 1,3 0 48,2 0 1,2 0 112,2 0 1,0 4-91,0 0 1,4 1 4,0-5 1,0 0-2,-4 0 0,3-2-2,1-2 1,6 3-17,-2-3 0,-3-2 22,-1 2 1,2-2-37,-2 2 0,4 3 23,-4-3 0,-1 2-20,-3 2 1,0 0 16,0 0 1,4 2 16,0 2 1,0-1 3,-4 5 0,1-5 3,3 1 1,-2-3-8,6-1 0,-5 0-7,1 0 0,1 0-8,-1 0 0,6 0 11,-2 0 1,1-4-13,-1 0 0,3-2 11,-3 2 1,2 3-40,-2-3 0,-2 2 19,-2 2 0,-2 0-3,1 0 1,-1 0-6,-3 0 1,1 5 12,0-1 0,1 1-3,3-1 0,-3-2 1,3 2 0,-1-3-4,1-1 0,3 0 3,5 0 1,0 0 23,0 0 0,-4 0 5,0 0 0,0-1 4,5-3 1,-7 2-29,-2-2 0,-2 3 8,-3 1 1,1 0-24,0 0 0,-4 0 22,-1 0 0,-3 1-17,3 3 1,-2-2 13,7 2 1,-7-3-27,7-1 0,1 0 37,3 0 0,1 0 0,-1 0 0,-1 0 104,5 0 1,-1 0-69,1 0 1,-2 0 253,-2 0-281,-2 0 1,2 0 46,-9 0-17,4 0-5,-5 0 0,4 4 66,-2 0-283,3 6 211,-11-9 1,9 9-209,-5-6 190,5 6 0,-4-9-93,3 3 0,2-2 79,-2-2 1,-2 0-50,2 0 0,-1 0 33,5 0 1,-4 0 61,-1 0 1,-3 0-59,4 0 0,-6 0 45,1 0 0,-2 0-35,-1 0 0,-5 0 21,0 0-36,-5 5 1,7 2-11,-6 6 34,0-7-671,-4 6 307,0-6 342,0 7 0,0-1 0,0 1 0</inkml:trace>
  <inkml:trace contextRef="#ctx0" brushRef="#br1" timeOffset="9">5210 5197 8144,'0'-13'-541,"0"5"-92,0 0 1,0-1 164,0-3 623,0 5-3,0-4-133,0 4-22,0-5 16,6-1 1,-5 1 3,3 0 0,2 3-7,-2 1 1,4 4-7,-4-4 1,5 3 34,-5-3 1,5 4-26,0-4 0,2 4 43,1-5 0,1 5-48,-1-4 0,2 4 2,2-4 0,-2 5 3,3-1 0,2-2 1,2 2 1,-2 0-32,1 4 27,1 0 1,0 0 11,0 0-77,-6 0 61,8 0 1,-8 1 2,6 3-50,-6 3 43,3 0 1,-6 4-34,1-2 31,-1 2 1,3 1-16,-2 0 1,3-3-3,-3-1 0,-1 0 12,5 5 0,-4-1-3,0 0 1,-1 1 9,1-1 1,-1 1-10,1-1 1,-5 5 11,0-1 1,-4 6-7,4-1 1,-3-2 0,3 2 1,-5-1-11,1 5 1,-1-4-1,1 0 0,-3-5-2,3 5 9,-2-6 0,2 7-1,0-6-20,0 1 19,1-5 0,-3 6-4,2 3 21,-3-3-18,-1 5 1,0-3 18,0 4-18,0 1 1,0 1-18,0 3 1,0-2-1,0 2 1,-5 1-20,-3-1 34,2 0 1,-5-4-8,3-1 18,-3 1-13,-2 5 0,2-8-13,3 3 57,-3-8-45,4 6 1,-5-5 211,-1 3-203,6 2 0,-4-8 18,3 6 1,-2-6 10,2 2 0,-6 2-36,6 2 0,-6-3 23,6-2 1,-3 2-17,-1-1 1,-2-1 15,-3-3 0,4-5-41,-4 0 0,3-5 47,2 1 0,-5 2-6,1-2 1,-1 0 44,5-4 0,-5-4 13,1 0 1,-5-6-42,4 2 0,-3-3-5,3-2 1,-1 1-85,2-1 0,2-3 83,-2-1 1,2-1-107,1 2 1,1 1 34,0-6 1,-4 0-23,4-3 0,-3-1 51,7 0 0,2-1-9,2-3 0,-2-3 77,2-5 0,-1 1-73,1 3 1,2-4 163,-2 0 1,3-1-87,1-3 1,-4 7 79,-1 1 0,1 5-88,4-1 1,-4-1 9,0 1 0,0 4-62,4 4 0,0 1-5,0-5 0,0 4-92,0 0 1,0 5 76,0-5 0,1 5-157,3-5 1,-1 6 101,5-2 0,1 4-117,3 0 0,0-1 61,1-2 1,-1 2 132,1-2 0,5 2 0,1 1 0</inkml:trace>
  <inkml:trace contextRef="#ctx0" brushRef="#br1" timeOffset="10">5223 5110 8152,'-7'-7'-1150,"1"1"852,1 1 514,3 3-104,-3-3 1,3 4-88,-2-4-55,3 4 46,-5-4 1,6 3-84,0-2 79,0 3 1,0-6 43,0 3 0,0 1 47,0-5-83,0 5 100,0-8-92,-5 4 0,2-1 4,-5-1-52,0 1 39,-5 1 0,1-4 1,-1 3 1,0 1-5,-4-1 1,-2 1-111,-6-1 119,0-3-8,0 4 1,-4-2-105,0 1 92,-5 5 1,2-2-44,-5 5 39,5-6 0,-3 5-5,1-3-4,4 3 7,-6 6 1,10-2-2,-3 5 2,3-5 0,1 8 0,2-8-102,2 5 99,-2-5 0,3 6-32,-4-5 0,3 2-39,0-2 58,6-3-3,-8 5 4,3-1 1,-3-2-19,2 5 252,-2-5-229,9 8 0,-5-8-13,2 5 290,-2 1-263,0 3 1,-1 6 23,4 3-18,2-4 14,-4 7 0,6-5-53,-1 6 49,1 0 23,5-6-294,1-1 123,1 0 1,3-4 129,-2 2-226,3-8-38,1-2 161,0-6-240,0 0 286,5 0 1,-2 0-124,6 0 39,-7-6 139,9 0 0,-4-7 0,6-5 0,-1-1 0</inkml:trace>
  <inkml:trace contextRef="#ctx0" brushRef="#br1" timeOffset="11">4230 4936 8152,'-7'-5'-234,"-4"3"503,3-2-526,3 3 228,-6 1 1,8 5-430,-6 4 331,7 2 0,-9 6 78,2 4 1,3 3-67,-3 0 1,1 1-25,-4 0 59,-1 0 0,2 0 97,3-1 144,-3-4-110,9 3 0,-7-9-125,5 2 318,0-2-115,4-1 0,0-5 9,0 0-76,5-5-20,2 2 0,5-5-121,1 0 148,-1 0-17,1 0-76,-1 0 61,6 0 1,-4 0 35,2 0 58,-2 0-107,-2 0 0,1 0 16,-1 0-65,-5 0 71,4 0-203,-4 0 191,5 0 15,-5 0-445,4 0 192,-4 0 1,0 6 203,-1-5 0,-1 10 0,2-4 0</inkml:trace>
  <inkml:trace contextRef="#ctx0" brushRef="#br1" timeOffset="12">3176 9041 8275,'7'-5'0,"-2"2"-869,-5-5 455,0 0 191,0 1 293,0-4 21,6 4-319,1-6 254,5 6 0,-2 2 35,2 5-129,-2 0 88,8-6 1,0 5-76,2-3 1,4 2 72,0 2 1,7 0 29,2 0-35,-3 0-388,6 0 631,-4 0-248,-1 0 1,9 0 18,-2 0 110,-4 6-115,2-5 1,-4 6 44,5-3-96,6-2 64,-5 3 0,5-1-76,-6 1 1,4 0 77,1-1 1,-1-2-146,-4 2 1,5 1 67,-1-1 0,2 2-9,-2-2 0,-6-3 36,2 4 0,1-4 3,4-1 0,1 0-26,-2 0 85,-3 0-59,5 0 0,-4 0 22,2 0-62,-2-6 42,9 0 1,-9-6 89,2 4 0,2-3-88,-2 3 1,3-2 11,2 2 1,-6-2 26,5 6-515,1 0 503,-8 4 1,6 0-38,-2 0 0,-4 4 9,4 0 1,-2 5-79,1-5 0,-1 0 93,5-4 1,-3 4-145,3 0 1,-5 0 79,1-4 1,-1-1 218,2-3 0,-5 2-140,0-2 0,0 2 137,-3-3 0,-3 4-186,2-3 210,0 2 283,-1 2 0,3 2-364,-7 2-51,1-3-4,2 5 1,-5-2-63,3 0 79,-3 6-22,-1-9-170,0 5 152,0-6 1,-5 0-29,1 0 1,-6 0-14,2 0 1,-2 0-7,1 0 0,-6 0-6,2 0 0,-6 0-374,2 0 239,-5 0-104,8 0 267,-10 0 0,5-6 0,-6-1 0</inkml:trace>
  <inkml:trace contextRef="#ctx0" brushRef="#br1" timeOffset="13">5049 8347 8078,'0'-13'-1139,"4"1"727,0 0 164,0-1 273,-4 1 1,5 3-17,-1 1 1,1 0-8,-1-4 0,-1-1-98,5 1 110,1 5-3,-2-4 1,4 5-35,-3-2 0,-1-3 28,1 3 1,-1 1-2,1-1 0,3 1-2,-3-2 1,3-2 2,2 3 0,-1 1 12,1-1 0,0 0 2,4-5 0,-3 1-7,2 0 1,-2-1-3,-1 1 0,0 2 6,4-2-7,-3 8-2,4-13 0,-2 10 1,1-5 1,1 3 6,-2 1 13,-2 5-21,4-8 1,-4 10 7,2-3-15,-2-3 7,9 6 0,-9-5-8,3 6 0,-2 0 12,1 0 0,-2 0 4,3 0 1,-4 0-3,0 0 29,-1 0-34,1 0 0,-1 0 27,0 0 1,-3 1 2,-1 4 0,-4-3-9,4 7 0,-3-2 5,3 1 0,0 3-38,4-3 1,0 3 27,-4 2 1,3 0-26,-3 4 0,3-3 33,2 2-188,-1-2 171,0 4-8,-5-4-43,4 9 0,-4-9-11,6 2 1,-2 0 42,-3 0 0,3-2-4,-3 2 1,-2-2 226,-2-1-224,-3-1 2,5 0 0,-5 1 71,3-1-58,-2 1-6,-2-1 0,0 5 12,0-1 0,0 5 14,0-5-130,0 6 111,0-2 1,0 4-22,0 1 0,-5 1-12,1 3 1,-4-2 6,4 1 1,-6 0 6,2 1 1,-3-1 69,-1 5 1,-1-6-46,1 2 0,-5-3 5,1-1 0,-1 3-2,5-4 0,-1 4 7,1-7 1,-1-3 22,1-2-108,0 3 71,-1-5 0,1 3-33,-1-9 1,1 3 31,0-3 1,-1 6-140,1-2 132,-1 4-9,-4-9 1,1 5-7,-4 0 1,3 1 15,-4-1 1,5 1 2,-5-1 0,2 0-20,-2 1 179,-2-1-165,4-5 1,-2-1 74,0-6 0,5 0-59,-5 0 0,2 0 67,-2 0 1,-1-6-33,5-2 36,-5-9-63,3-2 1,-2-6 6,1 0 0,5-5 0,-2-3 1,2-3 14,-2-1 0,8 0-2,-4-1 0,9 0 86,0-3-375,3 2 274,1-4 0,0 7-181,0 3-20,0-2 81,0 3 1,5-1-173,3 0 1,-1 1 116,2-1-153,-1-3 116,4 4 0,2-6 64,3-4 1,-4 8-23,4-3 0,2 2 138,2-2 0,-2 3 0,2-1 0,1 1 0,1 3 0,2 4 0</inkml:trace>
  <inkml:trace contextRef="#ctx0" brushRef="#br1" timeOffset="14">3114 11857 6589,'0'-7'-243,"0"1"329,0 6 16,0 0 15,5 0-26,2-5 1,6 3 10,-1-2 1,0 3 71,1 1-139,-1 0 4,1 0 0,3 0 121,1 0 0,1 0-111,-2 0 0,2 0-75,3 0 1,2 0 129,-2 0-348,2 0 280,2 5 0,-1-3-78,-4 2 1,4 1-15,-4 0 0,2 0 31,-1-1 1,1-2 13,-5 2 1,3-3-20,-3-1 1,4 0 54,-5 0 1,2 0 6,-1 0 0,-4 0-7,4 0 0,-3 0 9,-2 0 1,2 0-32,2 0 1,-2 0 8,3 0 0,-4 0-35,0 0 1,1 0 34,2 0 0,-2 4-94,3 0 86,-4 0 4,0-4-86,-1 0 69,1 0 3,-1 0 1,0 0-4,1 0-7,-6-5-141,-2-2 146,1 0 1,-5 0-585,3 3 595,-2 3 0,-2-10 0,0 4 0</inkml:trace>
  <inkml:trace contextRef="#ctx0" brushRef="#br1" timeOffset="15">4131 11844 6753,'12'0'-8,"2"0"39,3 0 0,-2 0 23,6 0 1,-1 0 1,5 0 1,5 0 4,3 0 0,-1 0 25,1 0 0,0-4-46,5 0 1,-5 0-39,0 4 0,-4 0 48,4 0 0,-6 0-92,2 0 1,-3 0 34,-1 0 1,1 4-11,3 0 0,-4 4 9,0-3 1,0 3-15,-5-4 0,4 4 29,1-4-40,0 0 34,-1 2 0,-3-5 31,0 3 0,1-2-5,7-2 1,-7 4 45,3 0 1,-3 0-55,2-4 32,1 6-35,0-5 0,0 9-15,0-6 1,-1 6 0,1-2 1,0-1-51,0 1 0,0-4-13,0 4 1,-1-5 15,1 1 1,1-2 33,3-2 0,-4 0-1,0 0 1,0 0 48,-5 0 0,7 0 9,-3 0 0,4-4 1,-7-1 1,-2 1 14,2 4 0,-2 0-52,2 0 0,1 0 8,-6 0 1,6 6-209,-1 2 208,2-2-54,-3 5 1,3-6-5,-2 3 0,2 2 44,2-6-120,5 6 101,-4-9 1,5 6-23,-6-3 71,-1-2-56,1 3 0,4-5 181,0 0-101,0 0 0,-4 0 0,0 0 88,0 0 1,-1 0-77,1 0 1,1 0-32,3 0 1,-3 0-11,3 0 1,-1 0-1,1 0 0,-2 4-30,7 0 0,-5 2-108,4-2 0,0-3-27,4 4 0,0-4 131,0-1 0,-4 0-37,0 0 1,1 0 16,3 0 1,-6 0-7,-2 0 1,3 0-3,-6 0 63,10 0-46,-10 0 1,5 0 4,-7 0 1,5 1-2,0 3 0,0-2-6,-4 2 0,0-1 2,0 1 1,0-1 29,-1 5 0,1-5-35,0 1 127,0 3-113,0-6 1,1 9 24,3-6 0,-3 1 4,3-1 1,1-2-10,-1 2 1,1-3 4,-1-1 0,-2 0 62,2 0 0,-2 0-60,2 0 0,-3-4-20,3 0 0,-3-1 21,-1 0 1,0 3-83,0-7 81,0 7-8,-1-4-185,1 6 178,0 0 0,0-4 0,0 0 1,0 0-10,-1 4 1,1 0-272,0 0 261,-6 0-10,5 0 1,-6 0 69,2 0-66,4 0-11,-11 0 185,5 0-81,-5 0 1,-1 0-58,1 0 1,-1 4 11,0 0 0,-3 1-11,-1 0 1,0-4 5,5 3 0,-5-1-56,0 1 76,0-3-101,5 5 70,-1-6-63,1 0 41,-1 0 10,-5 0-6,4 0 6,-10 0-2,5 0 277,-6 0-191,0 0-48,5 0-44,-3 0 39,3 0-8,-5 0-186,6 0 197,-5-6-4,10 5-312,-4-10 280,6 10-3,-1-10-110,0 4 97,1-6 1,-1 1 59,1-1-68,-1 1 4,-5-6 1,4 3 40,-3-6-42,3 1 1,-4-5 120,4 0-107,-4-5 1,1-1-1,1-2-10,-7-2 18,9 3 0,-8-5 1,5-1-153,1 1 145,-3 0 0,1 4 25,-2 0 0,-4 5-34,3-1 0,-3 5 135,-1 3 0,0-1-124,0 5 0,0-3 24,0 3 1,0-4-20,0 5 0,0-5 8,0 5 1,0-6-62,0 1 0,0-7-154,0-1 0,6 1 25,2 3-12,-2-6 158,5 5 0,-6-8 49,4 5-81,2 0 18,-10 10 300,4-5-141,-5 10 0,5-8-173,-1 6 283,0 5-104,-4 0 0,-4 8-20,0-5 183,-6 5 64,9-3-295,-10 6 0,4 0 66,-6 0 1,5 0-225,0 0 95,5 0-50,-8 0 0,5-1 58,-2-3-10,-3 3 1,8-6 61,-5 3 1,4 2 77,-4-2-21,-1 3-76,-3 1-3,0 0 0,-1 0-71,1 0 74,-1 0 13,-5 0-283,5 0 259,-11 0 1,9 0 10,-6 0-164,1 0 140,0 0 1,-4 0-4,-1 0 1,-1-4-13,-7-1 1,4 0 280,-5 1-270,1 2 1,-4-7 10,0 5 0,0-1 0,0 5 14,-1 0 0,0 0-74,-4 0 1,4 0 11,-4 0 1,0 0-14,0 0 1,0 5 44,0-1 0,4 4-13,-4-4 1,0 0 17,0-4 1,-3 4-24,3 1 0,-3-1 92,4-4 0,-2 0-83,1 0-324,4 0 340,-10 0 1,9 0 15,-2 0-7,2 0-1,2 0 0,0 0 10,-1 0-87,7-6 72,-5 5 1,6-10-90,-3 2 89,-3 4-3,9-6 0,-7 5-2,5-2 0,-4-1 15,4 4 1,-5-3 8,1 4 1,1-4-20,-1 4 0,0-1 198,-5 5 1,1-4-222,0 0 0,1 0 41,3 4 0,-3-1-107,3-3 1,-3 1 77,-1-6 1,0 5-6,0-4-9,-1 0-226,1 1 388,0-4-150,0 10 0,-2-9-13,-2 6 260,2 0-236,-3 4 0,0 0 2,1 0 29,-6 5-19,8-3 1,-7 9-150,4-3-698,-10 3 847,12 1 1,-14 1-99,9-1 1,0 0-6,0 1 0,0-2 15,-5-3 1,2-1 76,2-3 1,-2-2-5,2 2 0,-6-3 30,-2-1 1,1 0 128,3 0 0,0 0-23,1 0 1,-5 0-65,0 0 0,5 0-96,3 0-426,1 0 437,0 6 1,-6-5 8,6 3 1,-2-3-13,6-1 0,1 5-140,-6-1 1,2 1 114,-1-1 1,1-2-115,2 2 1,-2-3 195,-5-1 28,4 0-100,3 0 1,0 0 79,1 0 0,0 0-9,3 0 1,1-1-21,0-3 0,4 2 377,0-2 0,1-1-347,-1 1 1,-1-1-11,5 5 0,0 0 14,4 0 0,-1 0 319,-3 0 1,7 0-354,-3 0 0,8 0-124,1 0 121,-4 0-4,7 0-170,-11 0 76,10 0 0,-1 0 55,3 0 0,2 0-12,-6 0 1,2 0 19,2 0 1,-1 0 3,1 0 0,3 0 190,1 0-197,0 0 5,-4-5 1,3 4 208,1-4 0,4 4 139,-4 1-205,5 0-104,-3 0 1,6 1-92,0 4 0,2 1 80,2 7 1,-3-1-10,3 1 1,2 3-121,-2 1 0,4 3 114,-4-3 0,5 5-81,-5-1 77,0 2-44,1 2 181,-3 0-141,3-1 1,-5 5-1,0 0 222,6 6-205,-5-3 1,5 5 6,-6 0 62,0 0-55,5 6 0,-3-3 20,2 5-20,-3-5-687,-1 8 609,0-9 80,0 9 1,0-5-12,0 2 1,0-6-6,0-6 0,-1-5 53,-3 1 0,2-5 3,-2-3 0,3-3-33,1-6 0,-4 1 42,-1-1 685,1 1-687,4-6-281,0-2 241,0-5-290,0 0 1,6 6 0,1 0 0</inkml:trace>
  <inkml:trace contextRef="#ctx0" brushRef="#br1" timeOffset="16">5644 10988 8314,'-6'0'-1500,"0"0"1300,1 0 45,3 0 34,-9 0 209,10 0 121,-10 0-160,9 0 0,-5 0 50,3 0 55,3 0-101,-10 0 1,8-1 23,-5-3-5,5 3-13,-8-5 0,8 2-106,-5 0 117,5-6-1,-8 9-152,10-5 180,-5 6-2,1 0-339,-2 0 296,0 0-4,-4 0-153,10 0 109,-10 6 1,5-3-23,-2 5 21,-3 0 3,9 4 1,-9 2 3,3 3-2,-3-3 1,-1 9 12,5-4-11,-4 6 0,4 0 11,-5 0 215,-1 0-219,1-1 0,3-3 26,1 0 62,5 5-81,-8-5 1,10 7-79,-3-7 84,3-3 2,1 5 1,0-5-129,0 3 123,0 2-4,0-9-115,0 10 105,0-11 0,0 5-17,0-5 1,0-1-6,0 1 0,0-1-3,0 0 183,0 1-165,0-1 187,0 1-4,0-1-162,5 0 0,-2-1 213,5-2-12,-5 2-152,8-4 260,-4 5-266,5 0 0,1 5 79,-1-1-278,-5 1 197,4-5 1,-4 1-15,5-1 0,1 5-23,-1-1 1,-1 1-121,-3-5-42,3-5 205,-9 4-236,9-4-27,-10 5 164,10-5-139,-10-1-36,5-6 147,-6 0-999,0 0 702,5 0 350,-3 0 0,9 5 0,-4 2 0</inkml:trace>
  <inkml:trace contextRef="#ctx0" brushRef="#br1" timeOffset="17">5905 11075 8093,'-7'0'-1233,"2"0"1130,5 0-107,0 0 22,-6 0 247,5 0-143,-5 0 102,6 0 1,0 6 17,0 2 148,0-2-164,0 5 1,0-4 19,0 5 132,0 0-152,0 1 0,0 3 49,0 1-20,-5 5-13,3-3-105,-9 6 104,10 0 1,-9 1 38,6 3-96,-6-3 49,9 4 0,-10-1 27,3 0 205,2 0-232,-5 1 0,10-3 122,-3 2-63,2-3-47,2-1 0,0-5-5,0 1 32,0-6-51,0 9 0,4-15-109,1 4 169,4-4-23,-2 4-221,6-6 86,-1 4 0,-4-10 122,0 3-141,1-3 101,3-1 0,2 0 313,2 0-312,-7 0 3,7 0 0,-5-4 275,6 0-252,-1-5-14,-3 7 1,-2-5 22,-3 3 0,3 3 32,-3-3-197,-2 2 24,5-3 178,-10 3-431,10-3 74,-9 5-21,3 0-49,-5 0 135,0 0 0,-5 0 0,-2 0 0</inkml:trace>
  <inkml:trace contextRef="#ctx0" brushRef="#br1" timeOffset="18">5930 11063 8271,'0'-7'-988,"5"-4"824,-3 10 244,9-5-53,-4 6 0,5 0 27,0 0-354,6 0 144,-4 6 1,10-4 128,-4 7-67,-2-1 74,6-1 1,-9 0 83,5-3-97,-4-3-7,1 5 37,-4-6-22,-1 0-19,-5 0-293,-1 0 337,-6 5 0,5 2 0,2 6 0</inkml:trace>
  <inkml:trace contextRef="#ctx0" brushRef="#br1" timeOffset="19">5793 11423 8254,'-5'-13'0,"2"1"-995,-5-1 372,5 6 344,-3-4 527,6 10-159,6-4-276,1 5 335,5 0-119,6 5 0,-3-2-211,6 5 418,-6 0-137,9 5 0,-9-5 144,5 0-117,1-5-73,-2 8 0,4-10 143,-7 4-61,6-4-124,-8-1-271,9 0 278,-9 0 1,5 0 26,-2 0-45,-3 0 0,9-6 0,-4 0 0</inkml:trace>
  <inkml:trace contextRef="#ctx0" brushRef="#br1" timeOffset="20">6339 10976 8212,'0'-12'-62,"0"3"92,0 1 1,0 4-424,0-4 240,0 5 74,0-3-294,6 6 187,1 0-12,-1 0-50,5 6 263,-4 1 0,6 1 15,-1 0 240,1 1-131,-1 9 0,0-5-96,1 4 176,-1 2-145,6-5 0,-3 8 288,6-5-13,-6 5-264,9-3 0,-11 6-143,4 0 176,2 5 42,0-4-732,1 10 507,-2-10 1,-6 10 197,0-3-219,-5-3 32,4 12 1,-9-9 126,2 8 0,-4-2-9,-4-2 1,1 0 289,-5 0-19,-1-5-300,-3 4 0,0-10 203,-1 3-124,1 3-36,5-12-141,-4 9 138,4-15 0,-5 4-16,-1-6 0,1 1 23,-1-1 0,5-4-151,0 1 0,4-7-216,-5 2 1,5-2-449,-4-2 733,5 0 0,-8 0 0,4 0 0</inkml:trace>
  <inkml:trace contextRef="#ctx0" brushRef="#br1" timeOffset="21">8919 11137 7997,'-6'-5'-1116,"0"3"1056,6-9 1,11 10 245,6-3 1,6 1-63,6-1-136,3 3 13,10-5 1,4 1 3,8-4-1626,-3-2 1615,9-1 259,-9-6-252,4 4 0,-4-11 2,3 1 239,-8-1-110,2-6 1,-11 3-412,0-1 334,1 0-18,-1 4 0,-5 1-17,-4 4 55,-7-4-22,3 11-201,-11-5 187,5 0 0,-5 5 41,-1 1 472,-5 0-925,4 10 971,-10-9-1225,5 10 149,-6-10 478,0 9 0,-6-9 0,-1 4 0</inkml:trace>
  <inkml:trace contextRef="#ctx0" brushRef="#br1" timeOffset="22">9837 10579 7997,'-19'-5'0,"1"3"0,6-2-172,-1 3 221,1-5 0,0 4 191,-1-7-231,6 7 294,-4-4-425,10 6 65,-5 0 65,6-6 0,6 5-34,2-3-72,3 3 238,7 1-191,-4 0 49,9 0 0,-7-5 141,4 1-174,-5 0 85,3 4 0,-5 0 26,-1 0 160,-5 0-107,4 0 1,-10 6 328,4 2-191,-4 3-97,-1 1 0,-1 6-137,-4 3-49,-2 2-175,-5 2 0,1 4-425,3 0 0,-2-1 616,6-8 0,0 4 0,4-5 0</inkml:trace>
  <inkml:trace contextRef="#ctx0" brushRef="#br1" timeOffset="23">11500 8396 7940,'-7'0'2102,"1"0"-1881,6-5 25,0 3-59,0-3 313,0 5-309,-5 0 291,3 0-371,-3 5 1,5-2 123,0 6-154,0-1 62,0 4 0,0 6 13,0 3 0,0 4-5,0 4 0,0 2-188,0 6 0,-4 1 80,0-1 0,0-1-372,4-3 0,0-3 27,0-5 0,0 0-104,0-1 1,0-4-169,0-4 149,0-7 1,0-3 33,0-1-9,0-4 137,0 4 1,1-9-600,3 0 369,-3-5 49,5 2 444,-6 0 0,5-10 0,2 3 0</inkml:trace>
  <inkml:trace contextRef="#ctx0" brushRef="#br1" timeOffset="24">11413 8372 7679,'5'-13'0,"2"5"0,6 0 984,-1 5-592,6-3 1,-3 2 436,6 0-440,5 0-108,0 4 0,6 0-118,-3 0-173,-3 5 253,4-3-704,-5 3 402,0-5 0,-4 0 105,-1 0-852,-4 0 437,2 0-396,-6 0 37,-5 0 1,-2 2 7,-5 2 0,0-1 720,0 5 0,-11 0 0,-2 5 0</inkml:trace>
  <inkml:trace contextRef="#ctx0" brushRef="#br1" timeOffset="25">11487 8570 7679,'0'7'1252,"6"-2"-851,2-5 169,3 0-302,2 0 1,0 0 104,4 0 224,-3 0-289,9 0 1,-4 0-67,6 0-222,0 6 126,0-5 0,-4 5-773,-1-6 411,-5 0 35,9 0 1,-10 0-158,2 0 0,-2 0 338,-2 0 0,1 0 0,-1 0 0</inkml:trace>
  <inkml:trace contextRef="#ctx0" brushRef="#br1" timeOffset="26">11475 9141 11358,'-12'12'378,"-1"6"1,-5 7-235,-2 8 1,-5 8 0,-4 5 48,-4 2 0,-3 6-158,-1-1 1,5 1-1130,3-4 604,3-12 295,7-2-338,6-17 110,8-6 143,5-8-907,0-5 533,0-5 282,0-2 643,0 0 1,5-10 0,2 4 0</inkml:trace>
  <inkml:trace contextRef="#ctx0" brushRef="#br1" timeOffset="27">10830 10009 7803,'-7'0'340,"1"-6"-30,1 5-141,-2-5 142,0 6-1,-4 0-185,4 0 43,0 0 1,-4 2 321,3 2-335,3 3 1,-6 5 122,2 0 0,0 2 133,0 3 0,-2 2-61,3 6 0,-2-3-108,2 3 1,-2-2 62,6 10 1,-1-1-99,1 1 0,2 1-278,-2-5 96,3 0 0,5-4-606,0 0 451,6 0 0,-8-6-541,7-2-96,-1-4 1,4-2-612,1-2 1378,-1-4 0,6-5 0,1 0 0</inkml:trace>
  <inkml:trace contextRef="#ctx0" brushRef="#br1" timeOffset="28">11537 9227 7756,'0'-7'218,"1"-2"304,4 5-72,-4 0-210,4 4 0,-3 0 52,2 0 0,1 1 96,4 3 1,2 8-9,-3 9 248,3 3-239,1 0 1,6 7-701,-4 0 514,4 7-38,-6-7 0,5 5-117,0-3-2,-1 3 1,-4-4-1334,1-3 1012,-1-3 1,1-1 149,-1-1 125,-5-4 0,4-2 0,-4-6 0</inkml:trace>
  <inkml:trace contextRef="#ctx0" brushRef="#br1" timeOffset="29">11735 10108 8719,'0'-7'688,"0"2"-558,0 5-44,0 0 15,0 5-92,0 2 32,0 5 1,0 6 285,0 3-274,0 2 1,-1 4 52,-3 1 136,3-1 0,-5 8-160,6-8-38,0 8 1,0-7 101,0 5-26,0-11 192,0 7-232,0-15 0,6 4 122,2-6-33,3 1 0,3-7-26,2-1 1,-1-4 117,6-1-164,0 0 1,2 0-258,-2 0 105,2 0 2,-3-6-511,-1 5 1,3-6 134,-6 3 304,1 3-796,-10-5 0,0 6-187,-3 0-219,-3 0 1327,5 0 0,-6-5 0,0-2 0</inkml:trace>
  <inkml:trace contextRef="#ctx0" brushRef="#br1" timeOffset="30">11760 10145 7777,'13'0'104,"-1"0"1,5 0 152,-1 0 1,2 0-164,-1 0-93,-4 0-4,11 0 1,-9 0-1055,6 0 410,-6 0 359,8 0 1,-9 0 287,3 0 0,-9 0 0,-3 0 0</inkml:trace>
  <inkml:trace contextRef="#ctx0" brushRef="#br1" timeOffset="31">11735 10319 9344,'9'0'1857,"-1"0"-1459,-5 0-148,8 0 1,0 4-999,5 0 367,1 0 283,1-4 1,-4 0-1745,2 0 1842,3 0 0,1 0 0,5 0 0</inkml:trace>
  <inkml:trace contextRef="#ctx0" brushRef="#br1" timeOffset="32">11661 9265 7799,'1'-7'115,"4"3"1,-4 1 298,3-1 244,-3 2-297,-1-9-12,0 10 0,6-5-158,-5 6 0,10 0 334,-2 0-266,7 0-53,-2 6 134,9 1-118,2 11 0,7-3 139,5 5-57,6 7-1131,-5-1 1033,11 4 1,-11 0-128,11-3 1,-5 7 106,5-5 1,-6 0-528,-6-4 548,-5-6-66,-7 5 33,0-11 0,-2 5 117,-2-5-455,-3-6 155,-6 4 0,-4-6 1159,1 3-1595,-1 3 0,-1-8 785,-3 5-492,-3-5-1512,-1 3 516,0-1 1148,0-3 0,0 9 0,0-5 0</inkml:trace>
  <inkml:trace contextRef="#ctx0" brushRef="#br1" timeOffset="33">12467 10145 7754,'9'0'0,"-1"0"125,0 0 0,0 0 263,1 0 1,-1 0-11,4 0-373,1 0 73,-1 6 1,5 1 224,-1 5-267,1 6 115,-5 1 1,1 6 202,-1 0 164,0 5-248,1-4 0,-6 10 370,-3-3-379,-3 3 1,-1-3 395,0 0-406,0-5 0,-5 2-117,-3-5 1,-4-2-160,0-2 0,0-3 227,-1-6-936,6-5 422,-4 4-1705,10-9 953,-5 3 1064,1-10 0,4-2 0,-5-6 0</inkml:trace>
  <inkml:trace contextRef="#ctx0" brushRef="#br1" timeOffset="34">10507 10678 7945,'-7'0'34,"2"0"138,5-5 62,0 4-13,0-5 1,0 5-137,0-3 0,1 2 120,3-2 1,3 3-11,6 1 0,-1 0 7,1 0 0,4 0-10,4 0 0,3-5-70,0 1 0,5 0 7,0 4 124,6 0-307,-4 0 65,7 0 1,-1 0 211,0 0-428,-5 0 183,4 0 0,-10 0 74,3 0-164,-3 0 44,-7 0 0,-1 0 106,-5 0-252,-1 0 7,-5 0 65,4 0 119,-10 0 93,5 0 241,-6 0-215,0 0-41,-6 0-213,5-5 152,-5 3-60,6-9 43,-5 10 0,4-6-102,-4 3 1,4 1 35,1-5 1,0 4 53,0-5 1,0 1 44,0-4 0,0-1-48,0 1 1,0 0 121,0-1 1,0-3-112,0-1 163,0-5-135,0 3-1,0-6 1,0 0 171,0 0-153,0 1 0,0-3-16,0-2 0,4 2 33,0-6-17,0 5 133,2-2-134,-5 0 1,5 3 58,-6-2 1,0 7 7,0 2 1,0 3-129,0-3 69,-6 4 1,4-2-24,-7 6 0,2 0 3,-1-1 1,-2 5-132,6 0 167,-5-1-79,2-3 43,0 5-7,1-4 62,6 10-57,0-5-43,0 6 750,0 0-648,-5 0-50,3 0 56,-3 0-21,5 0-2,-6 0-4,5 0 1,-4-5-21,-1 3 0,3-3 21,-5 5-67,5 0 49,-8 0 1,8 0-114,-5 0 106,0 0 0,-6 0-65,-2 0 1,0 0-69,-4 0 113,-1 0-189,-9 0 86,4 0 0,-10 0 56,3 0-5,-3 5 19,4-3 1,-2 3-56,5-5 261,0 0-209,4 0 1,2 0 241,2 0-240,3 6 43,6-5 0,3 5 38,1-6-27,5 0 0,-2-2 2,5-2 106,0 3-111,0-5-9,0 1 97,0 3-96,0-3 1,0 3 139,0-2-130,0 3 23,0-5 18,0 6-280,0 0 262,5 0-231,-3 0-14,3 0 169,-5 0 11,0 0 142,0 6-138,0 1-12,0 0 0,0 4 134,0-3-114,0 9 0,0-4 145,0 4-56,0 2 1,0 2-30,0 8 155,0 2-177,0 7 0,0-1 56,0 0 0,0 7 0,0 6 0,2-3 246,2 6-432,-3-4 0,9 6 129,-6-6 0,4 4-31,-4-4 0,0-3-58,-4-13 1,2-4 75,2-8-154,-3 2 165,5-15-221,-6 3 52,0-11 295,0 0-764,0-5 173,0 3-1275,0-3 805,0 5 913,0 0 0,5 0 0,2 0 0</inkml:trace>
  <inkml:trace contextRef="#ctx0" brushRef="#br1" timeOffset="35">21995 12998 7158,'-7'0'946,"0"0"-702,3 0-116,2 0 120,-9 0-189,10 0 0,-10 4 0,4 1 140,0 2-133,-4 1 0,4 6 147,-5 3 1,1-2 36,3 6-55,-3-6-78,4 8-36,-6-4 1,1 6 0,1 0 278,3 0 1,-3 1-140,2 3 0,4-1 137,1 5 1,-2-6 0,2 2 526,1-3-610,2 5 1,5-4-117,0 6 1,6-4-202,-2 4 1,3-5 0,1-1 0,1-3-251,-1-3 0,1-6 0,-1 0 0,0-4-15,1-3 311,-6 0 1,4-1-2302,-3-3 1,3-2 2296,2-2 0,4 0 0,3 0 0</inkml:trace>
  <inkml:trace contextRef="#ctx0" brushRef="#br1" timeOffset="36">7555 11906 7951,'7'0'278,"4"0"-326,-4 0 79,0 0 1,-1 0 389,-1 0-88,1 0-111,7 0-212,-1 0 161,1 0 0,-1 0-63,1 0-132,4 0 161,-3 0 1,10 0-141,-4 0 210,4 0-112,6 0 1,-2 0 70,5 0-212,-6 6 53,9-5 0,-4 5 18,5-6-32,0 0 0,-4 0 77,0 0 2,1 0 0,1-2 44,-2-2-126,3 3 68,-10-10 1,9 4-28,-6-6 0,4 1 63,-4 0-120,5-1 1,-7 1 15,1-1 0,0-3-27,1-1 0,-7 1 0,3 2 116,-2-2-66,1 2 5,1-4 1,-2 0-1,-2-1 47,-5-1 0,2-3 0,-1 2 194,-2-2-163,-1-8 0,-6 5 0,-1-3 162,-2 3-202,5-4 1,-9 4-37,3-3 1,-2 3 39,-2 1 1,-6 0 0,-1 0-93,1 0-86,-11-5 97,9 9 1,-7-8 0,4 9 31,-3-4 0,-1 2 1,2 0-7,1 0 0,3-4-169,1 5 173,0-2 0,-4-2-104,-1 0 1,2 2 90,3 2 1,-3-1-111,3 6 99,-9-1 5,3 5-21,-4-1 1,2 1-1,-2 1-8,-1 3 1,2-2 8,-4 6 1,2-2-1,-3 4-16,1-3 24,1 1 1,-1 0 94,0 0-88,1-6 0,-4 8 1,2-5 66,1 1-67,1-3-3,0 2 44,-3 0 1,8 0 0,-4 4-44,1-1-184,-4 0 196,2 4 0,0 0-138,-1 0 133,0 0 1,1 0 0,-1 0-50,-1 0 0,3 4 29,-2 0 0,4 4-15,-3-4 1,-1 6 4,-4-2 0,5-1-38,-1 2 1,4-3-7,-3 3 0,0 2 0,-2-3 26,2 3 1,4-3-91,0 1 82,-3-1 29,5 4 1,-8 1 111,5-1-126,1 6-13,3-4 235,1 9-204,-1-4 0,1 6 93,0 0 0,1 0 0,1 0-53,2-1 0,-1 5 166,-3 0 0,4 4 20,-1-4 1,5 4 28,-4-4 1,5 6-91,-1-2 0,3 1-46,1-1 1,0 7 124,0-2 0,0 2-95,0-3 0,4 0-88,0 0 1,6-1 94,-2-3 1,3 3-136,1-3 0,1-3 66,-1-1-129,1-3 57,-6-1 1,4-1-157,-3-4 228,3 4-27,1-10 1,-3 3 3,-1-4 0,0-5-10,4 0-99,-5-5 92,4 8 1,-4-9 9,6 2-5,-6-3-593,4 5 383,-4-5 0,1 4-1677,0-5 1240,0 0 1,1 0 627,-1 0 0,0 6 0,5 1 0</inkml:trace>
  <inkml:trace contextRef="#ctx0" brushRef="#br1" timeOffset="37">22727 13667 10923,'0'9'1302,"0"-1"-1266,-6 0 0,3 3-116,-5-3 1,0 4-1143,-5-4 1,1 3 1221,0 1 0,-1 1 0,1-1 0</inkml:trace>
  <inkml:trace contextRef="#ctx0" brushRef="#br1" timeOffset="38">23335 13357 10189,'0'18'939,"0"-4"-782,0 9 1,0-3-56,0 5-419,0-1 280,0 1-961,0 5 708,0-9 1,0 8-13,0-8 0,0-3-23,0-2 0,0-2 105,0-2-1062,0-5 1282,0 4 0,5-4 0,2 6 0</inkml:trace>
  <inkml:trace contextRef="#ctx0" brushRef="#br1" timeOffset="39">23310 13221 8829,'1'8'-2297,"3"0"2297,-2 1 0,9 3 0,-4 1 0</inkml:trace>
  <inkml:trace contextRef="#ctx0" brushRef="#br1" timeOffset="40">23868 13407 7529,'-7'-7'126,"-4"2"341,10 5 51,-10 0-217,9-6 54,-9 5-110,10-5 1,-10 6 180,3 0-137,-3-5-296,-2 3 184,1-3 0,-1 5 54,1 0 0,4 0-236,-1 0 1,1 4 15,-4 0 0,-1 6-96,1-2 194,-1-3 1,2 6 22,3-2 0,-1 3-20,4 5 1,-3-4 64,4 4 1,0-2-6,4 2-95,0-4 0,1 7 23,3-4 1,3-2-74,6 3-5,-1-4 1,5-2-98,-1-2 0,1 0 98,-5-5 0,5 2-148,-1-2 1,1-3 41,-5 4 1,1-4-84,-1-1 0,0-4 41,1 0 1,-1-6-49,1 2 0,-5-3-199,0-2 1,-4 1 107,4 0 0,-3-5-270,3 0 1,-4-3 155,4 3 1,-5-1-304,1 2 1,-1 1 248,1-6 0,-3 0 432,4-3 0,-4-1 0,-1 0 0,-6-5 0,0-2 0</inkml:trace>
  <inkml:trace contextRef="#ctx0" brushRef="#br1" timeOffset="41">23893 13159 7910,'0'-13'-7,"0"1"135,0 5 478,0-4-280,0 4-118,0 0 206,0 2 115,0-1-93,0 5-170,5 1 1,-3 7-7,2 5 1,-3 5-5,-1-1 1,0 2 48,0-1 1,0 1-89,0 2 1,2 4 53,2-4 1,-3 4-27,3 1 0,-2 0-60,-2-1 0,0 1 32,0 0 1,0 4-180,0 0 1,0 0 43,0-4 1,0-1-268,0 1 0,0-6 149,0-2 0,0-3-917,0-2-753,5 1 1279,2-1 1,5-1-747,1-3 0,-5 3-129,0-2 1302,1-4 0,3 12 0,0-4 0</inkml:trace>
  <inkml:trace contextRef="#ctx0" brushRef="#br1" timeOffset="42">3225 11472 8301,'-12'-5'-149,"0"2"1,-2-5 148,-3-2 1,3-1 249,-2-1 7,2-1-401,-4 1 186,4-1 1,-8 1 161,6 0-493,-1-1 227,-1 6 0,-1-2 175,-6 4-317,0 1 122,1-1 1,-3 3-124,-1-2 255,-4 3 0,-3 1-40,-2 0 0,7-4 18,-7 0 0,2-5-7,-2 5 1,-2-5-5,-2 0 0,2-2 66,-2-1 1,2-2-51,2-2 0,-5 2 124,-4-3 0,3-1-107,2 2 0,2-2 15,2 1 0,0 2-139,0-5 0,5 0 118,3 0 0,-1-5-142,1 0 1,0-1 131,4-7 1,0 0-214,0-5 0,1 1 98,-1 0 1,1-4-31,4-1 1,-2 0 112,5 0 1,1-2 6,3-5 1,2-5 106,3 0 0,2-1-309,6 1 0,0 3 228,0-2 0,0-3-32,0 3 0,6-1-5,2 4 0,3 1 31,2-1 0,-1-2-161,0 2 0,5-1 83,-1 10 1,5-2-124,-4 2 1,1-2 129,-2-2 0,-1 0-12,6 4 0,-6 1 86,2-5 0,2 1-79,2-2 0,-2-1 126,2 6 0,-1-5-112,5 5 1,-1 0 148,-4 4 0,2 1-97,-5 3 1,3 2 11,-3 6 1,4 2-23,-5 2 0,5 3 9,-5 6 0,5 0 13,-4-1 0,5-2 152,-2 3 0,0-3-204,0 6 1,-3-2 43,4-1 1,-2-1-27,2 1 1,-4 0-35,-4-1 1,3-1-6,1-2 0,-5 2-277,-3-2 300,-7 2 0,4 1-254,-6 1 1,-1 5 71,-4 3 1,-2 1-3,-5-1 1,-2 3 202,-2-3 0,-4 2 0,-4 2 0</inkml:trace>
  <inkml:trace contextRef="#ctx0" brushRef="#br1" timeOffset="43">2283 8520 8272,'0'-12'0,"0"0"0,0-5 551,0 1-297,5-1 63,8 5-771,0-1 398,11 6 1,-1-2 106,6 5-718,6-1 493,-9 5 0,10 6-7,-3 2-37,-3 9 112,-5 2 0,-3 6 427,-6 0-162,1-1 1,-10 1 18,-3 0 0,-3 0-110,-1 0 0,-4-1 256,0 1 0,-6-5-35,2-4 0,-3-4-323,-1-3 201,-1 2 1,5-10-1396,0 3 162,5 3-211,-2-5 1277,10 9 0,2-10 0,5 4 0</inkml:trace>
  <inkml:trace contextRef="#ctx0" brushRef="#br1" timeOffset="44">22082 10046 8003,'0'-7'0,"0"0"0,0 3-244,0 3 161,-6-5 233,5 6 12,-5-5-68,1 3 79,3-3 1,-3 5-75,5 0 61,-6 0 122,5 0-145,-10 0-28,9 0 139,-9 0-161,10 5 1,-10-3 87,3 2-114,-3 3 31,4-1 0,-4 6 93,3-4-180,-3 3 98,-2-4 0,1 9 74,-1 1-226,1-1 127,5 2 1,-4 0 84,3 3-93,-3 8 0,2-9 116,1 9-89,5-2-9,-8-3 30,10 7 154,-5 0-108,6 1 1,0 3 1,0-7-105,0 7 45,0-9 0,0 9 82,0-7-388,0 1 165,0-9 0,5 2-555,-1-6 421,5 1 0,-6-6-131,5-3 1,-3 2 119,3-6 1,0 1-1021,4 0 774,-5-4 1,9 4-123,-4-5 548,3 0 0,3 6 0,1 1 0</inkml:trace>
  <inkml:trace contextRef="#ctx0" brushRef="#br1" timeOffset="45">22652 10703 7341,'0'7'1075,"6"-1"-618,-5-1-69,5 2-257,-6 5-241,0 1 82,-6-1 1,1 5 221,-4-1-843,-2 1 468,-1-5 0,2 1-445,-2-1 626,2 0 0,-2 1 0,-1-1 0</inkml:trace>
  <inkml:trace contextRef="#ctx0" brushRef="#br1" timeOffset="46">23248 10430 7909,'0'-8'0,"0"0"16,0 5 135,0-2 202,0 5 114,0 0-249,5 0 41,-3 5-69,3 7 1,-1 4-3,0 4 0,0 1 0,-4 4 1,5 0 55,-1-1 1,0-3-28,-4 0 1,0-2-117,0 2 0,0-3 259,0-6 1,0 0-9,0 1-165,0-1-3822,0-5 3635,0-1 0,0-6 0,0 0 0</inkml:trace>
  <inkml:trace contextRef="#ctx0" brushRef="#br1" timeOffset="47">23235 10232 8467,'2'11'-10,"2"-3"-610,-3 3 396,10-4 1,-5 6-83,2-1 306,3 0 0,-4 6 0,5 2 0</inkml:trace>
  <inkml:trace contextRef="#ctx0" brushRef="#br1" timeOffset="48">23781 10492 7881,'-12'0'-845,"-1"-5"564,1 3 0,-1-3-84,1 5 998,5 0-388,-4 0 1,3 0 109,-9 0 48,9 0-166,-8 0 0,9 1 144,-6 3-163,1 3 1,-3 6-62,2-1 0,-2 2 101,7 3-44,2-4-162,-5 11 90,10-11 0,-5 10 154,6-7-474,0 1 184,0-5 1,6 3 131,2-2-415,3 2 197,2-14 1,-1 9-297,0-6 217,6 0 71,-4-4 0,4-5-317,-6-4 177,6 4-3,-4-12-42,4 9 102,-6-10 1,1 6 37,-1-1-201,1-5 130,-1 5 1,-1-11-39,-3 3-50,3-2 96,-9-2 1,5 5 120,-3-1 137,-3-5-135,5-1 1,-6-3 195,0 5-87,0 1 0,-2-1 218,-2 0 1,3 4-125,-3 1 1,2 4 113,2 0 1,0 2 141,0 2 587,-5-1-170,3 6 30,-3 2-335,5 5-567,0 0 215,0 5-135,0 2 39,0 0 1,0 4 187,0-2-324,0 2 192,0 1 0,4 4-5,0 1-165,0 5 27,2-8 1,-5 9 42,3-2 50,3 2 0,-5 2 267,2 0-235,3 0 16,-6 5-27,5-4 17,-1 10-32,-4-10 1,5 5 78,-6-7-220,5 1 51,-3 0 0,3-6-51,-5-2-13,6-3-140,-5-2-450,10-5 472,-9-2-1165,9-5 861,-10 0 0,10-4-113,-3 0 627,-2-5 0,5 2 0,-4-6 0</inkml:trace>
  <inkml:trace contextRef="#ctx0" brushRef="#br1" timeOffset="49">2208 8310 7998,'-8'0'-95,"0"0"0,3 0-143,-3 0 1,4 0 250,-4 0 0,0-5 182,-5 1 0,1-5-68,-1 0-77,1-2-6,0-7 0,-5 1 90,0-4-81,-5-3-402,3 5 188,-6-11 202,0 4 1,-3-6 29,-1 3-200,0 3 69,-2-10 0,4 8 97,-6-5-292,5 0 120,-2-4 0,5-1 206,0-4-639,6 4 545,-5-11 1,11 11 163,-4-4 5,3 4-166,2-5 0,4 5 307,-1-4-114,7 4 6,-4 6-94,6-4-42,0 10 1,-4-10 57,0 3-205,0-3 70,4-1 0,4-4-194,0-1 107,11-5 50,-7-2 1,16-4-49,-4-4-1279,4 4 1388,6-7 5,-4 3-15,-5 26 0,0 0 0,8-25-49,8 2 275,-8 3-109,7 1 1,-5 1-699,7-1 839,-7 6-226,5 1 0,-8 6-731,5 0 763,-6-6 5,9 4 1,-4-3 6,5 5-32,0 5 0,1-3 56,-1 6-61,6-5 0,-6 9 18,0 0-137,0 6 113,-11 7 0,9-1 10,-6 1-306,0-1 699,-10 7 0,3-4-580,-5 6 1221,-1-6-1118,-3 9 715,-1-10-715,0 4 338,-5 0-713,-1 1 47,-6 6-124,0 0 513,-6 0 0,-1 0 0,-5 0 0,0 0 0</inkml:trace>
  <inkml:trace contextRef="#ctx0" brushRef="#br1" timeOffset="50">2419 5779 7998,'-7'-12'-313,"3"0"196,3-1 0,2 1 39,3-1 317,9 1 0,3 0 10,9-1-442,-3 6 104,14-4 1,-9 10 137,6-3-301,-5 2 124,8 8 1,-10 1 121,3 5-17,-3 1 14,-7-1 1,-1 0 210,-5 1 7,-6-1-231,-2 1 0,-6-1 686,-3 0-315,-3 1-122,-6 5 254,-5-4-244,5 4 1,-7-2 139,4 1-669,2 5 268,-4-9 0,6 11 207,-1-3-554,1 2 278,0 2 0,5 0-1130,3-1 1223,2 1 0,-3 0 0,-2 0 0</inkml:trace>
  <inkml:trace contextRef="#ctx0" brushRef="#br1" timeOffset="51">21970 7119 8023,'-7'-7'179,"-4"-4"-152,10 10 0,-6-6-33,3 3 199,2 2 52,-9-3 23,10 5-38,-10 0-185,4 0 67,-6 0 1,5 5 149,0 4-48,0 2-125,-5 1 1,2 7 164,3 6-109,-3 0-6,4 11 0,-4-3-90,3 8 62,2-2 1,6 9-153,0-3 0,0-1 99,0 2-483,0-6-48,6-3 325,1-7 0,6-5 85,4 0-917,-3-6 647,9-1 0,-4-7-1080,6-2 915,0 2 0,0-9 498,0 7 0,0-7 0,-1 4 0,1-6 0</inkml:trace>
  <inkml:trace contextRef="#ctx0" brushRef="#br1" timeOffset="52">22454 7739 8077,'0'8'161,"0"1"0,0-5-161,0 4 0,-6-5 253,5 8-111,-5-4 1,6 5-56,0 0-826,-5 1 487,3-1 0,-7 1-907,5-1 1159,-6 0 0,3 1 0,-5-1 0</inkml:trace>
  <inkml:trace contextRef="#ctx0" brushRef="#br1" timeOffset="53">22938 7491 8012,'0'-8'54,"0"-1"422,0 7-250,0-4-11,0 6 33,0 0 0,0 6-275,0 2 0,0 4 76,0 5 1,0-2-282,0 6 0,0-2 108,0 2 1,0 1-332,0-6 1,0 2 106,0-1 0,0-3-60,0 2 0,0-6-97,0-2 505,0-5 0,0 2 0,0-5 0</inkml:trace>
  <inkml:trace contextRef="#ctx0" brushRef="#br1" timeOffset="54">22925 7330 8012,'0'-7'1613,"0"1"-2044,0 6 390,6 0-631,-5 0 304,5 0 17,-1 6 1,1 1 177,2 5 1,3-1 172,-3-3 0,3 9 0,2-3 0</inkml:trace>
  <inkml:trace contextRef="#ctx0" brushRef="#br1" timeOffset="55">23409 7479 6996,'0'-9'-467,"0"1"449,0 5 0,0-4-19,0 3 805,0 3-484,-6-5 1,4 2 131,-7 0 8,1 0-149,-4 4 0,-1 0 280,1 0-411,0 0 0,-1 0-187,1 0 0,-5 6 86,1 2 1,-1 3-101,5 1 1,1 5 71,2-1 1,0 5-13,5-5 1,-1 5 56,5-4 1,0 3-173,0-3 1,2-1 49,2-3 1,7-2 33,6-3 1,0-2-57,0-6 1,-2 0 98,6 0 1,-6 0-199,2 0 0,0-6 53,0-2 1,0-5-72,-5-3 0,0 1 62,1-6 0,-2 0 26,-3-3 0,3 3 33,-3 0 1,-1 1-4,2-5 1,-7-1 129,2-3 1,-1 3-83,1-3 0,-2 2 138,2 3 0,-4-1-90,-4 0 1,1 0 247,-5 0 1,5 6-76,-1 3 0,-2 2 298,2 1-6,0 6-5,4 2-460,0 5 1,0 1 91,0 3 1,0 3 34,0 6 1,0-1-9,0 1 1,4 3-149,0 1 0,2 1 93,-2-2 0,-1 2-42,5 3 24,-5 2 0,4-4 78,-3 6-42,-3 0-21,5 0 1,-6 0 288,0-1-286,5 1 11,-4 6 117,5-5-127,-6 4 0,1-9 80,4-1-271,-4 1 81,10-2 1,-8-1 175,5-5-563,-5-6 269,8 4 1,-9-10-284,7 3 289,-1-3 1,0-1-1339,1 0 750,-1 0 732,-1-5 0,4-2 0,-4-5 0</inkml:trace>
  <inkml:trace contextRef="#ctx0" brushRef="#br1" timeOffset="56">5545 7689 7936,'8'-4'-391,"1"0"295,-7 0 0,10 3 529,-4-3-193,3 2 70,-4-3-210,4 5 1,-4-4 99,5-1-52,6 1-55,-4 4 1,5 0 94,-2 0-144,2-5 47,6 3 0,-1-3 91,1 5-288,6 0 200,-5 0 1,11 0-99,0 0-20,-5 0 0,13 0 6,-7 0 0,2 1 95,-3 3 1,0-2-134,0 2 0,-1-3 90,-3-1 0,3 4 128,-3 1 1,2-1-129,-2-4 1,2 0 151,-1 0 0,-3 0-107,2 0 0,3-4-48,1-1 0,3 1-32,-7 4 1,2 0 90,-2 0 1,1 0-154,-5 0 1,4 0 115,-4 0 1,0 0-100,-4 0 0,0 0 60,0 0 1,0 0 24,-1 0 1,1 0 3,0 0 0,0 0 50,0 0-71,-1 0 1,1 2 121,0 2-102,0-3-15,0 5 0,-5-6 13,1 0 0,-4 0 33,3 0-193,1 0 148,-2 0 0,-1 0 28,-5 0-168,5 0 57,-5 0 1,5 0-73,-5 0 1,-1 0 72,0 0 0,1 0-47,-1 0 80,1 0 1,-1 0 40,0 0 1,2 0-52,3 0 0,-3 0 35,2 0 0,2-2-26,-1-2 0,0 1 205,0-5 1,-3 0-72,2-5 0,-2 1 36,-1 0 0,-2 3-160,-3 1 1,1 0 61,-4-5 1,0 1-172,-1 0 165,-2-1 0,3-3-101,-5-1 0,0 1 71,0 3 0,2-1-195,2-2 0,-2 1 88,7-6 0,-5 2 46,4-2 0,0-2 126,5 2 1,-5 2-72,0-2 1,-1 5 95,1-5 0,2 6-111,-6-2 0,5-1 148,-5 2 1,0-5-115,-4 4-1,0 1 0,0-2 9,0-3 0,0 2-174,0-2-15,0 1 176,0-5-174,0 0 151,0 0 8,0-5-28,5 4 22,-3-5-11,3 7 0,-3-1-32,2 0 271,-3 0-119,5 6 0,-6-3-108,0 5 230,0 1-209,0 3 1,0-3 67,0-1-54,-6 1 0,5 3-111,-3 1 0,2-4 75,2-1 1,0-1-176,0 2 1,0 2 106,0-3 0,0-1-66,0 2 107,0-1 1,0 9-66,0 0 377,0 5-85,0-3-85,0 6-116,0 0-94,-5 0 0,-2 2 116,-6 2 0,0 1 6,-4 4 1,3-2-4,-2-3 0,2-2-31,2 7 1,-2-6 5,-3 1 1,3-3-62,-2-1 1,-2 0-60,1 0 0,0 0 114,0 0 0,2 0-86,-6 0 1,0 0 62,-3 0 0,-1 0-88,0 0 0,0 1 65,0 4 0,-1-4-111,-3 3 1,-2 3 94,-7 1 1,0-1-71,-4 1 0,4-1 98,-4 2 0,0-3-2,0-1 0,-4-3 31,0 7 1,2-7-64,-2 2 0,6-2 130,-1-2 0,3 0-61,0 0 1,2-6 154,3-2 1,3 1-93,5-1 0,0 1 27,1-1 0,0 2-118,4 6 1,-4 0-8,3 0 0,-2 0-74,-2 0 1,0 0 72,1 0 1,-5 2-33,0 2 1,-4-2 43,4 7 0,-4-5 24,4 4 0,-4-5-48,4 1 1,-2-3 154,2-1 1,5 0-42,-1 0 1,1 0 60,8 0 1,-5-4-92,5 0 0,-1-4-12,5 4 0,-1-2-101,1 2 0,-1 1 110,1-5 1,0 5-217,-1-1 0,1-1 38,-1 1 1,1-1 74,0 5 0,-1-4 76,1 0 1,-1 0-8,1 4 71,-1 0 1,1 0-98,0 0 1,3 0-123,1 0 145,0 0 1,0 0-50,-1 0 0,5 0 38,-4 0 0,4 0-12,-4 0 1,3 0 1,-3 0-47,5 0 113,-8 6 1,6 0-65,-3 7 0,-3-5 65,2 0 0,2 1-46,-1 3 0,1 0 22,-1 1 0,-3-1 14,3 1 0,-2-1 3,2 0 1,-2 1-21,6-1-2,-6 1 1,3-1 37,-5 0 0,5 1-26,3-1 106,-3 1 0,6-1-67,-3 0 1,-2 1 24,2-1 0,0 1-40,4-1 0,0 5 11,0-1 1,0 5 21,0-5 0,0 6-16,0-1 0,0 3 6,0 0 1,0 2-14,0 3 0,0-1 2,0 5 0,1 0-13,3 4 1,-2 1 44,2-1 1,1-1-15,-1-3 1,5 1 35,-5-5 0,4 4-60,-4-4 1,5 0 0,-5-4 0,1-5-44,-1 1 1,-2-6 53,2 2 0,-3 1-138,-1-2 0,0 5 113,0-4 0,0-1-183,0-4 0,0 1 45,0-1 1,0-3-948,0-1 588,0-5 0,0 3-89,0-1 0,6-4 550,2 3 0,9-3 0,2-1 0</inkml:trace>
  <inkml:trace contextRef="#ctx0" brushRef="#br1" timeOffset="57">5682 6858 8092,'1'-12'0,"3"0"0,-1-5-722,5 1 504,-5-1 1,8 5 216,-3-1 36,-2 6 1,6-4-63,1 3 0,-1 3 64,5 0 1,-4 0 26,0 1 1,-1 0-24,1 4 0,-1 0 65,0 0 0,1 5-60,-1 3 0,1-1 12,-1 2 1,0-5-19,1 4 0,3-1 1,1 1 1,1 2 5,-2-6 1,-2 4-7,3-4 0,1 5-40,-2-5 1,1 5 41,-5 0 1,0-2-100,1 1 0,-1 0 83,1 4 1,-5 1 31,0-1 0,-5 1-41,1-1 1,2 2 2,-2 2 1,0-2 6,-4 3 1,0 1-4,0-2 0,0 6 32,0-1 0,1-2-24,3 2 0,-2-2 6,2 2 1,-1 2-3,1-2 0,-1-2-27,5 2 1,-5-2-16,1 2 1,-3-2 1,-1-2 0,1-4-28,4 4 0,-4-3 48,3-2 0,-3 1 23,-1-1 1,-4 0-33,0 1 1,-4-1 70,4 1 1,-6-1-65,2 0 1,1 1-27,-1-1 1,-1 1 11,-3-1 1,0 0-1,-1 1 1,-3 3-24,-1 1 1,-1-1 34,2-3 1,1-5 46,-6 0 1,0-1-59,-4 2 1,1-4 201,-1-5 1,1 0-99,4 0 0,-7-1 6,7-3 1,-6 1-98,5-5 1,2-1 15,-2-3 0,4-5-100,-3 1 1,5-1 116,-2 5 1,2-2-148,-2-2 0,4 0 112,-4-4 0,7 3-38,2-4 0,5 1 15,-1-5 1,-1 0-50,1 0 1,-1-4 29,5 1 0,5-3-5,-1 2 1,4 3 28,-4-3 1,6 3-12,-2 1 0,-1 4 32,1 1 0,-5 5-30,1-2 1,2-1-26,-2 2 0,4-1 26,-4 5 1,4-1-92,-3 1 0,4 0 8,-1-1 0,-1 1-136,2-1 0,-1 1-159,4-1 0,-3 7 109,-1 1 1,0 0-672,4 1 953,1 0 0,-1 4 0,1 0 0</inkml:trace>
  <inkml:trace contextRef="#ctx0" brushRef="#br1" timeOffset="58">23024 9265 8189,'0'8'473,"0"0"-289,0-5 1,0 8-247,0-3 75,0-2 1,0 5-749,0-3 531,0 3 0,-4 1-29,0 1 0,-6-1-302,2 1 535,-3-1 0,-7 6 0,-1 1 0</inkml:trace>
  <inkml:trace contextRef="#ctx0" brushRef="#br1" timeOffset="59">23459 9091 7458,'0'-7'1216,"0"2"-690,0 5 57,5 0-236,2-6-216,5 5 57,6-5 0,-3 6-158,6 0 16,0 0 28,4 0 0,-1 0-218,1 0 148,0 0-43,0 0-45,0-5 61,-1 3 0,-3-3 184,0 5-653,0 0 318,-2 0 1,-1 0-160,-6 0-364,-5 0 139,4 0-517,-10 0 327,5 0 132,-6 0 616,0 0 0,0-6 0,0-1 0</inkml:trace>
  <inkml:trace contextRef="#ctx0" brushRef="#br1" timeOffset="60">23731 8855 7777,'-6'0'1105,"0"0"-669,6 0 0,0 6 284,0 2-576,0 3 29,0 7 1,0-1 20,0 7 0,0 0-45,0 9 0,0-1-690,0 1 297,0 2 214,0-8 1,0 7-1271,0-5 899,6 0 0,-5-4 401,3 0 0,3-6 0,0-1 0</inkml:trace>
  <inkml:trace contextRef="#ctx0" brushRef="#br1" timeOffset="61">3077 10455 8007,'0'-7'-1079,"0"2"1205,0 5-34,0 0 184,5 0-225,-4-6 1,6 5 51,-3-3 47,-2 2-29,9 2 1,-4 0 93,5 6-154,1-5 0,-1 9 99,0-6-40,1 0-50,-1 2 1,1-1 117,-1 3-96,6 3 2,-4-9 29,4 9-50,0-10 0,-3 9 76,5-6-100,1 0 29,4-4 1,1 4 77,3 0-233,-3 1 57,5-5 1,-3 0-55,1 0-33,0 0 147,2 0 1,-1 0-223,3 0 196,-3 0 8,-5-6 0,-3 3-59,3-5 22,-8 5 33,12-8-109,-10 10 92,0-10 1,5 4-5,-4-5 19,4-1-15,1 1 0,-2-2 135,-2-3 0,2 2-78,-2-5 0,1 3-13,-2-4 1,-2 5-12,-5-5 0,2 5-60,-3-5 1,4 6 40,-8-2 1,-1-1 4,1 2 1,-4-2-54,4 1 1,-5 2-14,1-5 0,2 3-142,-2-4 187,0 1-14,2-5 1,-5 0 54,3 0-51,-3 0 60,-1 1 1,0-1 69,0 0-123,0 0 6,-5 0 86,-2 1-80,0 4 1,-4-3 22,3 2-61,-3 3 51,4-5 0,-4 8-135,3-6 1,-3 2 124,-2-2 0,5-1-83,0 6 0,-1-5 57,-3 4 1,1-3 68,3 3 0,-3-1-16,2 2 0,2 2 12,-1-3 0,0 4-14,-4 0 0,1 1 14,2-1 0,-5 1 11,6 0-76,-11-6 44,11 4 1,-10 0-95,5 6 89,1 0 11,-6-5-191,4 1 169,-9-1 3,9 6-18,-4-4-218,0 5 100,4-1 0,-8-4 73,6 2 43,-6 4-24,8-1 1,-8 2 20,5 0 0,-3-4-33,3 4 0,-4 0 82,5 4 0,-5-2-75,5-2 0,-5 3 84,4-3 0,-5 4-49,2 4 1,0-2 4,0 7 1,0-5-42,0 4 0,-2 0-12,5 5 1,-3-5-73,3 0 110,0 1-6,0 3 1,3-1-80,-3-3 48,3 3 18,2-4 123,0 6-125,-1-1 0,1 0-10,-1 1 146,1-1-122,0 6 0,-1-4-13,1 2 108,5-2-81,-4-1-1,4 3 13,-5 1 1,3 3-11,1-3 0,1 1-6,-1-2 0,-2-2 4,6 3 0,-4 1-5,4-2 0,-5 5 27,5-5 1,-4 2 1,4-1 0,-4 1 28,3 2 1,0 0 9,1-4 0,1-1-41,-5 6 289,5-6-286,-3 9 1,2-9 166,0 5-120,0-4-30,-1 7 203,3-9-195,-3 9 1,5-5 69,0 3-140,0 2 73,0-4 1,0 2 54,0 0-201,0-6 147,0 3 1,0-2-30,0 1 24,0 0-13,0-5 1,4 2 116,0 2-110,6-2-8,-9 4 0,10-6 10,-3 1 1,-1-1 34,1 1 40,1 4-77,-2-8 0,4 7 45,-3-7 0,-1 2 10,1 1 1,-1 0-105,1 1 0,2-5 68,-6 0 0,4 1-130,-4 3 1,5-4 114,-5 1 0,1-3-146,-1 3 0,-2-2-23,2-3 45,3-3 76,-6 10-227,10-10 86,-9 5 1,5-6-317,-3 0 190,-3 0 108,5 0 0,-5 0-890,3 0 502,-3 0 156,10 0 394,-9 0 0,9 0 0,-4 0 0</inkml:trace>
  <inkml:trace contextRef="#ctx0" brushRef="#br1" timeOffset="62">22776 12216 8099,'7'-7'21,"-1"2"489,-6 5 591,0 0-1251,0 5 1,-2 2 116,-2 6 1,1-1-1115,-5 1 1147,0-1 0,-5 0 0,1 1 0</inkml:trace>
  <inkml:trace contextRef="#ctx0" brushRef="#br1" timeOffset="63">23322 11807 8076,'0'-7'-49,"0"2"-7,0 5 737,0 0-438,6 0 1,-4 1 455,7 3-496,-1-2 1,4 9 62,1-3 1,-1 3-89,1 1 1,-1 1-6,0-1 0,1 0-26,-1 1 1,1-1-253,-1 1 0,-4-1-445,1 0 423,-1-5 1,0 4-328,0-2-221,-5-4 453,3 1 0,-5-2-1092,3 0 698,-3 0 293,5-4-358,-6 0 589,0 0 1,6-5 0,0-2-1</inkml:trace>
  <inkml:trace contextRef="#ctx0" brushRef="#br1" timeOffset="64">23607 11745 8140,'-6'0'186,"-5"0"1,8 0 234,-6 0-310,1 0 69,-4 0 1,-1 1-24,1 4-113,0 1 157,-6 12 1,-2 0-85,-4 3-64,-1 2 0,0-3-84,0 4 1,0-3-39,1 0 0,0-6-358,3 1 0,3-3 108,6-5 166,5 3-670,2-9 241,5 3 122,0-5-80,5 0 171,2 0 369,5 0 0,6-11 0,2-3 0</inkml:trace>
  <inkml:trace contextRef="#ctx0" brushRef="#br1" timeOffset="65">23434 11671 8140,'0'-7'-789,"0"1"1094,0 6 624,0 0-582,0 6 323,0 6-351,0 7 0,0 6 134,0 0-243,0 5-15,0 2 1,0 7 195,0 2-406,0-2 66,0-2 0,-4-3-212,-1-5 169,1 0 23,4-4 0,0-2-672,0-2 248,0-9-820,6-1 424,-5-9 343,5 3 446,-1-5 0,-3-5 0,3-2 0</inkml:trace>
  <inkml:trace contextRef="#ctx0" brushRef="#br1" timeOffset="66">10483 15280 7068,'8'-4'454,"0"-1"-334,0 1-129,5 4 1,-1 0 120,1 0-5,-1 0-155,0 0 100,1 0 0,3 0 16,1 0-180,5 0 147,-3 0 1,7 0-18,3 0 9,-2 0 1,4 0 25,-2 0 0,3 0 2,5 0 1,-4 0 55,0 0-79,-5 0 1,4 0 50,-4 0-27,-1 0-17,3 0 0,-1 4 44,0 1-242,0-1 196,-4-4 0,-1 0-171,1 0 155,0 0 0,0 0 14,0 0 0,0 0-17,-1 0 1,1 0 79,0 0 1,0 0-76,0 0 0,-1 0 40,1 0 0,0 0-29,0 0 0,-5 0 12,1 0 0,0 0-7,4 0 0,-5 0 4,1 0 1,-4 1-74,3 3 1,-3-2 65,3 2 0,-3-3-84,4-1 0,-2 0 71,2 0 1,2 0-75,-2 0 1,1 0 58,-2 0 1,3 0-25,-7 0 1,5 0 5,-5 0 1,5 0 4,-5 0 0,2 4 29,-1 0 1,1 0-26,3-4 0,-2 2 37,-3 2 1,0-3-31,4 4 1,-3-4 67,3-1 1,-3 0-59,4 0 1,-5 0 23,5 0 0,0 0-28,3 0 1,-3 0 0,0 0 0,-2 0-3,2 0 0,5 0 9,-5 0 1,3 0 77,-7 0 1,4 0-73,-5 0 0,6 0 35,-1 0 0,-2 0-31,2 0 1,-5 0-31,5 0 1,0 0 18,4 0 1,-5 0-3,1 0 1,-6 0-58,2 0 0,0 0 59,0 0 1,4 4-5,-5 0 0,2 0-6,-1-4 1,-2 4-10,6 1 1,-5-1 1,5-4 1,-2 1-7,2 3 1,2-2 3,-2 2 0,2-3-2,2-1 0,-4 0 1,-1 0 1,1 0 5,4 0 0,-4 0 7,-1 0 1,-3 0-13,3 0 0,-4 0 44,0 0 0,-2 0-38,-2 0 0,1 0-5,-1 0 1,2 0 16,3 0 1,-4 0 0,4 0 1,-2 0 67,2 0 0,-2 0-70,5 0 0,-3 0 24,4 0 1,-6 0-20,1 0 1,-1 0 10,2 0 0,-7 0-2,2 0 1,-2 0-55,2 0 1,-4 0 33,1 0-12,-7 0 1,5 0 64,-3 0-39,-2 0-9,3 0 0,-3 0 6,2 0-593,-3 0 184,5 0 388,-6 0 0,-6 6 0,-1 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00:08.9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18236 7900 6954,'-7'-7'-64,"1"2"155,6-1 1,-1 5 22,-3-3-10,3 2 191,-5 2-216,6 0 48,6 0 110,0 0 0,8 5-145,3-1 1,-2 5 142,6 0-95,-6 2-14,8 1-19,-3 1-19,4 4 1,5-3 93,0 3-213,6-3 28,-4 3 0,7-7 64,-1 2 0,1-6-108,4 2 0,-2-5 64,5 1 0,-9-4 32,1-4 0,-4-3 12,0-5 0,2-5-3,-6 1 0,0-6 3,-4 1 1,-5-2-2,1-2 0,-2-4-11,2 0 0,-3 0 34,-6 4-81,1-5 42,-1 4 1,-4-9-208,1 6 208,-7 0-9,9-1-203,-9 4 194,3-5 0,-5 2 1,0 1-174,0-7 156,0 9 0,-1-4-12,-3 5 1,-2 0-9,-2 0 1,-3 2-9,3 2 1,1-2 11,-1 2 0,-1-1-65,-3 1 1,4-2 62,-1 2 1,1 2-21,-4-2 0,3 2 25,1-2 1,0-1 0,-5 6 0,1-1 0,0 5 1,-1-5 3,1 1 1,-1-1 8,1 5-21,-6-1 4,4 1 1,-5 0 42,2-1-37,4 1 0,-7 3 3,4 1 1,-3 4-2,-6-4 0,4 1-1,0-1 0,2 2-21,-2 6 1,-1-4-1,4 0-104,-1 1 104,4 2 1,-3 1-10,6 0 0,-1 0 24,1 0 1,-1 1-6,1 3 0,4 3 23,-1 5 1,1 1-32,-4-1 1,-1 2 40,1 3 0,0-2-33,-1 5 0,-3-3 30,-1 4 0,1-1 36,3 5 0,-3 0 3,-1 0 0,-4 1-11,5 3 1,-1 1 8,5 3 0,-5 4 140,1 1 0,-1-1-93,5 4 0,1 2 64,3-2 1,-2 1-39,6-5 1,-4 3-25,3-3 0,1 3-52,4-7 0,0-3-187,0-1 194,0 3 0,4-10-141,1 3 25,4-9 0,-6 6-292,5-5 1,-4 1 22,5-2 143,-7-2-691,9 4 539,-4-5 0,6 4-206,-1 4-695,1-3 1234,-1 0 0,6 0 0,1 1 0</inkml:trace>
  <inkml:trace contextRef="#ctx0" brushRef="#br0" timeOffset="1">5260 12055 8123,'7'0'183,"4"0"1,-4 0-79,5 0-27,1 0 1,-1 0 30,0 0 1,2 0-23,3 0 1,2 0-1,7 1 15,3 4 1,-1-4-40,5 3 1,1-3 14,8-1 11,-4 0-129,5 0 1,-6 0 95,0 0 0,0 0-96,1 0 85,-1-5 0,-5 4-15,-3-4 0,1 4 3,-1 1 1,0-4 16,-4 0-73,-1 0 0,1 4 59,0 0 1,-3 0 0,3 0 0,-7 0-13,7 0 0,-5 0-2,1 0 1,2-2 28,-2-2 142,3 3-167,0-5 1,-3 6 120,0 0 0,-5-4-72,5 0 55,-6 0-87,3 4 1,-6 0 48,1 0-198,-1 0 198,1 0-42,-1 0 0,0 1 5,1 3 0,-5-2 11,0 2-107,-5-3 66,3-1 1,-5 0 73,3 0-44,-2 0-79,3 0 4,-5 0-956,0 0 0,-11 0 0,-3 0 0</inkml:trace>
  <inkml:trace contextRef="#ctx0" brushRef="#br0" timeOffset="2">583 13494 8159,'7'0'-787,"-2"0"394,-5 0 98,0 5 721,6-3-112,1 3 26,5 1-294,6 1 36,-4 5 1,14 0-27,-4 1 1,8-1 4,-3 1 1,10-2-173,-2-3 196,3-3-16,3-5 0,-4-1 94,7-3-83,-6-3-776,3-11 825,-6-7-72,0-1 1,2-10 32,2 3 37,-8-8-70,3 2 1,-11-8 52,0 6 7,-1-6-51,1 3 1,-5 0-184,-4 3 195,-2 2-21,-7 7 0,-2-3-241,-5 1 221,0 4 19,0 0-246,-5 0 221,-2 3 1,-3-8-15,-2 1 0,2-1-7,-6-3 0,-2 3 408,1 2 1,-5-3-378,1 3 1,-2-3-13,-2-1 0,2 5 8,2 3 0,-2-1-37,2 1 0,-1 5 117,1 8 0,-2 2-111,2 2 0,2 1 31,-2 2-28,6-2 7,-8 10 0,7-5 15,-4 6-59,-1 0 39,-4 0 1,5 0-134,-1 0 132,0 6 2,-4-5-93,1 10 86,-1-4 0,0 1 4,0 1-224,-5 4 207,4 1 1,-6 10-34,3-4 0,1 5-11,-5 4 1,4 3 8,-4 5 0,2 6-14,-2 2 1,4 3-129,8 2 1,0 4 150,9-1 0,-2 5 121,10-4 1,1-2-36,7-6 0,-1 2 157,5-2 1,5 1-182,3-2 1,1-6 45,-5-6 0,6-4-211,3 4 1,-2-6-254,2 2 1,-2 1 389,2-1 0,2 4 0,-2-4 0,2-1 0,2-2 0,0-1 0</inkml:trace>
  <inkml:trace contextRef="#ctx0" brushRef="#br0" timeOffset="3">21350 7243 7756,'-7'-6'-264,"-4"0"670,9-1 88,-9-4 1,4 8-291,-5-5 1,0 5-22,-1-1 0,1 2-12,-1 2 1,-5 0 85,-2 0-85,-4 6-223,0-5 83,-1 10 1,0-4 9,0 6 63,6-1 0,1-4-4,6 1 0,-1-3-108,1 3-50,5 2 104,1-4 0,8 5 28,2 0 0,4-3-8,9-1 1,-2 0-158,5 5 1,1-1 59,4 0 0,-4 1-100,-1-1 1,0 1 150,0-1 0,2 2 14,-5 2-36,5-2 194,-8 4-3,4-6-170,-6 6-6,0-4 203,1 4-182,-1-6-3,-5 1 1,0-1 179,-3 1-110,-2-1 26,3-5 1,-6 4 167,-3-3 0,-3-1-206,-6 1 0,-1-3 44,-2 3 1,1-5-836,-6 1 494,6-3 1,-9-1-19,4 0-1549,2 0 1156,-6 0 1,9-1 617,-5-3 0,4-9 0,-1-6 0</inkml:trace>
  <inkml:trace contextRef="#ctx0" brushRef="#br0" timeOffset="4">21139 7032 7470,'-7'7'-673,"1"-1"1,6-1 931,0 3 0,2 1 410,2 3 1,-3-1-283,3 10 0,2 3 231,-2 5 1,4 6-224,-4-2 0,5 8-70,-5 5 0,1 2-16,-1 2-1672,-2-1 1347,3 1 0,-5-5-207,0 1 1,0-6-383,0 1 1,0-8-347,0-4 663,0-8 1,0-3-66,0-6-769,0-5 562,0-2 560,0-5 0,6 0 0,1 0 0</inkml:trace>
  <inkml:trace contextRef="#ctx0" brushRef="#br0" timeOffset="5">21226 7020 8349,'6'14'896,"-1"2"-322,-4 3-282,5 12 1,-5 2 544,3 8-361,-3 3-2041,5 11 1571,-5-4 1,5 9 150,-6-7 0,0 1-797,0-4 515,0-1 0,0-5 100,0-2-1040,0-9 977,0-3 1,0-7-242,0-2-430,0-3 397,0-6 1,0 1-33,0-1-244,0-5 796,0 4 0,0-4 0,0 5 0</inkml:trace>
  <inkml:trace contextRef="#ctx0" brushRef="#br0" timeOffset="6">5595 12154 7861,'-13'0'-845,"5"0"422,0 0 338,0 6 85,-5-5 0,1 5 388,-1-6-158,6 0 114,-4 0-224,5 0 0,-7 0 7,1 0 174,-1-6-116,1 5 0,2-6-7,-2 3 144,8 2-230,-13-9 0,10 9 151,-5-7-50,0 7-71,-6-9 1,4 8-42,-3-5-54,4 5 1,0-8 55,1 3 18,-1-4 1,1 4 96,-1 0-243,1 0 47,0-5 0,-1-1 151,1-2-301,-1 2 200,1-4 1,0 2-121,-1-1 0,1-1 115,-1 2 1,5 1-124,0-6 0,4 2 69,-5-2 1,7-2-12,-2 2 0,-2-3 15,2 0 1,0-1-6,4 0 0,0-4-21,0 0 0,0 0 4,0 4 0,0 1 11,0-1 1,0-4 13,0 0 1,0 0 22,0 4-22,-6 0-3,5 1 30,-10-1-27,10 0 1,-9 4 3,6 1-37,0-1 34,-2-4 0,5 0 7,-3 1-9,2-1 1,8 0 0,1-4 8,5 0 0,0-4-10,1 4 1,3-4-5,1 4 1,4 0-4,-5 4 0,5-2-1,-5 2 1,2-1-14,-1 9 1,-3-3-5,2 3 0,2-4 10,-1 5 1,3-5-4,-3 5 0,5-5 43,-2 4-35,4-5 0,1 9 0,4-5 72,0 5-71,5 1-205,-2-1 168,5 1 42,-5 0 0,2 1 1,-5 2-155,6-2 73,-9 10 1,8-5 57,-5 6-71,0 0 75,1 0 0,-3-4-1,2 0 67,2 0 0,-5 4 0,5 0-16,-1 0 0,-2 0-19,5 0 0,-4 4 12,4 0 1,-6 2-4,2-2 1,-1 3 6,1 5 0,-3 1-15,3-1 1,-4 0-1,-5 1 1,4 1 5,-3 2 1,1-1-12,-2 6 0,4-5 26,-4 5-23,-2-6 5,6 9 0,-6-5 3,2 6 1,2 0-6,-5-1-25,5 1 21,-8 6 1,4-5-25,-6 3 25,0 2-2,1-4 1,-5 7-22,0-5 19,1 5 0,-1-7 0,-1 2-4,-2-3 0,4 0 0,-5 3 0,4-7 0,-4 3 0,6-3 16,-2 3 0,-1-1 2,1 1 1,-5 0-20,1 0 0,2 0-1,-2-1 0,0 1 2,-4 0 1,0-2 1,0-2 1,-4 2 2,0-2 0,-6 3 3,2 0 1,1 1 1,-1 0 1,-1-2-5,-3-2 1,1 3-3,3-4 217,-3 4-203,4-5-233,0-1 225,-4 0 0,8-4-59,-5 2 48,-1-2 1,-3 2 0,0 1-7,-1-2 0,1-1 20,-1-2 0,0 1-1,-4-1 1,2 0 21,-6 1 0,5-1 11,-5 1 0,2-1 7,-2 0 1,-2 1 18,2-1 0,-2 1-75,-2-1 0,4-1 29,0-3 1,1 3-7,-5-2 5,0 2 1,0 1-25,0-5 16,1 4 0,-1-8 8,0 5 152,-5-5-81,4 2 1,-5-5 190,6 0-12,1 0-221,-1 0 1,0 0 308,0 0-302,0 0 1,1 0-1,0 0 22,3 0 1,-2 0-29,2 0 0,-1 0-13,2 0 0,-2 0 40,5 0 1,-4 0-28,5 0 1,-5-4-30,5 0 1,-1 0 8,5 4 1,-5-4-57,1 0 0,-2-2 66,1 2 1,2 1-97,-6-5 95,6 0-12,-3 1 147,0-4-149,4 4 1,-3-1 33,4-1 67,1 1-100,-1-4 0,2 3-111,3 1 133,-3 0-16,4-5 1,0 5-422,3 0 192,3 5-6,1-8-1314,0 4 713,0-5 802,0 5 0,5-4 0,2 4 0</inkml:trace>
  <inkml:trace contextRef="#ctx0" brushRef="#br0" timeOffset="7">6438 11968 8160,'0'-7'-1118,"0"-4"667,0 10 470,-5-10 0,3 8 130,-2-5-81,3 5 1,1-4 87,0 3-36,0 3 1,-4-6 79,0 3 6,0 2-118,4-3 97,0-1-225,0 5 183,0-5-4,0 6-4,0 0-23,0 6-18,0 1 0,4 5 6,0 1 0,1-2-24,-1-3 0,-2 3 9,2-3 0,2 5-11,-2 3 1,5-2 1,0 2 0,-3 0 116,3 0 1,-5 2-107,4 3 1,0 2 120,5-2 1,-1 6-81,1 2 0,3 0-6,1-4 0,1 4-167,-2 0 1,-2 0 167,2-4 0,-2 0-96,-1-1 1,-1 0 67,0-4 0,-3-2-80,-1-5 1,-4 2 54,4-3 0,-5 3-214,1-6 139,-2-4 0,-1 5-216,3-6-14,-2 0 159,3-4 28,-5 0 19,0 0 0,-4-1-270,0-3 1,-4 1 78,3-5 1,-3 4-546,4-5 1,-4 5 136,4-4 1,-6 0 628,2-5 0,-3 1 0,-2-1 0</inkml:trace>
  <inkml:trace contextRef="#ctx0" brushRef="#br0" timeOffset="8">6414 11956 6955,'-7'0'626,"1"0"1,2 1-348,0 3 1,0-1-69,4 5 0,-4 1-190,-1 3 0,1 0 82,4 1 1,0 3-258,0 1 1,0 1-3,0-2 1,0-2-173,0 3-102,0-4 0,0 0-83,0-1 183,0-5 0,2-1-269,2-6 599,-3-6 0,6-2 0,-3-9 0,-2 4 0,2-4 0,-3 2 0,-1-2 0,0 4 0,0-4 0,0 3 0,0 2 0,0-5 0,0 1 0,0-1 151,0 5 1,4 4 39,0-1 556,1 1-442,0-4 1,-2 5 116,5 3 0,0 2-111,5 2 1,-1 6-118,1 2 0,-1 3-342,0 1 0,1 1 122,-1-1 0,1 1-119,-1-1 1,0 0-1,1-1-264,-1-2 1,-3 2 408,-1-3 0,0 3 0,4 1 0</inkml:trace>
  <inkml:trace contextRef="#ctx0" brushRef="#br0" timeOffset="9">6203 11981 7029,'-7'0'-119,"1"0"179,6 0 273,-5 0-191,3 0-1,-3 0 212,5 0-189,0 0 0,5 0 1,-3 0-80,9 0 0,-4 0 167,5 0-69,0 0-85,6 0 0,-2 0 62,4 0-33,1 0 14,4 0-181,0 0 140,-1 0 1,1 0 87,0 0-239,5 0 46,-4 0 1,6 0 144,-3 0-190,-3 0 118,10 0 0,-10 0-221,3 0 225,-3 0-44,-1 0 0,-4 0-22,0 0 48,-1 0-27,0 0-107,3 0 106,-9 0 0,8 0 33,-6 0-199,1 0 161,-5 0 1,1 0 19,-1 0-148,1 0 120,-1 0 0,-4 0-105,1 0 96,-1 0 2,-1 0-20,4 0 3,-4 0 11,0 0 22,-2 0-24,-5 0-2,6 0 217,-5 0-202,4 0 1,-5 0-926,0 0 0,-5 5 1,-2 2-1</inkml:trace>
  <inkml:trace contextRef="#ctx0" brushRef="#br0" timeOffset="10">21709 7764 8116,'7'0'734,"-1"0"-284,-6 0 539,0 0-837,0 5-493,0 2 240,0 6 1,-4-1 132,0 0-1283,-6 1 1251,3 5 0,-5 1 0,-1 6 0</inkml:trace>
  <inkml:trace contextRef="#ctx0" brushRef="#br0" timeOffset="11">22367 7119 8035,'12'0'-361,"-3"-4"212,-1 0 0,-4 0 334,4 4-164,1 0 674,3 0-372,6 0 0,-4 0 23,2 0 1,2 5-101,-1 3-82,5 3 214,-9 7-118,11-4 1,-6 8 28,2-5 190,4 5-172,-10-3 0,4 10-52,-6 0 0,-4 5-5,1-1 1,-7-1-23,2 1 0,-2 0 16,-2 4 1,0-4-211,0 1 1,-2-5 38,-2 4 0,2-2-5,-7 2 1,2 2-12,-1-6 0,-3 0-120,3-5 0,-3 1 19,-2 0 0,1-1-90,0-4 0,-1 2-232,1-5 238,-6-1-37,4-3 0,-4-2-668,6-3 460,5 3 83,-4-10-799,9 5 417,-9-6 672,10 0 0,-10 0 0,4 0 0</inkml:trace>
  <inkml:trace contextRef="#ctx0" brushRef="#br0" timeOffset="12">18174 9451 7852,'8'0'-143,"0"0"196,-5 5-124,8-4 21,-4 5 231,5-6-118,1 6 0,-1-4 198,1 7-253,-1-7 138,6 4-36,1-1 0,6-2-5,0 5-2,5 1 0,-2-3-84,5-1 1,0 0 97,4-1-31,0 0-772,6-4 684,-4 0 0,5 0 128,-3 0-184,-2 0 116,4-5 1,-2-2-130,0-5 33,1-1 63,-11 1 1,4-5-278,-6 1 293,5-6-26,-8 2-52,5 1 61,-12-4 5,-1 3-3,0-4 16,-4-1-24,4 0 0,-7 0 19,-3 0 115,3 1-127,-4-7 0,0 4 40,-3-6-41,3 5 1,-6-8-8,3 3 1,-2-3 0,-2-1 24,-6 5-262,5-3 248,-10 3 0,4-1 480,-6 0-471,1 0-7,0 1 1,-1 2 28,1 5-183,-1 6 153,1-5 1,-5 5 80,1-6 1,-1 4-98,5 1 0,-5 3-60,1-4 1,-1 5 62,5-5 1,-2 6 134,-2-1 1,2-2-147,-3 1 1,3 1 81,2 3 0,-5 1-55,1-1 0,-2 5 7,1 0 0,2 5-25,-5-1-136,-1 3 0,-9 2 46,-3 3-191,-3-3-270,-2 10 482,1-4 1,0 6-250,0-1 233,5 1 34,-4-1-235,5-5 217,-1 4 1,2-4-207,5 5-19,0 1 209,-5-1 0,3 2 61,-2 2 1,3-1-32,1 6 1,3 0 154,-2 4 1,6 4 202,-7-1 1,8 7-217,1-2 0,2 6 67,2 6 0,3-2 173,1 11 1,5-5-123,-1 9 0,3-4 107,1 4 1,0-6-41,0 2-1197,5-3 1032,2-7 1,4-1-800,-2-6 614,2 0-30,-5-11 1,3 3-104,-1-8 88,0 2 403,5 2-1260,-6-6 1076,4-1 0,-3-5-478,8-1 518,-2 0 0,10 6 0,-5 2 0</inkml:trace>
  <inkml:trace contextRef="#ctx0" brushRef="#br0" timeOffset="13">5496 6214 7946,'0'-7'-1035,"0"1"1032,0 6 0,0 0 307,5 0-147,-4 0 1,10 0-92,-2 0 289,2 0-188,7 0 0,1 0 242,6 0-238,5 0 0,2-1 173,5-3-232,11 2 0,-1-5 4,11 3 0,-1 3-348,0-3 0,3 2 441,-7 2-1044,1 0 922,1 0 0,-9 0-171,-1 0 21,-5 0 1,-8 0 183,-3 0 89,3 0-143,-12 0-1,9 0 0,-15 5 99,3-1-88,-4 0 372,0-4-461,-1 0 446,1 0 1,-5 0-302,0 0-215,-5 0 210,8 0-430,-10 0 71,5 0 199,-6 0-304,0 0 0,0 5 0,0 2 0</inkml:trace>
  <inkml:trace contextRef="#ctx0" brushRef="#br0" timeOffset="14">6178 7739 7116,'7'-5'-462,"4"3"812,-3-2-252,9 3 1,-2 1 145,5 0-208,1 0 1,9 0-34,4 0 32,1 5 1,4-2-15,2 5 0,8-4-10,4 5 0,1-7-950,-4 2 976,-1 3 0,2-5 42,3 2 130,-3-3-97,4-1 0,-9 0-50,-1 0-161,-5 0 151,8 0 0,-10 0 45,-1 0-34,0 0 0,-11 0 102,3 0-179,-3 0 112,-1 0-14,-6 0-207,-1 0 674,-5 0 0,3 0-435,1 0 416,-1 0-445,-9 0-6,4 0 226,-9-5-210,9 3-139,-10-9 115,5 10 14,-6-10-369,0 10 113,0-5 171,0 6-2,0-5 0,-6 3 0,-1-3 0</inkml:trace>
  <inkml:trace contextRef="#ctx0" brushRef="#br0" timeOffset="15">521 17537 7761,'7'0'-140,"5"5"224,1 4 1,1-2-16,6 1 1,1-1 87,4 1 184,5 3-251,7-4 0,7 1 193,6 0-164,5-5-300,2 3 0,5-8 118,0-2-920,0-3 1471,0-5-1845,0-6 1298,-6 4 0,-1-11 186,-5 1-760,-6-1 666,-1-11 1,-9 8-28,-5-5-92,0 0 84,-15 2 1,4-5 126,-6 3-106,1 2-14,-6-4 0,-2 4-40,-5-2 57,0-3 6,0-1-184,0-1 168,0 0 0,-5-2 17,-4 3-216,-7-8 188,2 6 0,-8-4-14,5 6 5,-5 0 377,3 0 0,-4-3-360,2 3-20,-2-3 618,9 8 1,-8 0-742,5 3 117,-5-2 302,3 10-490,-6-8 187,0 10 1,-1-1 353,-3 4-487,3 2 125,-10 2 0,8 1-45,-5 2 89,6 4-63,-9 5 1,4 0 87,-5 0 161,5 0-230,-4 0 0,10 5 190,-3 4-183,-2 2-4,-1 1-86,0 6 114,-4-4 1,5 9 19,-7-2-162,-4 2 138,3 2 1,1 0-5,4 0 1,7-2 2,-2-2 1,0 1 137,4-6-147,3 6-11,10-8 1,-5 10 93,1-4-82,-1 4 11,5-5 113,5 4-110,-4-3 0,4 5 282,-5-1 0,0 5-79,4 0 1,3 2-149,5-2 218,0 2-103,0 6 0,1 5 93,3-1-40,3 0-120,6 2 1,3-3 268,1 6-726,5-6 476,-9-3-149,11-1 58,-10-5 0,8 2-199,-6 0 50,1-5 81,1-3 0,-5-3 198,4-6-366,-3 1 95,-2-5 0,1 1-248,-1-1 470,0-5 1,1-1 0,-2-5-523,-3 3 415,3-3 1,-5 6 0,3-4-1658,0 1 1646,-7 6 0,9-3 0,-4 5 0</inkml:trace>
  <inkml:trace contextRef="#ctx0" brushRef="#br0" timeOffset="16">6674 5928 8080,'-1'-7'-1553,"-3"3"1933,2-3-291,-3 6 1,5-10 0,-6 10 357,5-5 119,-5 1-331,6 3-367,0-3 357,0 5 410,0 0-522,0 5 1,2 3 285,2 9-242,-3-3 40,10 15-233,-4-9 156,0 16 0,4-5 118,-3 2-505,-2 2 228,5-3 0,-6 5 122,4 1-506,-4-1 283,-5-6 1,0 1 119,0-3-309,0-3 35,0-1-27,0-7 246,0-6 23,0-5-114,-5-1 113,3-6 0,-5-2-147,3-2 0,3 2-213,-3-7 0,-2 1 136,2-4-306,0 5 583,4-4 0,-6-2 0,-1-6 0</inkml:trace>
  <inkml:trace contextRef="#ctx0" brushRef="#br0" timeOffset="17">6587 5916 8051,'-1'-7'441,"-3"3"-413,2 3 324,-3-5 0,5 5-598,0-5 222,0 6 1,-2 6-337,-2 2 227,3-3 89,-5 12 1,6-9-440,0 9 240,0-3-7,0-2-199,-5 0 272,4 1 0,-5-1-114,6 1 20,0-7 51,0 5 220,0-9 0,0 3 0,0-5 0,0-5 0,0-2 0,0-5 0</inkml:trace>
  <inkml:trace contextRef="#ctx0" brushRef="#br0" timeOffset="18">6612 5879 9121,'7'5'446,"4"-3"-293,-4 9 1,5-4-602,1 5 217,-1 0 175,0 6-1079,1-4 781,5 4 1,-4-4-68,2 2 421,-2-2 0,-2 4 0,1-6 0</inkml:trace>
  <inkml:trace contextRef="#ctx0" brushRef="#br0" timeOffset="19">7542 7379 8861,'7'6'495,"3"1"-197,-6 5-423,6 6 101,-3 1 1,1 6 299,0 0-286,0 0 39,5 0 1,-2-1-131,-3 1-70,3 0 266,-9 0 0,7 0-243,-5-1-54,1-4 179,0-2-322,-4-6 68,5-5 134,-6 4-281,0-4 43,0 0 134,0-2-74,0-5-90,0 0 10,0-5 48,-6-2 353,5-6 0,-10-4 0,4-3 0</inkml:trace>
  <inkml:trace contextRef="#ctx0" brushRef="#br0" timeOffset="20">7542 7429 8100,'0'-7'-113,"0"2"272,0 5 209,0-6 106,0 5-198,0-5-579,0 6 227,-5 6 0,2 1-514,-5 5 401,5 0 1,-8 1 80,3-1 1,1 1-235,-1-1 339,5 0-497,-8 1 113,10-1 35,-10 1 352,9-6 0,-3-2 0,5-5 0</inkml:trace>
  <inkml:trace contextRef="#ctx0" brushRef="#br0" timeOffset="21">7542 7441 8100,'9'-6'-655,"-1"1"327,-5-2 165,8 6 1042,-10-4-484,10 5 1,-4 0 99,5 0-107,-5 0-196,4 0 1,-5 5 191,2 3-520,3 3 165,-4 2 0,1-5-966,1 0 541,-7 1 239,9 3 157,-9 0 0,9 1 0,-4-1 0</inkml:trace>
  <inkml:trace contextRef="#ctx0" brushRef="#br0" timeOffset="22">434 17562 8050,'0'-7'-254,"0"-4"508,6 4-537,1 0 237,-1-4 0,6 10-81,-4-4 296,3 4-33,7 1-234,-4 0 75,9 0 1,-2 0 176,8 0-206,2 0 118,6 0 1,2 0 65,2 0-252,-2 0 162,9 0 1,-4 0 101,6 0-820,-6 0 720,-1 0 0,-10 0-179,0 0 213,-5 0-40,2 0 1,-7 0 72,-2 0-13,-3-5-247,-6 3 958,-5-3-727,-1 5 70,-6 0-236,0 0-84,-6 0-18,5 0 193,-10 0-454,4 0 191,-5 0-39,-1 0-43,1 0 142,-6 0 0,4 0 63,-3 0-96,4 0 119,0 0 1,1 0 109,-1 0 0,1 0 0,0 0 0,-5 0 0,1 0 0,-1 0 0,-1 5 0,3-3 0,-6 2 0,1 3 0,-5-6 0,0 10 0,0-10 0,-4 10 0,0-2 16,-5-4-18,2 1 0,0-2 40,3 0 359,3 0-204,1-4 0,2 0 331,2 0-286,3 0-64,12 0 0,0-1 135,6-3-193,0 2 63,0-3-187,6-1 115,0 5 1,12-9 146,3 6-323,2-6 158,2 4 0,4-1-13,0 2 1,6 4-2,-2 1 0,7-4-177,1 0-55,0 0 201,2 4 0,-4 0-108,2 0-730,3 0 819,-5 0-258,3 5 248,-4-3 0,-5 3 115,0-5-394,-6 0 257,-2 0 0,-8 1-90,-9 4-14,-2-4-18,-6 5 104,-6-1 334,-1-4 0,-7 6-538,-2-3 23,-3-2 142,-12 9-189,5-10 203,-10 10 1,4-9-76,-5 2 183,-5 3-109,3-6 1,-8 5-66,6-6-418,-1 0 478,0 0 1,3 0 116,-2 0-113,2 0 10,2 0 1,7 0 186,5 0 82,0 0-249,11 0 243,2 0-100,6 0 1,6-2-87,0-2 739,0 3-748,6-5 1,-3 6 32,5 0 227,6 0-250,-1 0 1,11 0 149,-4 0-120,4 0-19,6 0 1,-2 0 130,5 0-106,0 0-475,4 6 415,0-5 43,1 5 0,-4-5 57,3 3-139,-8-3 78,7 5 1,-7-2-44,0 0 1,-4 0-19,-5-4 1,-4 0 74,0 0-8,-2 0-28,-7 0 10,-2 0 476,-5 0-849,0 0 1,-5 0-608,-3 0 610,2-5 1,-9 3 330,2-2 0,-7 3 0,0 1 0</inkml:trace>
  <inkml:trace contextRef="#ctx0" brushRef="#br0" timeOffset="23">3647 5308 8050,'-7'0'-1148,"2"0"1065,-1 0 249,5 0-47,-5 0-47,6 0 1,2-4 50,2 0 1,-3-6-80,3 2 0,2-3 24,-2-1 1,2 3-199,-2 1 186,-3-6-130,10 0 114,-4-3 0,5 3 10,1-3 1,-1-2-127,1-6 1,3 4 100,1 1-159,5-1 141,-8-4 1,9-1-19,-2-3 1,2 4 2,2 1 1,0-1-1,0 4 2,-1-2 4,1-2 0,0 4-4,0 1 9,0 4-5,-1-7 1,-3 9 4,0-2 0,-1-2-3,5 1 1,0 1 0,0 3 0,0 1 0,-1-5 12,1 1-12,0-1-1,0 5 0,0-1 53,0 1-52,-1 0 1,1-1 125,0 1-122,0-1 1,4-3 0,0-2 39,-2-1 1,4 4-29,-3-2 0,1-1 55,-4 2 0,4-5-54,0 4 0,4 1 10,-4 3 0,1 1 13,-1 0 1,2-1 0,2 2-5,-4 3 1,-2-2-31,2 6 1,-3-1 37,3 0-81,-2 4 54,3-4 1,-4 0-39,3 1 37,-3 0 1,-1 4-24,0 0 1,0 0-5,0 0 1,-1 0 32,1 0-84,0 0 64,0 0 1,0 0-26,-1 0 22,1 6 4,0-5 8,5 5-12,-4-1 1,6-4-1,-3 4 75,-3 2-72,5-6 0,-1 4 0,-4-3 216,3 2-209,-3-3 0,-1 5 124,0-6 0,0 1-64,0 3 0,-2-2 101,-2 2 0,2-1-128,-2 1 0,2-2 1,2 7 1,-4-2-38,-1 1 1,0 3 2,0-3 0,4 2 80,-4-2-114,-2 3 0,4-4 13,-5 5 0,5 1-11,-1-1 1,-3 1-3,-2-1 0,2 0-3,-1 1 1,3 3 20,-3 1-47,-1-1 51,-3-3 0,3 3-8,1 1 13,-1 5-7,2-8 1,-4 5 0,3-2 0,1-4 0,-2 4 0,5 1 3,-5-2-3,1 1 1,-1-1-26,1 1 0,-1 1 24,-3-2 0,-1-2-4,1 3 1,-1-2 0,0 1 1,1-2 13,-1 3 1,1-3-15,-1-2 1,-1 2 102,-3 2 0,3-2-75,-2 3 0,2-2 6,1 1 0,-1-2 46,-3 3 0,3 0-46,-2 0 0,-2 4-3,1-5 0,-4 5 8,4-5 1,-5 5-64,1-4 0,2 1 45,-2-2 1,1-2-5,-1 2 0,-2-2 17,2-1 1,2-1-15,-2 0 0,4 1 30,-4-1 0,4 1-29,-4-1 0,2 0-15,-2 1 0,-1-1 0,4 1-159,-2-1 174,-1 0-5,-4 1 1,5-5-206,-1 0-19,0-5 179,-4 8-32,0-4 17,0 0 207,0-2-230,0-5 273,0 0-218,-6 0 1,4 0-185,-7 0 0,5-4 4,-4 0 0,5-1-529,-1 1 59,-3 2 202,0-9 405,-5 10-275,-1-10 264,1 9-228,0-9 805,-1 10-329,1-5 1,1 5 604,2-3-326,-2 3 0,9-5 85,-7 6-373,7 0 1,-5 0 134,3 0-88,2 0-27,-3 0 0,6 0-36,3 0 1,-1 6-66,5 2 1,1 3-111,3 1 1,2 1-31,2-1 0,-2 0 94,3 1 1,-5-1-19,-4 1 0,3-1 81,-2 0 348,-4 1-253,6-6 1,-8 2 28,5-4 336,-5-1-382,2-4 1,-5-2-85,0-2 20,6-8 0,-5-3-46,3-6 0,-2 0-132,-2-4 0,1-4-427,3 1 1,-2-1 296,2 4 0,1 0-646,-1 0 1,5 0 362,-5 1 1,4 4 474,-4 4 0,11 2 0,-1 2 0</inkml:trace>
  <inkml:trace contextRef="#ctx0" brushRef="#br0" timeOffset="24">21312 8756 7133,'-8'-4'704,"0"0"0,4 0-464,-5 4 1,1 0-89,-4 0 0,-2 0 24,-3 0 1,2 0-85,-5 0 112,4 0-277,-7 0 80,4 5 1,-6-2 260,0 5-259,0 0-17,6-1 1,-3 4 189,5-2-220,1 2 94,9 1 0,-3-4-90,6 1 10,0-1 0,4 4 141,0 1-280,6-1 224,0 0 3,7 1 65,5-1-85,1 1 1,6-1 26,0 0-127,5 1 92,-4-1 1,9-1 35,-6-2-58,0 2 24,1-4 1,-4 5 225,3 0-24,-3 1-196,-6-6 1,-3 4 206,-4-3-2,-6 3-177,-2 1 229,-5 1-118,0-1 1,-5 1-14,-4-1-237,-7 0 166,-3 1 1,-6-2 109,0-3-541,0 3 247,0-10 1,1 6-956,-1-3 721,0-2 1,4 3-39,1-5 0,-1-4-198,-4 0 0,2-6 555,2 2 0,3-8 0,6-4 0</inkml:trace>
  <inkml:trace contextRef="#ctx0" brushRef="#br0" timeOffset="25">21089 8657 7940,'0'-8'-60,"0"-1"704,-5 7-7,3-4-101,-3 6-199,5 0-193,0 6 0,1 5 626,3 5-347,-2 6-1,3 3-38,1 7-214,-5 5 0,9 1 226,-6 4-443,0-4 217,-4 11 0,4-5 170,0 5-1519,0-5 1154,-4-1 0,0-6-1325,0 1 834,0-12 339,0 3 1,4-16-965,1 4 575,-1-9 106,-4-2-352,0-6 45,0 0 145,0-6 876,0-1-254,0-5 0,0-6 0,0-1 0</inkml:trace>
  <inkml:trace contextRef="#ctx0" brushRef="#br0" timeOffset="26">21176 8657 8000,'0'-7'388,"0"-4"-148,0 4 1,0-1-13,0-1 250,0 7 101,0-4-267,0 6 210,5 6-362,2 1 1,2 11 352,-1 2-348,0 4 1,5 6 133,-1 3 1,-1 7-80,-3 1 1,2 5-145,-6-5 103,6 6 1,-9-3 178,3 6-1431,-2-6 1054,-2-1 1,0-10-144,0 0-617,0-6 554,0 4 0,0-12-408,0-3 293,0-2 60,0-7-308,0 4-193,0-10 567,0 5-886,0-6 645,5 0 1,-2 0 454,5 0 0,0 5 0,5 2 0</inkml:trace>
  <inkml:trace contextRef="#ctx0" brushRef="#br0" timeOffset="27">21598 9289 7930,'8'11'0,"0"-2"0,-1 2 0,1-3 1449,-2 3-900,-6 1 0,0-3 143,0-1-699,0 0 172,0 5 0,-1-1-1277,-4 0 544,-1 1 348,-7-1 220,-5 1 0,4 5 0,-3 1 0</inkml:trace>
  <inkml:trace contextRef="#ctx0" brushRef="#br0" timeOffset="28">22305 8694 7842,'8'0'0,"0"0"3,1 0 106,-2-5 69,4 3 0,-5-2 132,7 8-139,5-2 1,-4 9 50,2-3-65,-2 3 1,0 3 320,2 2-270,-2-2-2,9 9 162,-9-3-199,10 4 1,-11 3 169,4 2-109,-3-3-64,-2 10 0,-4-9 176,1 6-50,-7 0-128,4 5 0,-7-1 165,-4 0-392,-1-5 135,-7 3 1,1-7-275,-1 5 157,1-5 0,0 2-443,-1-5 314,1 0 135,-1-6 0,5 3-334,0-6 267,5 1 1,-7-9-85,6 1-507,-5-7 123,7 9-962,-9-9 741,10 3 305,-10-5 490,9 0 0,-9 0 0,5 0 0</inkml:trace>
  <inkml:trace contextRef="#ctx0" brushRef="#br0" timeOffset="29">19042 7181 7255,'0'-7'-152,"0"2"317,0 5 59,0 0-97,0-6-122,0 5 111,0-5-32,6 1-23,-5 3 1,5-5 35,-6 3 1,1 3-22,3-3 1,-1-2-52,5 2 1,-4-1 44,5 0 1,-5 4-60,4-3 1,-4-2 55,4 2 1,1-4-54,3 4 0,0-4 22,1 3 0,-1 0 1,1 1 1,-1 2-83,1-2 1,0-1 82,4 1 1,-3 0-24,2 4 1,-1 0 20,2 0 0,-3 0-74,2 0 1,-2 0 29,-2 0 1,1 0-1,-1 0 1,1 0 45,-1 0 0,-4 1-30,1 3 1,-5-3 64,4 4 1,-1-3-57,1 2 1,3-2 33,-3 2 1,-1-1 3,2 1-25,-1-3 1,3 6-24,-3-3 0,3-2-3,-3 2 0,-1 1 7,2-1 1,-5 2-6,4-2 0,-4-3 36,4 4 0,-3-3-11,3 2 52,-5-2 0,6 5-60,-5-3 1,2-3 117,-2 3-96,-3 3 0,6-4-17,-3 5-30,-2-5-2,9 8-40,-10-4 1,9 1 81,-6 0-102,0-5 68,2 8 0,-5-8-16,3 5 0,-1-5 2,1 1 7,-3 3 0,5-4 3,-6 5 0,0-5 0,4 4 83,0-3-78,0-3 290,-4 5-264,0-6-457,0 0 437,-5 0 15,3 0 233,-3 0-246,5 0-793,0 0 1,-6-6 0,0-1 0</inkml:trace>
  <inkml:trace contextRef="#ctx0" brushRef="#br0" timeOffset="30">19166 6983 7961,'0'-7'-151,"0"0"74,0 3 110,0 2 139,0-3-176,0 5 139,0 0-124,0 5 1,0 2-28,0 6 0,-1-1 137,-3 0 0,-2 1-215,-2-1 1,-3 5 65,3-1 0,-3 5-57,-2-5 1,1 5 56,-1-4 0,1-1-56,0-3 1,-1-1 118,1 0 0,1-3 50,3-1 172,-3-5-228,9 2 285,-3 1-270,5-5 0,1 5 151,3-6 1,3 0-68,5 0 1,1 0 28,-1 0 0,5 0-71,-1 0 1,1 4-18,-5 0 1,5 4-89,-1-4 1,1 2 109,-5-2 1,1-1-129,-1 5 168,1-5-512,-1 8 246,0-10 1,-3 6-889,-1-3 509,-5-3 514,2 5 0,-5-6 0,0 0 0</inkml:trace>
  <inkml:trace contextRef="#ctx0" brushRef="#br0" timeOffset="31">19526 8582 8415,'0'-6'607,"0"0"-427,0 6-1,-5 0-2,3 0-169,-9 0 1,8 0-103,-5 0 38,0 0 0,0 0-3,-1 0 1,0 4 62,-8 0 1,2 6-40,-6-2 1,5-1 50,-5 1 1,0 5-84,-3 3 0,-1 1 61,0-5 0,0 2 12,0 3 1,2-4-29,2 4 1,3-3 1,6-2 1,-1 0-98,1 1 0,5-1 18,3 1-215,3-1 231,1-5-264,0 4 0,5-10 65,3 3 0,-1-2-618,2-2 900,-1 0 0,4 0 0,-5-6 0,-1-1 0</inkml:trace>
  <inkml:trace contextRef="#ctx0" brushRef="#br0" timeOffset="32">19191 8669 7908,'0'-8'102,"0"0"153,0 5-206,0-3 110,0 6-335,0 0 178,0 6 1,-4 1-12,0 5 98,-6 1 1,7 0 98,-5 4 0,1-3-77,-1 2 0,-3 2 50,3-1 0,1 1-52,-1-2 0,3-2-52,-3 2 0,5-6 113,-1-2 0,-3 1 156,6 3 183,-5-5-259,12-2 0,1-5-80,5 0 1,1 0-102,-1 0 1,5 0 90,-1 0 0,1 0-281,-5 0 1,5 0 117,-1 0 0,1 0-125,-5 0 0,1 0-699,-1 0-31,0 0 1,1 0 857,-1 0 0,-5 6 0,-1 1 0</inkml:trace>
  <inkml:trace contextRef="#ctx0" brushRef="#br0" timeOffset="33">261 15466 6775,'0'-9'589,"0"1"0,1-4-425,3-5 0,3-10-30,5-2-51,1-6-1376,-1-2 1365,6-11 0,-4 2 17,9-14-365,-9 3 189,9-5 0,-7-1-155,4-3 267,1 2-487,-9 28 0,1-1 327,-1 3 0,1-1 119,6-28 1,3 2-30,-5 12-443,-1 5 566,-4 1 0,1 3-344,-1 3 435,-5 8 0,3 5 619,-6 4-780,6 2 1225,-9-6-1199,4 11 1,0-1 723,-1 6-707,0 5 287,1-3-322,-3 1 0,5 3 38,-3-2-325,-3 3 277,10 1 1,-8 4-6,5 0 117,1 6-119,3-3 1,0 5 156,1 0-148,5 1 0,-5 5 12,4 2 174,2-2-85,-5 6 1,9-4 191,-2 9-262,3-2 0,0 8 46,1-1-569,0 1 655,0 3 0,4 4-35,0 4 141,5 2-190,-2 2 1,5 5-72,0 3 42,-18-28 1,0 0-3,-1 1 1,1 0 0,14 30-104,0-3-44,-6 2-1067,4-3 1041,-12-6 70,-1-3 0,-6-12-148,1-3 116,-1-3 92,1-5 0,-5-7-16,0-6 652,-5 1-636,8-12 0,-8 5 1046,5-6-1047,-5 0 338,2 0-538,-5 0-18,0 0-764,-5 0 629,-2 0 0,-7 0-109,-2 0 0,0 0-75,-4 0 0,-2 0 525,-7 0 0,-3 0 0,-5 0 0</inkml:trace>
  <inkml:trace contextRef="#ctx0" brushRef="#br0" timeOffset="34">397 15441 8238,'5'-12'164,"-3"-1"0,9 2 20,-3 3 1,5-2-102,3 6 1,9 0 538,8 4-311,3 0 0,8 0-95,6 0 0,10 5-348,-25-1 0,1 1 1,-1 0-1,1 1 217,-1 0 0,0 0-28,2 1 0,0-1 0,30 0 162,-32-4 0,0 1-314,2 0 1,-1 0 108,22-1 1,2 3 32,-15-5-263,-2 0 200,-6 0 0,-3-4 125,-5 0-201,-5 0 122,-6-2 0,-4 5-436,2-3 150,-8 3 0,3-5-429,-9 5-266,9-5 953,-10 6 0,5 6 0,-6 1 0</inkml:trace>
  <inkml:trace contextRef="#ctx0" brushRef="#br0" timeOffset="35">5061 5556 8193,'-12'-25'-165,"4"1"0,1-3-470,1-1 1,2 0 277,4-5 703,0 5-307,0-2 1,6 1 39,2 0-33,9-5-7,-4-4 1,11 0 42,-4-3-1179,4 2 1141,6 2 0,-2-2 96,5-2-85,0 2-743,4-3 744,0 4-9,1 1 0,2 0-2,5 0 1,0 4-219,9 0 0,1 5 269,-1-1 0,1 4 3,-1 5 1,-10 3-63,-3 9 1,-3 2 25,-9 6 0,4 2 341,-4 2 1,4-1-370,-4 5 1,4 0 527,-4 4 1,5 1-474,-1-1-189,3 1 132,1-1 0,1 5 31,-1-1 137,-6 1-179,5 1 0,-5-3-49,2 5 52,-3-4-5,-5 7 0,5-4 50,3 6-50,-2 0-563,-1 5 831,-5-4-263,-1 10 1,1 1 33,0 9 1,-6 2-131,-2 2 1,-3-1 86,-2 1 0,1 1 40,-1 3 0,-1-9-117,-3 1 1,-2-2 106,-6-3 1,0 2-122,0-2 1,-2-2 79,-2 2 1,-3-2-13,-5-2 1,-2 6 12,-2 2-263,2-2 252,-10 0 1,5-2-11,-6 0-892,0 6 800,-5-8 0,4 3-110,-3-4 167,-3-7 241,6 5 1,-10-6-249,3 3 5,-3-2-396,-1-6 479,0-6-84,0 4 1,-6-9-31,-2 3 286,2-4-104,-5-6 0,2 3-98,-8-6 178,-2 6-68,-1-9 0,-2 5-5,5-6-87,0 0 16,-1 0 1,0-6 35,-3-2-38,3-3-998,6-7 1160,-7-1-159,5-6 1,-4-4 21,6 0 51,5-6-85,1-2 0,3-3 320,3-5 1,-6-1-292,10-3 0,0 1-78,8 2 0,2-2 85,2 2 1,4-2-246,9-2 1,-2 5-69,6 0 1,2-1-105,6-4 1,4 2 147,8 3 1,4 2-65,5 6 0,5 0-112,3-1 385,8 7 0,-1-2 0,6 2 0,1-2 0,1 0 0</inkml:trace>
  <inkml:trace contextRef="#ctx0" brushRef="#br0" timeOffset="36">5942 7231 8202,'-12'-31'0,"-1"5"-524,1-3 1,5-1 261,3 1 0,3 4 210,1 4 0,0 6 86,0-1 0,0-2 46,0 1-71,0 1 0,4 3-139,0 1 0,4-6 177,-4-3 0,6 2 118,-2-2 1,7 1-109,2-5 1,10-1 96,2-3 1,6 1-152,2-5 1,11 0-239,6-4 0,8 4 239,-27 16 0,0 1 0,-2 0 0,1 0 25,3-1 1,0 1 0,-2 1 0,0 1-85,0 3 1,1 1 0,31-9 129,-5 2 0,-11 8-79,-5-4 1,-5 9 101,0 0 0,-2 3 391,2 1-434,-2 0-397,-2 0 397,0 0 1,-4 1-2,0 3-65,1 3 90,-3 6 1,1-1 104,-3 0-281,-3 1 332,4-1 1,-5 5-379,0-1 178,0 6 0,-5-4 57,1 3 0,-2 2-85,2-2 0,1 2-18,-5 2 29,-1 0 1,1 0 18,-1 0 143,6-1 98,-8 1 0,4 4-224,-5 0 46,-1 6-68,0-4 0,1 2-13,-1 0 20,-5 1 56,-1 3 1,-2 1-155,0 4 88,0 2 0,-4 0-139,0-3 134,-6 3 1,4-4 9,-7 6-112,1-6 87,1 2 1,-4-4-8,3-1-66,2-5 62,-5 3 1,5-8-10,-7 1 1,-1-1 8,-2-3 0,1 3-16,-6 2 12,0-3 4,-4-1-359,-5-2 362,4-4 0,-10 2 1,3 0 45,-3-1-43,-1 0 1,-2-2 5,-2-6-33,-3 0 31,-11 6 0,2-5-24,-4-1 28,-1 0-4,-4-10 1,-2 7-45,-2-4 39,8-1-1320,-8-4 1502,9-6-179,1-1 0,-5-6 6,3-4 341,3-2-203,0-6 0,6-5-699,-1-3 907,6-3-301,1-7 1,6 3-92,0-5 23,5-1 1,0-4 38,3 1 0,7 1-337,-3 2 380,9-2-566,-2 4 339,6 0 0,1-7-76,2 5-142,4-5 186,5 13 0,5-11-503,4 4 337,2-3 128,6 4 0,4 1-632,8 6 518,3-1 1,6 1 339,4 0 0,0-3 0,9 3 0,5 5 0,0 5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00:08.9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23099 7057 7967,'25'-25'0,"1"0"-514,3 1 1,-2-1 103,6 0 183,0 6 225,-1-5 0,3 10 11,-6-2-11,5 8 0,-2-3 1,5 4 73,0-6-71,0 6-641,6-4 807,-4 10-154,9-5-2,2 1 0,1 4-1079,4-5 1081,0 6 0,-3 0 19,6 0-13,0 0-4,-1 6 1,-1-4-23,-2 7 26,-3-1-4,4 4 1,-5 5 41,-1-1-47,1 6 7,-6-2 116,4 5-250,-4-1 1,2 1 147,-1 0 154,-5 0-159,8 5 1,-8-2 28,6 5 9,-6-6-33,3 9 0,-6-4-38,0 5 1,-2-3 25,2 4 1,-8-4-64,4 7 1,-6-2 53,-2-2 1,-1 6-9,-4 2 0,-2 4-13,-5 0 1,-7 2-8,-1 3 1,-4 2 10,-1 6 1,-6-1-3,-2-3 1,-3 1 4,-1-5-810,-1 5 814,-5 3 0,3-4-61,-5 0 59,4 0 0,-7-2 1,4 2-43,-6 0 0,0-5 35,0 0-165,-5-2 160,4-1 1,-11 4-16,-1-1 66,7 1-54,-16-4 1,12-2 131,-10-3 1,-2 4-128,20-26 0,0-1 0,-25 25 63,23-24 0,0-1 0,2 3 0,0-1-62,-2-1 1,0-1 0,0 0 0,0 0 6,-1 1 1,-2 0-1,2-5 1,0 0-26,-28 19 0,-1-8 290,5 0 1,-5-7-234,1-2-196,2-10 69,1 1 0,6-11 93,-1 0 1,-5-1-40,-3-3 0,-3-5 286,-1-7-953,0 2 698,0-10 133,29 12 0,-1 0-111,-30-14 0,30 8 0,-1 0 6,2 1 0,0 1 0,1-2 0,0 0 93,-4-1 1,1 1 0,1-3 0,1 0-48,-1 1 0,2-1-26,1 0 1,1 1 8,-25-12 1,5-8 148,1 3 0,0-3-89,8 3 0,0-1 69,3 1-106,7 0 19,0-6-176,7-1 65,4-6 1,2 1 149,6-1-393,-1-5 190,1-1 0,1-6 43,3 0-199,2 0 231,6-6 0,6-1-140,-3 32 1,2 0-325,2-3 1,3 0 442,1 5 0,2 0 0,2-5 0,2 1 101,1 4 0,1 0 8,2-2 0,1 1-115,0-1 0,0-1 152,3-2 1,0 0-59,-1 5 0,1 0 0,0 0 1,0 1-51,-1 4 1,2 2-127,1 2 0,1 0 124,-3-2 1,1 1 0,3 2 0,1 2 89,-3 0 1,0 0-762,27-20 449,-5 12 1,5 0 210,0 7 0,-2-1 0,-1 3 0,4 2 0,-1 4 0,-2-1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00:08.9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9974 1116 8221,'0'-19'-526,"0"-3"-712,0 5 1013,0-5 0,1 3 614,3-6-111,-2 6-182,9-5 0,-4 7 21,5-4 1,6-1-137,3 5 1,-2 1-2,2 3 0,1 5-10,7 0 350,-3 5-314,10-2 0,-6 5-28,3 0 45,3 0 1,-2 4-25,4 0 1,2 4-24,-7-4 1,3 2-93,1-2 115,0-3 0,-5 9-9,-3-6-27,-3 6 26,-1-3 0,-1 6-16,1 4 252,-5-3-228,-3 9 0,0-4 227,0 6-101,-1 0 0,1 4 187,-1 0-261,1 0-467,-5 1 496,6 2-118,1 5 89,1 0 1,3 5 64,-2-1-196,-3 6 137,5-3 1,-4 7 46,6 3-272,-6-3 79,5 4 1,-10 0-140,2 3-1151,4 2 1337,-13-23 1,-1-1-1,12 29-22,-11-30 1,-1 0 53,0 1 1,0-1-63,1 28 125,1-26 1,0-1-85,1 22 1,9 8-43,-6-8 274,0-3-231,1 6 1,3-5 340,1 6-148,5-5-57,-8 3 0,4-6 97,-6 8-9,1 3-154,-1 4 0,-8-33 0,0 0 90,4 30-99,-6-30 1,-1-1 85,10 29-214,-10-25 1,0 0 121,1-4 1,1 1 0,-2 3 0,-2 1 22,1-2 0,0-1-152,0 0 1,0 0 121,0 3 0,0 0 0,0 0 0,-1 0-9,-1 1 1,0 1-42,1-2 0,0 0 33,-4 0 1,-1 0 0,3-2-1,-1 1-52,-2 2 1,0 1 55,-1-1 1,2 0-7,1-3 1,1 0-1,-3 1 1,1 1-26,1-5 0,-1 0 27,0 1 1,-1 1-8,3 0 1,-1 0-1,-1 3 0,-1 0 6,3-2 0,0 0 1,-3 2-1,-1 0-1,1-3 0,0 0-17,-3 0 1,0 1 16,2 2 1,0 0 0,-2 0 0,0 0-2,3 1 0,0 0 94,-1-1 0,1 0-91,0 0 1,0 0 0,0-1 0,-1-1 80,2 4 0,-2-1 3,-2 0 1,0 1-856,2 1 1,0 0 921,-2-2 1,0 0-72,3 2 1,0-1 0,0-3 0,0-1-28,-1 3 0,1 1-26,0 2 0,0 0 2,-1-2 0,1-1 0,2 2 0,0-1 32,0-4 1,0-1-729,2 0 1,1 0 636,-2 0 1,1 1-1,1 1 1,2 0-213,-1 1 0,0-1 131,0-3 1,0 1 28,0 0 1,0-1 0,0 29-149,0 5 125,-6-5 56,5 2 0,-6-5 46,3 0-471,2-5 399,-9 9 313,10-8-171,-10 4 0,4-2-84,-5-2 275,5 3-148,-4 6 0,4-7-19,-6 2 77,1-3-135,5-3 1,-3 5-122,6-3 134,-5-3-10,7 0-134,-3-5 123,-1-1 1,5-2 22,-3 3-282,2-9 583,-3 7 1,3-6-355,-2-1-106,-3 6 101,6-8 0,-9 7-16,6-4 768,-5 5-757,7-9 0,-9 10-65,3-2 57,-3-3 6,-2-1 1,2-9 845,3 0-861,-3 1 8,4-3-43,-11 0 44,5-7 1,-5 1 752,5 0-684,-5-6-32,5 5 0,-10-11-59,7 4 166,-6-3-65,3-2 0,-6 5 210,0-1-117,0 1-63,0-5 0,1 1 30,-1-1-57,0-5 654,0 4-721,6-4 260,-5 0 1,6 0-166,-2-3-199,-4-3 4,5 5 0,-2-6-6,1 0-37,5 0 132,-9 0 0,10-2 226,-2-2-220,-4 3 0,7-5 202,-5 6-96,0-5 1,3 2-82,-6-5 12,6-1-1,-9-3 1,9-2 82,-5-2-183,-1-4 122,2-4 1,1-3 14,5-2 0,-3-2-2,-1-6 0,2-6-179,7-3 148,-3-2-248,4-7 0,-1-1 312,-1-7-927,8 27 0,0-1 847,-5 3 1,1-2-33,4-4 1,0 0-122,-4 3 1,-1 0 0,3-1-1,-1 0 170,-2-1 1,0-1-104,3 0 1,-1-1-91,-4-2 1,-1-1-1,5 1 1,0 0 80,-4-1 1,0 1-539,0-1 0,2 1 619,-1 0 1,1-1 0,0-3 0,0-1-95,0 1 0,0-1 89,-1-2 1,1-1 13,3 4 0,-1 1 1,-1-3-1,1 0 10,2 1 0,0 1-31,-4-5 1,2 0-10,3 10 1,0 0 130,-1-6 1,-1 0-55,3 7 0,0 1 0,0-4 1,0 1 43,0-1 1,0 1-70,0-3 0,0 0-22,0 1 1,0 1 0,-2-2 0,0 0-9,0 2 1,0 1 9,0 0 0,0-1 9,-1-2 1,0 0-1,2-1 1,-1 0-77,-2-2 1,0-1 29,2 3 0,1 0 0,-2-1 1,1 0-2,1 3 1,2-1 30,-1-2 0,0 0 0,0-1 0,0 0-19,0-3 1,0 0 52,-1 1 0,2-1-41,1 2 1,1 1 0,0-1 0,1 1-8,2-1 0,1 0 74,-1-2 0,0 0-62,-2 4 1,-1 1 0,2-3-1,0 2 12,-3 4 0,0 1-9,3 0 0,-1-1 0,-3-1 1,0 1 2,1 0 1,0 1 61,-1-2 1,-1 0-61,0 7 1,0 0 0,0-4 0,0 0 55,0 3 1,0 0-56,0-6 0,0 0 0,1 6 0,0 0 10,1-5 0,0 1-42,-2 1 1,1 0 31,2 1 1,0 0 0,-1-2 0,0 0 7,-1-1 0,2 1 29,2 2 0,0 0-37,-5-1 1,1-1-1,4 6 1,1 0-2,-2-1 1,0 1 5,-1 0 0,0 0 0,0-2 0,1 1-5,-2 0 1,0 1-1,-2-1 1,1 0 32,3-28 1,-1 31 0,0-1-73,-1 0 0,0 1 0,2 0 0,0-1 40,-2 1 0,0-1 1,2 0-1,1 1-39,-1-31 0,0 30 0,1 0 31,0 1 1,-1 0 0,-1-1 0,1 0-16,0 1 1,0 0 0,0-33 8,4 6 1,-5 2 0,1 2 1,-1-2 224,1 7 0,-3 0-217,3 8 1,-2-2 81,-2 6 1,0-5-77,0 5 0,0-5-10,0 5 0,0-2 14,0 2 0,4-3-20,0-6 0,6 5 54,-2-1 0,7 1 2,2-5 0,5 2-65,-2 3 0,4 2-1,1 6 1,0 1-172,-1 3 0,1 4 830,0 8 1,0 5-2088,0 7 1445,-6 4 0,6 5 0,-9 0 0,-2 0 0</inkml:trace>
  <inkml:trace contextRef="#ctx0" brushRef="#br0" timeOffset="1">18658 2220 7984,'0'-8'101,"0"-1"-52,0 7 62,0-4-530,5 1 226,2 3 117,5-3 1,2 5 9,3 0-68,8 0 203,1 5-269,10 2 241,-5 6 1,12 0 41,3 4-270,2-3 48,1 9 0,1-8 81,0 6-914,5 0 978,1-2 1,1 4-110,-3-2 81,-3-3 0,-2 1 9,1-2 1,4-3-171,-1 2 0,1-2 350,-4-2-76,-1 1 0,6-5-97,3 0 260,-2 0-124,4 5 1,-3-5-71,5 0-715,-6 1 699,10 3 1,-9-4-77,5 1 86,5-7 1,-7 8 23,-26-7 0,2-2-140,-1 1 1,0 0 28,34-2 1,-32 0 0,-1 0-81,35 0 1,-35-2 0,1 0 22,0 0 1,0 0 0,-2-2 0,0 0-12,1 1 1,-1 2 0,29-4 62,3 5 0,-3-4 24,3 0 1,-8 0-8,3 4 0,-1-4 1,5 0 0,-2-4 46,-28 6 0,-1-1 0,30-6 107,1 1-749,3-4 792,-6 0-174,5 0 0,-4-1-707,-2 1 705,-2-1 8,-5-4 1,-4 3 16,3-3-113,2-2 94,-5 5 1,4-5-205,-5 2 197,-1 4 0,1-11 0,-2 9-188,-2-6 180,-3 6 0,-6-7 709,0 6-709,-5-6 1,2 6 755,-5-4-807,0 5 51,-10-9 0,3 9 928,-5-6-997,5 1 66,-8-5 1,4-4-82,-6 0 73,0-6 397,1 9 0,-1-12-438,1 5 40,-6-6 1,2 7 244,-5-5-241,0 0 1,1 1-12,-1 3 344,0 3 97,-4-1 1,-4 5-306,0-3 108,-6 3-85,3 1 0,-9 0-139,-1 1 103,-5-1 150,8 0 0,-9 0-429,2 0-48,-2 1-210,-2-1 290,-6 0 56,5 0 0,-8 0 44,5 1-253,-6-1 275,4-5 1,-8 3-141,-2-2 151,2 3-38,-9-4 0,4 4 291,-6-3 10,-5 3-269,-1 1 1,-6 1 307,0 4-1592,-1-4 1522,1 10-52,0-9-121,-5 9 1,3-4 73,-2 6-176,3 0 124,-5-1 0,4 1 15,28 6 0,1-1-329,-29-5 170,-4 0 0,2 3-241,0 1 189,30 4 1,0 0 114,-33-9 1,33 7 0,-1 0-83,2 0 0,0 0 86,-2-1 0,1 1-65,-33-1 203,32 2 1,-1-1-142,-2 2 0,0 1 0,2 0 0,1-1-22,-3 2 0,1 0 139,1 1 0,0 1-111,-2 0 0,0 0 0,0 0 1,-1 0 6,-2 0 0,-1 0 76,0 3 0,1-1-24,2-1 1,1 0-1,0 4 1,0 1 65,3-2 1,0 0 2,-1-1 1,1 0-86,0 2 0,0 1 1,-28-5-874,3 3 1059,8 3-131,-7 0-222,10 0 78,-4 4 0,6-4 165,-1 5-324,6 6 125,-4-4 1,1 8-138,-3-6 264,-2 6-26,8-2 1,-5 3-177,4-2-15,-9 2-335,14-3 494,-13 4 6,14-4-20,-9 3 1,5-4 703,-3 6-571,4-6 0,5 4 499,-1-7-288,7 1-178,0-5 1,8 5 274,2-1-334,3 1 469,6 1 0,-1-3-577,1 5 122,0 7-30,-1-1 0,2 8-252,3-5 249,-3 11 493,10-7-742,-11 15 210,11-9 0,-4 9 1,5-2 58,0 2-64,0 2 1,1-2-11,3-3 0,-1-1 236,5-2 1,0-4-237,5 4 14,5-4 0,-4-6 16,2-3 102,-2-3-109,4-7 1,1 5-11,0-11 3,5 5 1,-5-7 13,6-2-185,-6 2 169,5-4 0,-1 1 9,6 0-527,0 0 303,-4-1 1,0 3-619,-1-6 822,7 6 0,-2-6 0,8 8 0,3 3 0</inkml:trace>
  <inkml:trace contextRef="#ctx0" brushRef="#br0" timeOffset="2">25902 2356 8362,'-12'0'-104,"0"-5"0,5 2-367,3-5 376,2 5 170,8-2-1,6 5-185,7 0 154,12 0 0,6 5 43,8 3-330,4 3-78,6-4 1,4 8 340,-24-8 0,0-1-979,0 2 0,1-1 882,6 0 1,1-2-1,-2 2 1,-1-1 18,4 0 0,-1 0 61,3 1 0,1-1-21,-1-3 1,1 1 0,3 1-1,0-1 119,-1-1 1,1-2 12,-3 2 1,0-2-90,1 0 1,1-2 0,0 1 0,-1 0 206,2 0 1,-1 0-227,0 0 0,-1 0 33,-5 0 0,1 0 1,-1 0-1,0 0 30,1 0 1,-1 0 0,2 0 0,0 0-44,-2 0 1,1 0 144,1 0 0,-1 0-137,-3 3 1,0 0-1,1-2 1,1 1-37,-2 2 0,1 0-45,3 0 1,1 0 79,-8 0 0,1-1 1,6 3-1,1-1-120,-5 0 1,1-2-1,-2 1 1,1-1-556,0 2 1,1-1 525,-1-3 0,0 0 116,3 5 0,-1-1 1,-2-4-1,-1 0-22,0 1 1,-1 0 14,2-1 1,-1-1-12,1 3 1,0 0 0,1-2 0,1-1-33,-2 2 0,1 0 177,1-1 0,-1 0-69,-1-1 1,0 0 0,2 0 0,0 0 69,1 0 0,-1 0-125,1 0 0,-1 0 9,1 0 1,-1 0-1,-2 0 1,1 0-31,-1 0 0,0 0 31,-2-3 1,0 0 22,1 3 0,-1-1-112,-1-5 1,-1 1 87,0 4 0,0 0 0,-1-4 0,-1-1 9,0 2 0,0 0 57,0 2 1,0-1-69,0-6 0,-1 1 1,2 4-1,0 0-3,30-13 196,0 3-195,2-3 0,-4 1 123,-29 6 1,1 0-115,-1 0 0,0-1 2,0-1 0,-1-1 1,0-1-1,0-1-15,28-14 44,-6 0 42,-1 5-490,0-7 261,-9 5 1,1-4-510,-14 5 493,3 0 200,-10 0 0,4-5-84,-5-3 1,-4-1-20,-1 0 1,-5-3 145,2 0-132,-3 0 667,-7-6 1,-2 6-689,-5 0 0,-1-2 21,-3-2 230,-3-3 407,-11 0 0,-1-5-567,-6 4-112,-6-3 86,0-2 1,-8 2-8,-2 2 56,2-2-53,-9 10 0,4-7 224,-6 4-219,1 8 1,4-8 0,-1 10 296,4-2 28,-5 3-297,3 0 153,-5 3-136,-1-3 0,0 9 76,1 1-288,-6 5 95,-2-9 0,-5 9 168,0-6-463,0 6 271,-5-3 1,31 12 0,0 0-108,-5 0 0,-1 0 110,4-1 1,-1 1-205,-6 0 0,-1 0 0,3 0 0,-1-1 209,-3 1 0,-1 0-734,0 2 1,-2 1 783,-5-2 0,0-1-610,7 3 0,-1-1 611,-5-2 1,0 0 0,6 0 0,2 1-40,-4 1 1,1-1 202,2 0 0,0-1-22,-2 3 1,0 0-1,7-2 1,1 1 29,0 0 1,0 0 103,-1 2 1,1 1-129,0-2 1,1 1 0,-4 1-1,1 2-79,-1-1 1,1 0-69,2-1 1,1 2 79,-3 1 1,0 1 0,4 0 0,1 0-86,-3 1 1,-1 0-10,1 2 1,-1-1 1,-4-2 0,0 1 0,4 1 0,0 1-106,-1-2 1,-1 0-1,2 2 1,-1-1 34,-3-1 0,1 0-86,1 2 1,0 0 120,-8 0 1,0 0-1,7 0 1,1 0-89,-4 1 0,0-1 185,1 0 1,-1 0-65,4 1 1,0-1 0,-3-2-1,-1 0 320,4 0 0,1 0 71,1 0 0,0 0-276,4 0 0,2-1 0,-33 8 806,3-2-713,31-2 1,1 2 156,-30 5-220,30-2 1,1-1-11,-24 3 1,-2 9 136,5-2-346,-5 8 106,13-3 0,-7 5 228,7-7-579,3 7 261,-5-5 1,7 4-267,0-5 175,-1 0 69,16 0 1,0-1 1366,5 1-1323,6 6 92,3-5 0,2 5 649,6-2 1,0 0-770,4 9 647,5 1 77,-3 6 1,9 4-390,-3 1-59,3-1 62,1 12 0,1-6-211,-1 3 116,0 3-40,1-10 0,1 4-469,2-6 174,4 1-13,4-6-675,1-7 747,0-6 0,4-11-246,0 1 208,5 0 16,-2-2 1,4 0 79,-3-2 90,3-3 0,-6 5 0,6-3 0,-2 5 0,1 2 0,-2 2 0</inkml:trace>
  <inkml:trace contextRef="#ctx0" brushRef="#br0" timeOffset="3">1315 11621 8206,'0'-12'0,"0"-1"0,0 1 0,0-2-1125,0-3 515,0 4 257,5-5 537,2 5-96,0 1 0,8-5-112,-2 1 83,8-1-64,-8 5 0,11 0 42,-4-1-38,4 1 0,1-1 1,4 5 128,0 0-124,-1 5 0,-3-2 293,0-1-281,0 5 1,-4-6 16,-1 3 156,1 2-160,4-3 1,-5 3 33,1-2-65,0 3 37,4-5 1,-2 6-59,-2 0 88,2 0-30,-4 0 0,6 4-189,0 1 176,0 10 11,0-7-161,-1 10 136,1 0 1,-1-3 3,-4 6-78,4-1 67,-10 5 1,5-4-3,-3 0-16,-2-1 17,10 5 0,-11 0-78,4 0 76,-3 5 0,4-4 0,-5 4-71,4-5 65,-3 0 1,-2 5-44,6 2 42,-4 0 0,4 4-11,-6-3 52,1 2-44,-1 3 0,0 4-11,1 4 316,-1-3-295,1 5 0,-2-5 124,-3 2-904,3 3 795,-4-9 0,4 5 46,-3-3-19,3-2-15,-4 4 76,0-1-77,4-3 0,-10 9 28,4-2-107,1-4 80,-4 7 1,3-5-26,-5 5 1,2-1-98,2-2 0,-3 2 41,3-2 69,-2 7-4,3-7 1,-3 6 31,2-10-33,3 4-392,-6-7 397,5 9-9,-1-9 1,-4 4 4,4-6 82,-4 0-80,-1 6 1,4 1 15,0 5 146,0 1-156,-4 0 0,-1-1 153,-3 1-141,2 5 0,-3-4 0,1 5 95,0-2-82,0-3-636,-2 4 476,5 0 147,-5-9 1,6 8-16,0-9 1,-1-1 344,-3 2 0,2-2-324,-2 1-172,3-2 232,1 0 0,-2-3 70,-2 5-148,3 1-11,-5-2 0,5 4 312,-3-3-314,2-2 27,-9 5-23,10-4 24,-10 1 1,8 1 50,-5-4-126,5 5 14,-8-3 1,8 1 127,-5 1-301,5-6 109,-8 2 1,4-3-88,-5 2-21,0-2 182,5 4 0,-4-6-77,2 0 153,-2 0-123,-6 6 480,3-5-437,-4 0 0,5-2-237,1-3 391,0-3-140,-6 6 1,4-10 11,-3 3 18,-2 3 167,5-6 0,-5 4-341,2-5 156,4 0 305,-11-1 0,10 5-594,-2 0 276,-3 0-20,-1-4 241,1 0-233,1 0 1,2-2-36,-1-2 227,-5 2-190,3-9 1,-1 4 85,4-6-85,-3 1 9,5-1 0,-8-4-22,5 1 24,1-7 129,-2 9 0,4-9-357,-3 2-6,-2 3 229,5-6-274,-9 5 254,9-1 1,-8-3-58,5 2 201,-5 3-69,9-6 1,-11 5-132,4-6 306,2 5-114,-6-4 1,6 5-32,-2-6-46,2 0-9,0 0 1,3 0 19,-6 0 28,6 0-42,-9 0-249,11 0 241,-5 0 0,1 0 19,1 0-158,-7-6 119,10 5 1,-7-10-13,4 3 3,2-3 2,-9-2 1,7-3 66,-4-1-68,-1-5 5,2 8 1,-3-9 257,5 2-236,-5-8-11,3 3-506,0-10 516,-5 5 1,9-7 22,-6 1-172,6-5 148,-3-3 0,2-6-188,-1-2 180,1 2-2,-2-10 1,4 5-172,-3-6 150,-2 5 4,5-4 1,-4 6 4,6-3-30,-6-2-1142,4 9 1433,-4-4-261,11 5 0,-4-4-685,3 1 847,3-7-149,-1 4 0,5-2 12,-3 0-15,2 0 12,-3 2 0,5-8-155,0 6-10,-6-5 154,5 12 0,-10-8-107,3 5 85,-3-5-794,4 8 805,-4 1-10,4 2 0,-2-2-54,1-7 243,5 1-88,-2-4 0,5 3-105,0-5 308,0 0-123,5 0 1,-2 0-96,5 0-2,1 6-529,3-5 317,1 10 188,-7-15 1,5 18 198,-2-6-335,-4 6 129,6-2 0,-8-4 0,5 1-185,-5-1 151,3 4 0,-2-1-41,0-2-22,5 2 50,-2-10 1,2 10-179,-1-3 180,0 3-4,-1 2 5,4-1-7,-4-5 1,5 9-5,-5-7 80,4 14 214,-4-4 0,1 6-306,1 0 60,-7 0 375,10 5 0,-10-4-169,7 3-234,-1 3 0,3-9 448,-3 6 1,5-5 0,-2 4-298,4-1-101,1-3 484,-3 1 0,3 4-471,1 0-7,5 6-22,-8-9 1,5 10-6,-3-3 1,-2 4-6,3 4 0,-3-1-59,-2 6-3,6-1 53,-4-1 0,4 8-153,-6-2-14,-5 2 146,4 3-521,-4-4 313,11 10 1,-5-4-1,4 5 216,-3 0 0,4 0 0,1 0 0</inkml:trace>
  <inkml:trace contextRef="#ctx0" brushRef="#br0" timeOffset="4">5644 11361 8523,'17'0'0,"0"0"-1059,-1 0 769,-4 0 0,2 0 20,3 0 307,2 0 24,0 5 1,5-4-176,-4 4 52,9-4 0,0-1 49,9 0 0,-4 0-16,7 0 0,2 0 63,-2 0 0,8 0-7,0 0 0,-3 0-50,3 0 0,-2-4 45,3 0 0,-2 0 83,-2 4 1,-2 0-68,-3 0 0,-1 0 21,6 0 0,-1 0-28,5 0 0,-5 0-11,1 0 1,1 0-59,6 0 0,2 0 68,3 0 1,2-5-66,-7 1 0,7-1 53,-2 1 0,6 1-54,2-5 1,-4 5-192,-4-1 0,-4 2 225,4 2 1,-1 0-4,0 0 0,0 0 3,-3 0 1,-3 4 59,2 1 1,3 0-53,-3-1 0,5-2 111,-4 2 1,5-3-96,-1-1 0,7 4 59,1 0 0,-4 1-59,-4-5 0,1 0 3,7 0 1,2 0-7,2 0 0,-2 0-3,-6 0 0,0 0-63,0 0 1,3 0 65,-3 0 1,3 4-61,-8 0 1,8 0 44,1-4 0,3 0 92,-7 0 1,4 1-48,-4 3 1,1-2-10,3 2 0,-31-3 1,1-1-15,35 0 0,-1 0 7,-8 0 0,0 4-57,0 1 0,4 0 58,0-1 0,5-2-146,-5 2 1,1 1 78,0-1 0,-8 1-124,3-5 0,1 0 138,3 0 0,2 0-2,-2 0 0,-3 0 151,4 0 1,-4 0-102,-1 0 1,1 0 86,4 0 0,-8 0-110,3 0 0,-7 0 126,3 0 1,0 4-79,4 0 1,-4 4-101,0-4 1,0 4 33,4-3 1,0 3-149,0-4 0,0 0 28,0-4 1,-4 0 55,-1 0 0,6 0 58,3 0 0,0 0-38,-4 0 1,0-4 157,0 0 0,0-4-145,0 3 1,0 0 211,0 1 1,0 2 0,0-3 264,0-1-411,6 5 0,-5-4 0,3 5-86,-2 0 77,3 0 1,-2-5 0,4 1-111,-2 2 0,0 0 137,-5 2-1638,5-5 1597,-3 3 1,-28-2 0,1-1-26,-2 2 0,0 1-107,32-2-163,1-1 0,-5 2 302,4-5-22,1 5 1,-1-7-18,-1 6-883,-6 0 902,8-1 0,-2 3 34,0-2 1,0 1-68,-4-1 1,1 3 57,-1-3 1,4 2-13,0 2 1,-4-4 2,-4 0-2,0 0 1,4 4-2,0 0 0,0 0 0,0 0 0,0 0 161,-6-6-161,5 5 0,-2-4-88,3 5 86,3 0 0,-8 0-3,5 0-164,0 0 159,0 0 1,-2 0 73,-2 0 1,1 0-93,-5 0 1,5 0 64,-1 0-56,3 0 0,-4 0 0,2 0-10,-5 0 0,6 0-19,2 0 212,-5 0-79,9 0 0,-14 0-69,6 0 340,0 0-349,10 0 1,-5 0 13,3 0-239,-2 0 216,3 0 0,-2 0-16,5 0 2,-5-6 10,3 5 1,-2-5 92,0 6-105,0 0 1,0-4 193,0 0-85,0 0 0,-2 4-80,2 0 221,-3 0-209,5 0 0,-6 0-26,0 0 48,0 0-11,0 0 1,6 0-53,2 0 65,-3 0-65,-30 0 0,0 0 0,27 0-38,7 0 61,-34 0 0,1 0 1,-2 0-1,0 0-54,2 0 1,-1 0 50,29 0 0,-30-1 0,-1 0 1,32-3-12,-29 4 1,1-1 7,26-5 1,-29 6 0,1 0-3,25 0 150,5 0-145,-3 0 1,-27 0 0,1 0 10,33 0-1,-1 0-9,-3 0 1,-2 0 8,6 0-3,-34 0 0,1 0-602,33 0 511,-35 0 0,1 0 87,30 0 1,-2 0 8,5 0-245,1 0 224,-2 0 0,-2 0-12,-5 0-115,0 0 112,6 0 0,-5 0 75,3 0-83,-2 0 8,3 0 1,-2 0 117,5 0-118,1 0 22,-2 0 0,-33 0 1,1 0 1,33 0 1,-1 0-21,1 0 145,0 0-126,-32 0 0,-1 0 0,32 0 65,-3 0-55,-3 0-3,-1 0 1,4 2-25,1 2 25,-1-3-2,-4 5 0,0-2-31,0 0 31,0 0 0,0-4-23,0 0 19,6 0 1,-4 0-8,7 0-9,-1 0 13,-1 0 0,-2-1-6,-5-3 3,6 2 3,-5-3 0,-27 4 0,0 0 176,30-3-171,0 3 0,-4-5-14,0 6 21,0 0-3,0 0 7,0 0-51,0 0 44,1 6 1,-1-5 12,0 3-81,0-2 67,-6-2 0,5 0 4,-3 0-136,2 0 407,8 0 1,-6 0-359,0 0 68,0 0-7,-6 0 0,8-4 21,2-1-17,-8 1-705,8-1 754,-9 3-47,5-3 0,-5 5-7,1 0 30,-5-6 212,2 5 0,-4-4-229,3 5 1,-2 0 0,6 0 0,-6 0 14,2 0-15,-3 0-1,-1 5 1,1-4-15,2 4 0,-2-4 9,3-1 1,-3 0-3,-1 0 1,-1 0 8,1 0 0,-4 0 1,-1 0 0,-5 0 565,1 0 1,-1 0-548,2 0 0,-8 0 245,3 0-257,-2 0 237,-4 0 1,1 0-132,-3 0-92,-8 0 1363,8 0-1389,-10 0 212,6 0 0,0 0-146,-1 0-307,-4 0 126,3 5 1,-8-3 136,6 2-285,-6-3 132,9-1 1,-11 4 136,4 1 0,-3 4 0,-2-2 0</inkml:trace>
  <inkml:trace contextRef="#ctx0" brushRef="#br0" timeOffset="5">1414 11782 8392,'-8'-4'-1324,"0"0"663,5 0 330,-8 4 328,10 0 72,-5-6-11,0 5 192,5-10-209,-4 10 0,0-6 73,1 3-56,0 2-15,4-9 1,0 8 81,0-5-64,0 5-8,6-8 0,-4 9-20,7-7 34,-1 1-5,-1 1-41,4-4 32,1 4 0,2-5-39,3-1 0,2 5-9,2 0 0,2 1 78,2-1-220,0-3 162,-1 4 1,5-1-61,0-1 56,0 6 2,-4-2 20,5-1 4,-3 5-29,3-4 3,-11 5 0,3 0 5,-5 0 1,4 0 5,-5 0 24,1 5-36,-5-4 1,-4 10-1,1-2-6,-1-4 8,-1 6 0,4-4-104,-3 6 104,-2-1 13,5 0-22,-5 1 1,7-1-7,-1 1 54,-5-1-50,4 0 1,-5 1 56,2-1-27,3 1 0,-4 3 3,5 1 0,-5-1 5,-3-3 0,2 3-39,-2 1 0,0 3 27,-4-3 0,1 4-78,4-5 1,-4 5 34,3-5 1,-2 6-9,-2-1 1,0-2 23,0 2-114,0-6 101,0 3 0,-5 0-14,1 3-61,0-3 67,4-1 1,-4-4 18,0-1-19,0 1 1,-2 5 1,3-5 35,-5 4-40,5-9 1,-8 3 93,10-4-88,-10 6 45,4-1 0,-5 0 7,-1 1 0,1-5-22,-1 0 0,1-1 3,0 1 0,-2 2 24,-3-6 1,2 4-24,-6-3 0,5 3-31,-5-4 0,2 4 6,-2-4 0,-2 5-6,2-5 0,2 0 24,-2-4-18,6 0 5,-8 0 0,7 0 56,-4 0-50,5 0-8,-3 0 0,5-4 179,1 0-158,-1-6-10,-4 9 94,3-10-92,-4 9 1,5-7 41,1 4-110,0-4 75,-1 7 1,1-7-28,-1 5 1,2-2-5,3 2 1,-3 1-29,3-5 0,-3 1 57,-2-1-32,1-3 0,0 4 8,-1-5 0,5 3-27,0 1 27,-1 0 0,-2-5 0,3 1 1,-2 0 1,6-1 1,0 6-2,4-4 1,-4 4 0,0-5 1,0-1-2,4 1 1,0 0-29,0-1 28,0 1-12,0-1 0,0 1-15,0 0 24,5-6-11,2 4 0,1-8-4,1 5 1,-1-1 13,4 2 0,-3 2-3,-1-2 1,-1-2 17,1 1 0,2 1-19,-6 3 0,1 2 20,0 3 0,-3-6-12,7 6 0,-7-6 3,2 6 0,2 1-53,-2-1 24,6-1 0,-5 1 22,4 0-213,2 5-21,-5-8-191,7 10 187,-1-10 97,1 9 0,-1-3-379,0 5 224,1 0 1,-1 0 300,1 0 0,5 0 0,1 0 0</inkml:trace>
  <inkml:trace contextRef="#ctx0" brushRef="#br0" timeOffset="6">5831 11336 8422,'0'7'0,"0"4"-666,0-10-83,0 5 1,0-5 619,0 3 155,0-3 110,0 5 44,0-6 63,0 0-164,-6 0 0,5 0 115,-10 0-144,9 0 0,-5-1 55,3-4 143,3 4-191,-10-4 1,4 3 124,-6-2-120,7 3 0,-5-6 146,2 3-122,-2 2-16,-1-3 1,-1 1 28,1-1-24,0-4 0,-1 6 77,1-5-205,-1 0 117,-4 1 1,3-4 63,-3 2-262,-2-2 185,5-1 1,-8-5-188,6 1 175,-1-6 1,0 7-52,1-6 0,-1-4 46,5-4 1,0 0-232,-1 4 213,1 1 1,1-1 11,2 0-206,-2-5 84,10 4 0,-4-5 81,5 6-317,0 1 306,0-1 0,5 0-102,3 0 91,3 0 0,6 1-9,-1-1 0,5-3 3,-4 3 1,5-2 174,-2 6-168,-2-2 1,6 2-34,-4 0 228,-2 6-177,6-3 1,-9 6-21,6 0 52,-6-1-23,8 1 0,-9 5 25,2 3-23,-2 2 0,3 2-17,-1 0 15,6 0 0,-2 0-5,5 0 0,-1 0-4,1 0 0,0 0 0,0 0 11,0 0-3,-1 6 1,1-3-2,0 5 26,0-5-24,0 8 1,-5-4 32,1 5-32,-6 0 0,4 1 83,-2-1-80,-3 1 1,4 0 2,-6 4 75,0-3-71,1 4 0,-2-2 8,-3 1-10,3 5 6,-4-8 1,1 8 50,1-6-50,-7 6 0,4-4 19,-6 3 0,4 2 3,0-2 1,0 2 8,-4 2-27,0 0 1,0 0 10,0-1-15,0 1 6,0 0 1,0 0 16,0 0-57,0-6 39,0 4 0,0-7 14,0 4-94,-5-5 72,3 3 1,-4-9 178,1-1-173,4 0 0,-10 3 173,3-3-168,-3 3 1,-2-5 23,1 2 1,-1 3-14,-4-4 0,1 4 34,-4-3-170,5 3 134,-9-4 0,9 2-44,-6-1 48,1 0-10,0-1 1,1 3-108,2-6 99,4 0 0,-5-4-11,5 0 0,5 0 11,0 0-18,5 0-16,-8 0 25,4 0 0,-1 0 4,0 0-215,-1-6 99,2 5 0,-4-4-110,3 5 9,3-6 152,-6 5-455,4-5 177,-6 6 19,6-5 317,-4 3 0,10-9 0,-4 4 0</inkml:trace>
  <inkml:trace contextRef="#ctx0" brushRef="#br0" timeOffset="7">5793 11807 8349,'25'-12'-494,"1"-2"0,2 0-594,1 2 1252,0-3-108,1 8 0,2-6 17,5 1 1,2 4-5,2-1 0,-1 2-22,5-1 0,2-3 25,7 3 1,-3-3-274,3-2 1,-2 1 255,2 0 1,2-5-12,6 1 1,0-1 9,1 5 1,-6-1 1,1 1 0,-1-1 19,1 1 1,-3 4 3,-6-1 0,0 7 103,-4-2-117,3 2-17,-9 2 1,4 0 26,-6 0-10,6 0 38,-5 0 1,6 2-54,-2 2 1,-4-3 49,4 3-877,2-2 826,-6-2 0,9 4 28,-5 0-309,4 0 249,-7 1 1,4-2-38,-6 6 0,0-5 31,0 4 0,-3 0 23,-1 5 0,-4-1 149,4 0 0,-2 1-148,2-1 0,-2 1-23,-6-1 1,-2 0 9,-2 1 1,1 3 336,-6 1 1,5-1-336,-5-3 1,2-5 126,-1 0-126,2 1-6,1 3 1,2 0-21,-6 1 29,1-1 7,-5 1-183,6-1 166,-4 6 1,2-4 20,-7 2-79,2-2 58,-4-2 0,4 5 4,-3 0 18,-3 5 0,-5-5 20,0 4 0,0 3 249,0-4-292,0-2 0,0 4 13,0-5 1,-5 3-30,-3-3 1,1 1-9,-2-2 1,1-2 10,-4 3 0,-1-2-108,1 1 0,-1-2 92,1 3 0,-4-2-22,-1 1 1,-5 0-28,1 4 47,-2-5 0,-6 5-23,0-4 44,-6-2-21,4 4 0,-8-2-14,-2 1 17,2 0 0,-9-6-3,3-3-532,-4 3 541,0-4 0,-1 4-4,0-3 171,-5 3-164,4-10 1,-5 10 190,2-2 2,3-4-175,-4 6 1,5-5 129,1 2-111,5 3 25,-10-4-982,8 0 957,-3 4 0,0-10-31,4 3 1,-1-2-91,-3-2 0,6 0 96,-7 0 1,5-6-15,-1-2 0,-6 1 27,2-1 0,-2 1-20,2-1 1,1-2 92,-1 6 1,-1-6-47,-3 2 1,8 1 6,-4-1 1,7 5-29,-2-1 1,3-2-2,-3 2 0,9-5 33,-1 0-188,8-2 166,-1-1 0,1 0-50,0-1 36,0 1-5,-2-1 1,5 0 2,-3-4-12,-2 3 11,4-4 173,-3 0-90,11 5 0,-5-5-24,4 5 0,-2-3 109,1-1 1,3 1 89,6 3 1,1 1-228,2 0 1,0-5 240,5 0 0,-1-5-384,5 2 1,2-4 60,2-1 0,3-3-127,5-1 0,6-2-317,3 2 137,2-2-112,2-1 48,5-4 151,-9 10 1,8-4 35,-8 5-396,2 6 282,-4 1 1,3 11 326,-5 3 0,5-3 0,-3 0 0</inkml:trace>
  <inkml:trace contextRef="#ctx0" brushRef="#br0" timeOffset="8">11711 2344 8363,'12'0'-580,"0"0"-73,1 0 1,-1 0 578,1 0 1,-1-4 115,1 0 1,-1 0-43,0 4 0,5 0 33,-1 0 1,1-2-33,-5-2 0,5 3 45,-1-3 0,1 1 0,-5-1 0,1 2 17,-1-2 1,1 1 65,-1-1-79,0 3 0,1-6-5,-1 3 1,1 3-42,-1-4 0,0 4 39,1 1 1,-1 0-45,1 0 1,-1 0-8,0 0 1,1 0-13,-1 0 1,2 1-8,3 4 1,-4-4 21,4 3 0,-2 2-16,2-2 0,-4 0 22,4-4 0,1 0 39,-2 0 1,2 0-38,-1 0 0,-2 0 28,6 0 0,-6 0-1,1 0 1,0 0 6,0 0 0,-1 0 7,6 0 1,-6-2-23,2-2 0,1 3-23,-2-3 1,2 2 24,-1 2 1,-2 0-33,5 0 1,-4 0 24,0 0 1,2 0 16,-1 0 0,-1 0-11,-3 0 1,3 0 1,1 0 1,-1 0 39,-3 0 0,-1 0-43,0 0 1,1 0-44,-1 0 1,1 0 48,-1 0 0,5 5-59,-1-1 0,1 0 50,-5-4 1,2 1-45,2 3 0,-1-2 40,6 2 0,-6-3-3,2-1 1,1 0 65,-2 0 1,5 0-29,-4 0 0,3 0 30,-3 0 1,1 0-48,-2 0 1,-1 0-58,6 0 1,-6 0 62,2 0 1,1 0-81,-2 0 0,1 0 44,-5 0 0,5 0-6,-1 0 1,2 0 21,-1 0 1,-2 0-21,6 0 0,-5 0 23,5 0 0,-2 0-14,2 0 0,2 0-5,-2 0 0,-2 0 10,2 0 1,-5 0-28,5 0 1,-6 0 9,2 0 1,-2 0-4,1 0 1,-2 0-11,3 0 0,-3 0-3,-2 0 0,0 4-13,1 1 29,5 4 1,-5-7-5,4 2-59,-3 3 59,-2-6 1,2 6-10,3-3 15,-4-3-7,5 5 1,-4-5 33,3 3-34,-4-2 0,5 3 53,-5-5 1,-1 0-50,0 0 1,1 0 37,-1 0 1,1 0-30,-1 0 0,0 0 10,1 0 0,-5 0 15,0 0-5,1 0 15,3 0 5,1 0-27,-1 0 1,-4-4 11,0 0-16,-5 0-41,3 4 45,-6 0 4,5 0-40,-3 0 41,3 0-6,-5 0-623,0 0 351,-5 0 0,2 0 256,-5 0 0,-1 0 0,-3 0 0</inkml:trace>
  <inkml:trace contextRef="#ctx0" brushRef="#br0" timeOffset="9">13162 1327 7685,'-7'0'-1729,"-4"-5"1730,10 3 1,-6-3 2,3 5-3,2-6 192,-3 5-89,5-5 1,0 5-64,0-3 167,0 2-180,0-3 1,1 3 169,3-2-139,-2 3-24,9-10 1,-4 8 85,5-5-53,-5 5-11,10-8-118,-9 10 106,10-10 1,-4 5-17,2-2 0,-1-2-4,6 6 1,0-4 40,3 4-218,1-6 170,0 9 0,0-5-140,0 6 151,-1 0-24,1 0 1,0 0-75,0 0 72,-6 0 1,3 0-1,-4 2 19,1 2-11,2-3 0,-2 10 1,-2-3 22,-3 3 0,-2-2 0,1-1 1,-1 0 7,0 5 1,1-1-5,-1 0-20,-5 6 1,4-4 1,-8 4-39,5-6 39,-5 6-23,2-4 0,0 5-4,-1-2 0,0-3 22,-4 2-21,0-2 11,0 4 1,0 0-3,0 3 93,0 2-91,0-9 0,0 9 14,0-2-9,0 2 1,0 2 0,0 1-42,0 3 42,0-3 9,0 5-63,0-6 50,0-1 1,0 0 4,0-4-126,-6 4 115,5-5 1,-6 5-12,3-4-147,2 4 147,-9-11 0,9 10-12,-7-7 10,1 6-2,-4-3 0,-1 2 24,1 0-25,0-6-12,-1 3 81,1 0-66,-6-5 1,3 10-11,-6-7-9,6 1 23,-9-5 1,6 5-4,-2-1 15,-4 1-9,5-5 1,-6 0 12,0 1-18,1-6 3,-1 4 1,0-8 232,0 5-228,0-5 3,6 2 200,-10-5-92,14 0 0,-14-1-72,8-3 162,-2-3-165,-2-6 1,4-1 41,1-2 50,5 2-77,-9-9 0,9 3-142,-6-4 151,6-1-16,-3 0 0,7-1-91,3-3 94,-3 3 1,4-10-657,0 4 528,2-5 1,5 4 103,0 0-282,0 0 255,0-10 0,5 6-14,3 0-5,3-1 5,2 7 1,3-6 83,1-1-88,5 7 8,-8-5 1,5 10 35,-2-3-37,-4-3 0,11 6 195,-10-5-180,9 7 1,-8-1 4,6 0-299,0 6 290,-2-5 0,3 12-7,-6 0-631,6-1 297,-8 12 347,10-5 0,-5 6 0,6 0 0</inkml:trace>
  <inkml:trace contextRef="#ctx0" brushRef="#br0" timeOffset="10">13435 1339 6711,'7'0'441,"-2"-5"-367,-5 4-19,0-5-114,0 6 1,0-1 153,0-3-84,0 2 43,0-9 7,6 4-41,-5-5-3,10-6 0,-8 3 13,5-6 12,-5 0-17,8-3 1,-8-3 6,5-1 5,-5 1-6,8-3-216,-4 0 212,0 4 1,2-9 20,-4 6-105,4 0 77,-7 4 0,7 1 27,-5-1-123,6 0 90,-9 6 1,9 1-78,-6 5 74,6 1 0,-9 0 1,5-1 167,-6 1-175,0 5 4,0 1 56,0 1-56,0 3-3,0-3 39,0-1-33,0 5 3,-6-4 53,5 5-46,-5 0-182,1 0 170,3 5 0,-7-2-11,5 5 1,-2-1-8,2 1 1,-2 7-1,-2-2 1,-3 2-2,3-3 8,-3 6-3,-2-4-2,1 9 1,0-7-24,-1 4 67,1-5-41,-1 9 0,2-10-137,3 2 139,-3-2 0,6-6-89,-4 1-20,4-7-69,5 4 1,0-8 127,0-2-2,0-8 41,5-2-32,2-9 1,6 3-65,-1-4 283,0 4-213,1-3 1,-1 5 217,1-3-81,-1 3 0,0 2-121,1-1 290,-1 1-122,1 9 1,-5-3 3,0 6 1,0 0-91,5 4 0,-1 0 13,1 0-17,-1 5 0,-4 2 68,1 6-154,-1-1 84,4 1 1,-3 3-208,-1 1 222,-5-1-41,8 2 0,-10-4-285,3 2-25,3-2 278,-6-1-863,5-1 868,-6 0 0,5 1 0,2-1 0</inkml:trace>
  <inkml:trace contextRef="#ctx0" brushRef="#br0" timeOffset="11">21362 7069 6712,'8'0'476,"1"0"0,-4 0-213,8 0-191,-4 6 0,15-3 361,-4 5-350,4-5 1,2 4 83,3-3 136,-3-3-203,10 10 0,-9-10 100,7 4-33,-7-4-58,3-1 0,-9 0 44,0 0 18,-6 0 43,3 0-279,-6 0-69,1 0 242,-6 0-707,-2-6 256,-5 5 135,0-4-1139,0 5 1347,0 0 0,0 5 0,0 2 0</inkml:trace>
  <inkml:trace contextRef="#ctx0" brushRef="#br0" timeOffset="12">21461 7007 8136,'-12'0'-1543,"-1"0"1239,7 0 432,0-5-125,6 3 0,0-3 243,0 5-199,0 0 37,0-6 8,0 5 26,0-10-80,0 10-10,0-10 0,-1 8-12,-3-5 22,2 5 7,-3-8 0,-1 4-4,-2-5 0,1-1 14,-1 1-25,-1-6 2,-3 4 1,0-8 20,-1 5-74,1-5 45,-1 3 1,5-6-129,0 0 133,0-5-10,-5 4 1,2-6-118,3 3 104,-3 3 1,8-6-1,-4 5-28,2-2 0,1-1 1,4 1 1,0 3-3,0-3 1,0-2 16,0 2 0,4-1 1,0 1 1,6 3 6,-2-3 0,3 3-7,1 1 1,1 4 9,-1 1 0,0-1-12,1-4 34,-1 0-28,6 6 0,-4 0 0,2 2 76,-2 3-73,4-9 0,-3 8 41,6-6 1,-4 6 6,3-2 0,1 2 13,4-1-40,-6 2-8,4-4 1,-9 10 108,3 0-84,-3 5-46,3-3 0,-7 6 8,3 0 1,-8 0-4,3 0 0,-4 0-8,5 0 0,-7 2 2,3 2 0,2-1-7,1 5 0,-1-1-3,1 1 0,-1 3 18,1-3 0,3 7-7,-3 2 1,-1 1 1,2-2-100,-1-2 101,4 10 1,-3-5-5,-1 6-170,0 0 166,-1 5 1,3-3-13,-6 6 1,5-5 4,-7 8 1,5-4 67,-3 5-72,3-6 6,0 5 1,-1-10 132,-1 3-132,-4 3 24,10-6 0,-10 5 5,4-7 0,-4 5 2,-1 0 1,0 2 6,0-2 0,-1-3-19,-4 3 1,3 1-2,-7-1 0,2 5-13,-1-1 1,-3-2 15,3-2 0,1-3-16,-1-1 1,4 0 9,-5-1 1,2 0-3,-1-4 0,-1 2-1,4-5 1,-4 4 1,0-5 1,-2 1-1,-1-5 1,0 1 0,-1-1 0,1-1 6,-1-3-6,7 3 0,-6-4 1,6 4 151,-7-3-147,1 3 5,-1-4 29,6 0-31,-4 4 1,9-8 17,-7 5-38,7-5 25,-9 8 0,8-10 38,-5 4 1,3-4 3,-3-1 0,4 0 99,-4 0 1,4 0-120,-5 0 0,5-1 104,-4-4 1,4 3-116,-4-7 0,1 5 0,-2-4 1,0 4 12,5-4 1,-6 5-11,2-1 0,1-2 54,-1 2-206,5-6 62,-8 9 0,9-6-212,-2 3-17,3 3 273,1-10 1,-1 9-451,-4-2 113,4-3-63,-5 6 11,6-10 95,0 9 313,0-9 0,-5 5 0,-2-7 0</inkml:trace>
  <inkml:trace contextRef="#ctx0" brushRef="#br0" timeOffset="13">11624 1339 8245,'12'-13'0,"1"-2"0,-1-2-950,0 6 653,1 0 0,1 5 488,2-2-142,3-3 1,1 10-136,-4-3 0,4 2 134,0 2 0,0 0-54,0 0 0,0 0 44,0 0 0,4 4-30,-4 1 0,0 3 22,0-4 1,-3 6 88,4-2 1,-5-1-55,5 1 0,-5 0 0,5 5 0,-6-1-32,2 0 1,-4 2 23,0 3 1,-1-2-104,1 6 1,-6-1 91,-3 5 0,1 4-56,-1 0 1,2 5 13,-2-1 1,-3 3-50,4 2 1,-4-1 34,-1 0 1,-1 0-10,-4 0 0,-2 1 6,-5-1 0,0 0 12,-1 0 0,-1 0-4,-2 1 1,1-5 4,-6 0 0,0-6-61,-3 2 0,-1-3 37,0-1 0,0-1-6,0-4 1,1-2 25,-1-5 1,-4-1-2,0 0 1,0-5 124,4-3 1,0-2-81,0-2 1,-3 0 115,-1 0 0,-4-6-81,4-2 0,-5-4 125,6-5 0,-6-4-59,6-7 0,-6 0-30,5-5 0,2-4 2,6-5 0,-1-3-1,6 4 1,5-5-143,6 5 1,4-5 129,1 5 0,6-5-250,2 5 0,8 0 75,5 4 0,0-2-203,4-2 1,-3 6 71,7-2 0,-3 4 13,-1 0 0,1 1-145,3 3 0,-3 4-23,3 1 1,-3 0-127,-1 8 487,0 5 0,-1 0 0,1 4 0</inkml:trace>
  <inkml:trace contextRef="#ctx0" brushRef="#br0" timeOffset="14">13224 1563 6926,'0'-7'-515,"0"-4"709,0 9-147,0-3-4,0 5 228,0 0-185,6 0 0,-4 0 7,7 0 1,-5 0-1,4 0 0,-5-1 15,1-4 0,3 4-23,1-3 0,-1 2-15,1 2 0,1 0-75,3 0 0,2 0 78,2 0 0,-2 0-91,3 0 1,1 0 7,-2 0 1,5 0-156,-5 0 0,1 0 124,-5 0 1,1 0-22,-1 0 0,0 2 93,1 2-52,-1-3 0,1 5 94,-1-6 1,-4 0-90,1 0-63,-1 0 0,0-1-10,0-4 36,1 4 1,-1-5-330,0 6 177,-5 0-307,8 0 170,-10 0 342,5 0 0,-1 0 0,-3 0 0,3 0 0</inkml:trace>
  <inkml:trace contextRef="#ctx0" brushRef="#br0" timeOffset="15">13522 1588 7649,'-8'-12'-1248,"-1"4"1638,7-3-201,-4 10 0,2-6 184,0 3-193,0 2-349,4-3 225,0 5 2,0 0 1,-4 5 21,-1 4 1,1 2-22,4 1 0,0 2 10,0 2 0,0 0-67,0 4 1,0-3 15,0 3 1,0 1 2,0 4 0,0-2 58,0-2 1,0 2 0,0-2 1,-4 3 41,0 0 1,0 1-65,4 0 0,0 0-38,0 0 1,0-1 40,0 1 0,0-4-167,0 0 0,0-6 12,0 1 1,0-2-293,0-2 93,0-5-308,0-1 221,0-6 0,0-2 380,0-2 0,5-8 0,2-7 0</inkml:trace>
  <inkml:trace contextRef="#ctx0" brushRef="#br0" timeOffset="16">11425 2257 8210,'-5'7'-432,"3"-1"394,-3-6 209,5 0 0,1-2-78,3-2 0,3 3 73,6-3 1,5 1-11,2-1 1,5 2-45,4-2 1,3 1-186,5-1 0,4 3-37,1-3 0,-1 2 148,-4 2 1,1-1 29,-1-3 0,-1 3-1,-3-4 0,-4 0 33,-9 1 1,-2-2-38,-5 2 1,-2 1-218,-3-5-11,3 5-230,-10-2-992,5 5 1387,-6 5 0,0 8 0,0 6 0</inkml:trace>
  <inkml:trace contextRef="#ctx0" brushRef="#br0" timeOffset="17">19092 11956 7053,'7'0'738,"4"0"0,-4-2-505,5-2 1,-4 2-1,1-7-95,0 0-94,2-2 1,2-2-143,-1 1 0,1-1 21,-1 1 1,0-4 118,1-1 1,-1 0-113,1 5 0,-7 0 112,-1-1 0,0 1-83,-1-1 1,0 5 63,-4 0-20,6 0 5,-5 1 129,5-4-148,-6 9 56,0-3 211,0 5 0,0 5-74,0 4-1,-4 2 88,-1 1 0,1 2-22,4 2 1,-1-1-75,-3 6 0,2 0-173,-2 4 0,3 4 0,0 0 59,-4-2 0,4 1-170,-3 1 0,3-2-283,1 6 232,0-5 1,0-2-9,0-5 1,4-6 0,0 3-193,-1 0 0,-1-5-16,2 4 172,-2-9 1,3 3-383,-5-3 1,0-1-222,0 2 120,0-1 689,-5 4 0,-2 1 0,-5-1 0</inkml:trace>
  <inkml:trace contextRef="#ctx0" brushRef="#br0" timeOffset="18">19079 12328 8277,'0'-12'1323,"5"3"-466,-1 1-488,5 5 0,0-4 92,7 3 0,-1 3-207,6-3 0,0 1-122,4-1 1,3 2 153,1-2 0,4 3-336,-4 1 0,0 0 137,-4 0 1,4 0-211,0 0 0,-1 0-105,-8 0 0,-2 0-213,-5 0 0,-1 0-619,0 0 1,-3 0-42,-1 0-244,-5 0 1345,2 5 0,-10 2 0,-2 6 0</inkml:trace>
  <inkml:trace contextRef="#ctx0" brushRef="#br0" timeOffset="19">6984 11919 7332,'0'7'-475,"0"-2"568,0-5 1759,0 0-1686,6 0-268,-5 0 257,10 0-1,-9 0 1,9 0-332,-5-5 146,1-2 0,4-2 135,-2 1-464,2 0 250,-4-5 1,4 1-99,-3 0 124,-3 5 1,6-4 34,-2 2 0,-4-2-128,-1-1 0,2 4 175,-2-1 0,0 5-112,-4-4 317,6 5-161,-5-8 158,4 10 0,-5-6 125,0 3-139,0 3 12,0-5 57,0 12-164,0 0 1,0 7-1,0-1 0,0 5-16,0-1 0,0 5 3,0-4 0,0 5-44,0-2 0,0 0 93,0 0-50,0 1-187,0 4 65,0-1 0,0 0-72,0-3-63,0 2 221,0-4-542,0 1 297,0-3 1,0-4 28,0-1-381,6 6 116,-5-4 63,5 4-272,-6-6 345,0 1 0,0-1 304,0 1 0,0-1 0,0 0 0</inkml:trace>
  <inkml:trace contextRef="#ctx0" brushRef="#br0" timeOffset="20">6997 12316 7457,'5'-7'1089,"-2"1"-388,5 6-191,0-5 0,5 3 204,-1-2-473,6 3-45,-4 1 0,8 0 8,-5 0-152,5 0 190,-3 0-352,0 0 169,5-6 1,-9 5 236,5-3-349,-4 2 57,2 2 0,-6 0 250,0 0-1294,1 0 684,-1 0 0,-4 0-1494,1 0 950,-7 0 900,9 0 0,-9 0 0,3 0 0</inkml:trace>
  <inkml:trace contextRef="#ctx0" brushRef="#br0" timeOffset="21">9887 5569 8166,'6'-7'0,"-5"-4"-888,3 2 445,3-2 325,0 5 1,1-4 124,0 6 10,1 0 1,7 4-47,1 0 1,5 0 49,-1 0 0,2 5-92,2 3 81,0-2 0,4 4-39,-1-6 23,7 5 0,-8-7 21,7 2 1,-3-3-3,2-1 1,7 0 295,-2 0-300,-4-5 0,2 2 8,-3-5 221,8 5-212,-2-8 0,8 10 29,-6-4-714,0 4 697,2 1 1,1 0 44,6 0-158,-6 0 111,4 0 0,-5 0-75,2 0 83,4 6-3,-5 0-264,5 1 235,1-1 0,0-2 7,-1 0-171,1 0 152,5-4 0,-3 0-4,6 0 4,-5 0-6,2 0 0,-4 0 303,3 0-295,-3-5 0,4 3 41,-6-2 0,5 3 57,0 1-83,0 5-15,-5 2 20,1 0 1,-1 4 28,1-3-260,0 3 229,5-4 0,-4 4 23,3-2-245,-3-4 96,-2 1 1,1-2-56,-1 0 138,1 0 1,0-4 43,-1 0 1,1-1-27,0-3 0,-2 1 159,-3-5 1,2 3-107,-5-3 1,3 5 115,-4-1-149,6-3 1,-8 6 25,2-3 35,3 2-26,-5 2 1,9 0-60,-2 0 0,-2 0 1,1 0 1,1 0-142,3 0 56,1 0 1,0 0 24,-1 0 0,-1-5 46,-2-3 1,2 1 6,-2-1 0,1 1-17,-2-2 0,-2 0 124,-6 5 1,0-5-7,0 5 0,-4-4-21,1 4 1,-7 0-55,2 4 0,-3 0 11,-1 0 0,0 0 184,0 0 1,-1 0-251,1 0 1,-4 0-46,0 0 1,-2 0 66,2 0 0,1 0-3,-6 0 1,1 0 48,-5 0 1,-4 0 40,1 0-47,-1 0 0,4 1 254,1 3-258,-6-2 72,4 3-70,-10-5 1,10 0 51,-3 0-210,3 0 187,2 0-56,-1 0 0,1 0-8,-1 0 1,-1-1-64,-3-3 79,3-3 0,-9-2 44,2 1 0,-1 0 97,1-5 0,-3 1 5,3 0 0,-2-1-68,-2 1 0,-4-1-52,-1 1 0,-3-5 31,4 1 1,-4-5-211,4 5 0,-2-6 80,2 1 0,3-2-33,-4-2 1,4-4 67,1 0 0,0-4-128,0 4 0,-4-6 181,0 2-70,0 3 1,-1-4-44,1 5 263,-5-6-95,7 9 1,-9-3-118,3 8 210,-3-2-70,-1 4 1,3-1-78,1 4-3,5 2 0,-6 2 52,5-1-310,-1-5 264,5 5 0,0-5-159,0 5 1,0 1 129,0-1 1,0 1-16,0 0 0,0-1-11,0 1 0,0 4 412,0-1-11,-5 1-147,-2 1 0,-1-2-121,-1 4-26,1 1 1,0 6 37,0 2 0,3-3 33,-3 3 0,4 2 14,-4-2 1,4 4-7,-5-4 0,5 0-97,-4-4 0,0 0-91,-5 0 0,4 0-977,-4 0 708,4 0 234,-9 0 0,4 0 88,-3 0 1,2 0 27,-5 0-26,4 0 1,-7-4 21,2 0-162,-2 0 141,-2 4 1,-1-4 22,-3 0-295,3 0 123,-10 4 1,6 0-55,-4 0 48,-1 0 103,3 0 1,-9 0 62,-1 0-69,1 0 0,0 0 39,-1 0 1,-5 0-58,2 0 1,1 0 201,-2 0 0,6 0-39,-1 0-483,-3 0 545,5 0-69,-9 0 1,9 0-132,-2 0 65,-3 0 0,4 4-100,-6 0 1,2 4-54,-1-4 0,-3 5 30,2-5 0,-4 5 78,-3 0 0,6-2-2,-3 1 0,3-1-25,-2 1 1,2-1 77,-3-3 1,8-1-15,-8 5 0,7-5 111,-2 1 1,3-1-107,-3 1 1,1-3 15,-2 3 1,-1-1-118,6 1 1,-6-1 95,2 5 1,-2-4-157,1 5 0,-2-5 84,3 4 1,-8-1 1,-1 1 1,1 2-978,3-6 1006,0 6-11,1-9 0,-5 9-120,0-6 1,-1 4 179,1-4 1,3 4-81,-2-3 37,-4 4 1,6-7 37,-3 2 174,3-3-87,2-1 0,-1 0-62,1 0-54,-1 0 27,0 0 0,1 0-60,-1 0 55,0 0 1,1 0-22,-1 0 0,5 0 83,-1 0 1,5-1-137,-5-3 1,2 2 59,-1-2-13,2 3-419,6 1 424,0 0 1,-2 0-9,-2 0 27,2 0-20,2 0 0,2 0 776,6 0-777,1 0 1,-1 0 185,0 0 0,0 0-175,4 0 0,0 0 30,0 0 1,0 0-38,1 0 1,0 0 214,4 0 1,-3 4-224,7 0 0,-5 0 99,5-4 0,-1 4-96,5 0 0,1 2-5,2-2 0,0-1 62,5 5 0,-2-4 12,2 4 1,3-3 69,-3 3 0,2-4-109,2 4 1,0 1 136,0 3 1,2 0 18,2 1-138,-3-1 252,10 6-121,-10-4 0,10 9 171,-2-2-267,-4 2 0,6 6 1,-2 2 66,2 0-54,1-3 1,-4 8-1,1-5-119,0 1-43,-3 4 1,1-9 0,-5 5-136,2-2 0,1-2 164,-5-7-264,0-3 42,5-6-505,-3 0 524,3 1 1,-4-6 247,4-3 0,1-3 0,7-1 0</inkml:trace>
  <inkml:trace contextRef="#ctx0" brushRef="#br0" timeOffset="22">25 1377 8308,'49'-13'-805,"4"1"603,-4-1 1,2 1 106,-9 0-1181,-1-1 1274,-4 1-98,1-1 92,-7 1 0,0 4 142,-7 0-227,7 5 78,-5-8 1,10 9-10,-3-2 15,-3 3-4,0 1 0,-1 0 325,0 0-327,6 5-1,-9-3 153,4 9-146,-5-4 1,4 5-9,0 0 126,6 1-107,-4 5 1,1-3 5,-3 6-8,-3-6 334,-1 8 0,2 1-362,-2 5 38,-3-1 101,-9 3 1,-2-4-118,-3 6 10,3 0 0,-10 6-30,4 2 26,-4-2 0,-7 5-3,-2-3-1009,-3 4 1009,-1 4 1,-6 1-5,-3-1-267,-2 1 258,-2-6 1,0 3-23,0-6 1,-4 1-35,0-5 1,-5-1 64,1-3 1,1-3-48,-1-5-255,0 0 403,1-6 1,-4-1-123,3-6 378,3-5-201,-6-1 1,10-6-8,-3 0 95,-3 0 325,6 0 0,-8-7-410,5-6-108,0-5 72,4-6 0,-1-7-136,-3-2-66,3-3 210,-10-6 0,10-2-104,-3-6 1,2-1 70,3-3-223,-1 3 155,6-9 0,6 7 15,9-5-549,3 6 534,6-9 1,9 15-70,11-4 82,5 3-3,7 3 0,1-4-252,-1 2 103,0 4 0,-1-1-114,-3 6 105,3 5 0,-5 2 123,7 5 2,-1 6 0,-1-2 0,0 8 0,1 7 0,3 3 0</inkml:trace>
  <inkml:trace contextRef="#ctx0" brushRef="#br0" timeOffset="23">9899 4452 8371,'13'-5'-1543,"-1"-3"1310,1 2 0,-5-3 219,0 4 0,1-3 258,3 4 0,2-2-111,2 2-179,-2 3 69,9-5 1,-3 6-25,5 0 1,1 0-10,3 0 1,-2 0-65,6 0 91,0 0-2,5 0 1,3 2-40,0 2 0,1-1 28,-5 5 0,0-4-11,0 4 1,1-3 36,-1 3 0,0-4 9,0 4 0,0-4-30,1 5 74,4-7-73,-3 4 0,4-2 27,-6 0 1,6 0-16,2-4 1,3 0 6,2 0 0,-2 0 5,-2 0 1,2 0 3,-3 0 0,8 0-3,1 0-876,-6 6 859,0-5 1,-8 9 34,6-6-12,-1 6-19,-1-9 0,-1 9-670,-6-6 679,6 0-3,-5-4 0,15 0-117,-4 0 114,-2 0-852,2 0 732,0 0 107,2-6 1,8 4-1,-5-7-36,0 7 24,-4-9 0,-5 9-2,1-2-28,5-3 26,-6 6 1,7-5-41,-10 6 0,0 0 43,0 0 0,1 0-1,2 0 1,-2 4 1,-6 1-22,6-1 21,1-4 1,1 0-17,1 0 0,-5 0-3,5 0 1,-5 0 15,4 0 0,-3 0-2,3 0 1,-5-4 6,2-1 1,-4 0 382,-1 1 1,1 2-295,-1-2 1,-5 3 253,-3 1 0,1 0-299,-1 0 0,0 0-17,-4 0 33,-1 0-42,7 0 0,-5 5 495,3 4 0,-3-2-499,-1 1 1,1-4-154,3 4-9,-3 0 215,4-1 0,-5-1-210,0-6 0,-1 0 73,-4 0 1,2 0 41,-5 0 1,-1 0-47,-3 0 212,-1-6-26,-5 5-163,4-10 240,-4 4-91,0 0 1,-2 0-7,-5 3-83,0 3 26,0-10 0,2 8-21,2-5 1,-3 4 58,3-5-339,-2 7 285,-2-9 0,4 4-36,0-6 0,0 1-24,-4-1 0,4 0 74,0-4 1,1 2 0,-5-6 1,0 5 70,0-5 0,0 0-102,0-3 1,0-1 252,0 0 23,0-5-241,0 3 31,0-8-22,0 8 1,-5-4 57,1 2-219,0 3 79,4-5 0,0 2 123,0 0-352,0 1 128,0 3 0,-4 0-33,0 0-26,0-5 170,4 9 1,0-8-30,0 9-28,0-4 33,0-1 150,0 0-136,0 1 1,-4-1-36,-1 0 299,-4 0-253,7 0 1,-7 2 68,5 2 0,-6 3 151,2 6 0,1 0-100,-1-1-63,-1 1 0,-2 4-241,3-1 255,-3 7-165,4-9 132,-5 9 1,3-5 13,1 3-63,0 3 34,-5-5 0,1 2-10,0 0 211,-1 0-102,-5 4 1,3 0 142,-5 0-221,-1 0 0,-3 0 0,2 0-158,2 0 137,-1 0 1,-5 1 0,-2 2-42,-1 1 1,-1 4 11,1-4 1,1 2-156,-5-2 0,4-2 165,-4 2-129,0-3 114,-4-1 1,0 0 49,0 0 0,-5 0-62,1 0 1,-5 0 100,5 0 0,-6 0-35,2 0 1,1-1 7,-2-3 1,5 2-20,-5-2-366,6-3 366,-8 6 0,5-5 12,-2 6 29,2 0-40,0 0 0,3 0-32,-5 0 33,-1 0-1,2 0 1,-4 2-197,3 2-350,-4-3 482,0 10 0,-1-8-10,1 5 0,3-4 0,1 5 1,-1-7 17,-4 2 1,6-2-22,3-2-72,-3 0 111,5 0 0,-9 0 142,3 0 0,2 0-84,1 0 0,4 0 94,1 0 0,-2 0 7,-2 0-174,2 0 67,-4 0 0,5 0-51,-4 0 1,2 0-150,-5 0 1,1 1 129,-2 3 1,2-2-22,3 2 1,1 1-75,-6 0 0,2-1 35,-1-4 0,1 0 106,2 0 1,-2 0-14,-5 0 0,5 0 137,2 0 0,-1-4-98,2-1 0,-2 1 143,2 4 1,1 0-128,-5 0-46,5 0 40,-3 6 1,4-3-37,-2 5 29,2 0 12,-3 4 0,4 1-120,1-1 0,0 1 2,0-1 1,1 0 248,3 1 0,-3-2-222,3-3-101,-3 3 123,4-9 1,2 7-36,5-5 159,-5 0-131,4-4 0,-5 0 416,7 0 1,0-4-410,3 0 0,-1-1 369,6 1-142,-1 2-26,5-9 0,4 10 315,-1-3-373,7 2-360,-4 2 302,6 0 0,0 6-70,0 2 0,0 3-154,0 1 1,0 5-6,0 0 0,6 5 109,2-2 1,3 0 8,1 0-40,1 6 65,-1-5 148,1 8-153,-1-10 1,0 10-50,1 0 359,5 0-132,-5 1 1,5-3-140,-5 2 232,-1 2-96,1 1 1,2 4-60,-3-3 0,3 1-17,-6-5 1,-4 4-31,-1-4 1,2 4 68,-2-4-324,0 0 257,-4-4 1,0 0-30,0 0 1,0-2-114,0-2 1,-1-5-28,-3-7 124,2 2-23,-3-10-30,5 4 0,1-5-836,3 0 897,3 0 0,5-5 0,1-2 0</inkml:trace>
  <inkml:trace contextRef="#ctx0" brushRef="#br0" timeOffset="24">25493 5519 8453,'0'-7'-1178,"0"0"906,0 3 475,6 3 1,2-5-136,8 6-136,4 0 95,4-5 0,7 3 26,2-2-365,8 3 325,3-5 1,6 5-50,0-3 1,-1 2 44,1 2 0,2 0 311,-2 0-1146,2 0 823,-13 0 237,9 0-110,-4 0 0,10 0-60,0 0 66,5 0-81,-3-5 0,6 4 10,0-4 0,5 0-299,-1 1 0,0-5 41,-4 5 257,0 0-7,0 4 0,-1 0-280,-3 0 267,2 0-67,-14 0 1,7 0 6,-7 0 0,6 0-73,2 0 1,0 4 143,-5 0 0,1 2-35,0-2 0,5-2 7,3 2 1,-2-3-41,2-1-1010,-5 0 1047,7 0 1,-1 4-83,3 0 0,-2 0 207,-11-4 0,5 0-199,0 0 0,0 0 39,-5 0 14,-5 0-12,5 0 1,-5 0 18,5 0 1,0-1 209,-4-3 0,2 3-145,-6-4 0,6 4-75,-1 1 0,6 0 24,2 0 0,0 0-74,-5 0 1,1 0-9,-1 0 0,5 0 17,0 0 0,-4 0-20,-5 0 1,-4 1 70,5 4 0,-2-4-35,1 3 0,-2-3 145,-6-1-152,6 0 17,-4 0 0,3 5 269,-4-1-247,-1 0 138,0-4 1,2 4-116,2 0 0,-2 2 0,2-2 540,-2-3-553,-2 10 1,0-8 13,0 5-109,0-5 86,-5 8 1,3-10 172,-6 3 0,1-1-180,-1 1 136,-3-2-72,10 3 1,-9-5-65,7 0 161,-7 0-147,9 0 1,-6 0-7,3 0 1,-2 0 5,-7 0 1,5 0 277,0 0 1,0 0-293,-4 0 0,-1 4 16,-4 1 0,4-1-2,-4-4 1,2 4-2,-1 0 1,-3 0-6,-6-4 0,5 1 13,-1 4-17,1-4 0,-5 4 1,1-5 0,-5 0-30,0 0 37,-5 0 1,3 0 95,-6 0 33,0 0-114,0 6 4,0-5-259,0 5 254,0-6-166,0 0 1,-6 5 0,-1 2 0</inkml:trace>
  <inkml:trace contextRef="#ctx0" brushRef="#br0" timeOffset="25">29959 5519 6249,'0'-7'-174,"0"2"-36,0 5 177,0 0 0,-6 0 1,0 0-1</inkml:trace>
  <inkml:trace contextRef="#ctx0" brushRef="#br0" timeOffset="26">26882 12911 8026,'0'-13'-954,"0"1"981,0 0 0,0 3 306,0 1 30,0 5-239,0-8-52,0 4 0,2-1 71,2 0-165,-3 5 96,5-2 1,-2 3 75,0-2-245,6 3 67,-3-5 0,6 6-180,4 0 268,2 0-26,1 0 1,3 0-145,-2 0 123,2 0 27,2 6-73,0-5 43,-6 5 0,3-2 4,-5 0 34,-1 6-38,-3-9 1,-1 10 6,0-3-56,-5 3 50,-1 2 1,-6-1-48,0 0 49,0 1-3,-6-1 1,2 2-52,-8 3 48,2-4-5,-8 5-94,0-5 92,4-1 0,-3 0 3,4 1-37,-5-1 26,4-5 1,-3 3-4,4-6 24,1 6-24,5-9 227,-4 4-216,4-5 1,0 0 328,1 0-314,6 0 25,0 0-104,0-5 88,0 4 0,2-5 41,2 6-102,3 0 73,5 0 0,1 0 31,-1 0-55,1 6 12,4-5 1,-1 10 83,4-3-77,-5 3-21,9 2 1,-9-1 49,6 0-34,-6 1 14,3-1 221,-6 6-230,1-4 1,-2 5 41,-3-2 202,3-3-226,-10 9 1,3-8 42,-8 6 81,3-6-110,-16 3 0,9-2-72,-8 1 80,-4 0-10,1 0 1,-2-4-284,1-1 278,-1 1 0,-4-6-192,0 5 56,1-5 1,3-2 106,0-5-242,0 0 213,2 0 0,-3-1-13,6-3-166,-1-3 66,10-5 0,-2-2-224,4-3-4,1 3 297,4-3 46,0 4 0,0-5 0,0-1 0</inkml:trace>
  <inkml:trace contextRef="#ctx0" brushRef="#br0" timeOffset="27">23210 12849 8387,'0'-13'0,"0"5"-860,0 0 589,6 5 1,-3-7 161,5 6 0,0-4 278,5 4 0,0 0-122,4 4 1,-2 0-7,6 0 0,0 0 68,3 0 1,1 0-59,0 0 1,0 0 175,0 0-189,-6 0 1,3 5 157,-6 4-137,7 2 0,-10 1-38,4 0 1,-9 2-1,-4 3 1,-2-2-97,-2 6 0,-2-2 128,-2 2 0,-7 2-132,-5-2 1,-7 1 105,3-2 1,-4 2-82,0-5 1,-1-1 50,0-3 0,2-2-6,2-3 1,-1 2 2,5-6 0,5 0-2,4-4 7,-1 0 257,2 0-245,2 0 7,5 0-38,0-5 36,5 3 1,2-3 10,6 5 63,-1-6-75,1 5 0,4-5 269,4 6-259,3 0 0,0 6 39,1 2 0,1 0 7,3 5 0,-3-4-13,3 8-22,-2 2 0,-8-4 39,-3 6-20,-2-6-7,-1 9 0,-2-5 39,-3 6 10,-3-6-56,-5 4 0,-5-7 49,-3 4-53,-3-5 1,-6 7 16,1-5 1,-6-5 6,1-3 1,-4-1 16,-4 4 1,3-5 14,-3-3-35,3-2-256,-5-2 242,5 0 1,-8 0 30,5 0-287,0-6 108,4-1 0,0-6-767,0-4 400,6 3 218,1-4 253,11 6 0,2-6 0,5-1 0</inkml:trace>
  <inkml:trace contextRef="#ctx0" brushRef="#br0" timeOffset="28">62 3733 8309,'-7'-25'-1077,"-3"0"647,6 1 215,-5-1 215,2-5 0,0 3 0,1-3 282,6 5 0,6 0 127,2 1-434,3-7 83,7 5 0,6-4 58,5 5-181,5 0 118,-2-5 0,5 4-297,0-3-871,0 3 1072,1 6 0,-1 1-12,0 2 1,0 8-63,0-4-173,1 9 117,-7-7 0,7 10 78,-1-3 82,-6 2-50,11 2 1,-12 0-77,3 0 230,3 0-56,-4 6 1,-2-3 493,-5 5 0,0 0-481,-5 5 0,4-1 207,1 0-222,-6 1-13,-1 5 1,-2-3 21,1 6 1,4-1 12,-5 5 20,1 0-50,1 0 1,-5-1 22,4 1 1,-3 1-4,-2 3 1,-1-1 51,-3 5-63,3-5-6,-9 7 1,3-3 72,-5 5-59,0 0-14,0 1 1,0-1 15,0 0 1,-5 2 28,-3 2-220,2-2 173,-11-2 1,9-1-35,-8-3 1,-4-2-95,0 3 0,-4-7-1,-1 2 0,-1-3 95,-3-1 1,2 0-2,-6 0-15,0-6 66,-5-1 0,0-3 100,-4-3 0,2 2-77,-5-10 0,6 0 18,2-4 1,-3-1-15,7-3 148,-11 3-165,11-16 0,-4 7-93,8-10 1,-2-1 110,2-4 0,-4-5-265,4-3 239,1-3-185,3-1 0,0-6 120,0-2 1,2-4 16,2 0-52,3-6-175,11 4 0,9-10 216,10 3-1458,6-3 1465,7 5 0,4 6-686,0 9 694,5 2 0,-5-1 0,8 3 0,3 3 0</inkml:trace>
  <inkml:trace contextRef="#ctx0" brushRef="#br0" timeOffset="29">18794 11658 8341,'13'-31'-606,"-1"0"1,2 6 439,2 1 1,2-1 688,3 0-534,8 6 0,-4-3 3,8 5 1,7 1 39,-3 3 1,8 1-10,1-1 0,-2 6-8,1 3 1,0 3-4,0 1 1,3 5-34,-2 4-722,-3 2 770,-1 7 0,-2-3-157,-3 5 137,3 1-70,-8 9 1,4-3 38,-3 2 1,-3-2 32,-5 2-53,0-3 43,0 10 0,-6-6-5,-2 4 292,-9 1-281,3-3 0,-10 5 138,3 0 0,-9 5-115,-7-1 0,-6 6 7,-7-2 0,-6 5-24,-2 4 1,-4-7 80,-4 2 1,1-2 1,-6 3-1343,-5-6 1282,0 4 1,-5-9 32,2 2-334,3-13 275,-4 0 1,5-15 45,1-1 1,0-8-130,4-12 0,2-7 242,6-14-167,5-3-47,-4-16 0,8 1 78,-1-11 0,1-5-59,19 28 0,1 0 0,0-2 0,0-1 16,1-1 1,2 0 0,1-1 0,1 0 32,0-2 0,2 1-383,-1 3 0,2 2 155,11-32 0,3 10-693,11 9 901,0 7 0,4 18 0,2 2 0,5 5 0,4 6 0</inkml:trace>
  <inkml:trace contextRef="#ctx0" brushRef="#br0" timeOffset="30">23161 12663 8322,'19'-32'-190,"5"-4"1,2 6-239,11-3 1,2 3 142,6 5-1314,1 5 1615,-2 3 1,5 10-40,1 3 0,0 2 130,3 2 0,-3 6-133,-5 2 0,2 7 29,-5 2 0,0 3-50,0-3 45,-9 5 17,8-3 0,-13 3-3,5 3 1,-6-2 201,2 11 0,-8-1-81,-5 4 0,-2 1-119,-1 4-591,-6 2 688,-2 5 1,-10 7-48,-4 1 0,-7 3 217,-5-2 0,-6 5-274,-2-5 0,-6-2-10,2-10 0,-7 1-7,-1-6 1,-10 4-16,1-3 1,-2-6-24,2-7 1,-1-3 30,-3-1 1,-5-3-10,-3-6 1,1-5 17,8-11 1,2-7 2,-3-5 1,0-12 40,4-9 0,2-4-34,7-4 1,1-7-1,17 21 1,0 0-1,3-3 1,0 1-43,-1 0 1,1 0-1,-13-32-24,4-1 1,8 0 4,5 0 1,8 1-125,3 4 0,10 8-139,3 12 264,8 5 9,9 8 0,8 0-343,9 4 392,2 2 0,5 7 0,1 2 0,0 4 0</inkml:trace>
  <inkml:trace contextRef="#ctx0" brushRef="#br0" timeOffset="31">27788 12526 8260,'21'5'-766,"-1"-1"1,-3 7 881,4 1 1,-1 2-23,5 7 1,-6 1-133,-2 7 1,-3 2 38,-2 6 1,-5 2-29,-3 2 0,-2-1 92,-2 6-933,-6-1 901,-1 5 0,-11-2 79,-2-2 1,-4 0-104,-1-4 0,-1-1 230,-3-4-182,-3 6-11,-5-4 0,0-1-1,0-5-889,0-5 830,-6 8 1,-1-10 8,-6 3 0,0-4-118,1-5 0,-1 2 38,1-5 0,-4-6 99,4-7-3,-4-3-3,15-1 1,-6-1 110,2-3 1,4-4 258,-4-9 1,4 2-373,0-6 0,1 1 39,0-5-850,0-6 825,0 0 1,5-4-42,3-2 0,3-3 247,1-9 0,1-5-367,4 0 100,7-5-31,8-3 1,5-3 250,0-5 0,11 10-131,5 3 0,9 0 158,8 3 1,2 5-41,10 3 0,1 6-115,3-1 0,1 9-131,0 7 1,-1 6-226,1 7 0,-5 5 230,1 3 75,-6 2 0,5 2 0,-7 3 0,-7 5 0,-3 6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00:09.0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11376 9215 6118,'1'-7'1799,"3"3"-1803,-2 3 100,3 1 203,-5 0 297,0 0-495,0 5 1,0-2 21,0 5 0,0 0-44,0 5 0,4-1 162,0 1-121,1 4-33,-5-3 1,0 10-66,0-4-4,0 9 0,0 2-79,0 2 1,4 1 88,0-5 35,0 0-163,-4 1 49,0-3 1,0 3 118,0-5-170,0-6 1,0-1 102,0-6-35,0 6 21,0-10 30,0 9 142,0-10-153,0 5 2,0-5 204,0-1 19,0-1-187,0-3 146,0 3 27,5 1-127,2-5 124,6 4-75,-1-5 0,5 0 163,-1 0-44,1 0-178,1 0 1,0 0 161,2 0-89,4 0-40,-5 0 106,0 0-123,5 0 1,-10 5 133,2-1-240,-2 0 0,-2-4 139,1 0-3,-6 0-341,4 5 139,-10-3-549,4 3 334,-5-5-2501,0 0 2792,-5 0 0,-2-5 0,-5-2 0</inkml:trace>
  <inkml:trace contextRef="#ctx0" brushRef="#br0" timeOffset="1">11388 9190 7926,'-7'-7'870,"2"2"-374,5 5 0,5-4-87,4-1 0,2 1-131,1 4 1,4 0-158,1 0 0,5 0 61,-1 0 0,4 0-229,4 0 1,-3 0-103,3 0 1,-2 0-107,2 0 0,-7 0-15,3 0 1,-4-1-27,-1-3-951,4 2 480,-10-3 767,4 5 0,-17 0 0,-2 0 0</inkml:trace>
  <inkml:trace contextRef="#ctx0" brushRef="#br0" timeOffset="2">11512 9451 11941,'13'0'649,"-1"0"0,0 0-501,1 0 1,5 0 75,2 0 0,1-5-331,4 1 1,-7 0-218,7 4 1,-5 0-430,1 0 1,1-4-1846,-5 0 2598,-1 0 0,2 4 0,1 0 0</inkml:trace>
  <inkml:trace contextRef="#ctx0" brushRef="#br0" timeOffset="3">4280 15478 9794,'0'14'572,"0"2"0,0 0-370,0 4 1,0 1-101,0 4 0,0 4 92,0 0 0,0 5-446,0-1 206,0-3 1,0 1 91,0-6-720,5-1 492,-3-4 1,3 2-973,-5-6 402,0-5 199,0 0 0,2-9 553,2 2 0,-3-3 0,5-1 0</inkml:trace>
  <inkml:trace contextRef="#ctx0" brushRef="#br0" timeOffset="4">4267 15106 9092,'0'-7'-301,"0"2"475,0 16 0,6-3-337,2 8 1,-1-2-131,1-1 0,1-1 293,3 0 0,0 1 0,1-1 0</inkml:trace>
  <inkml:trace contextRef="#ctx0" brushRef="#br0" timeOffset="5">4739 15565 8525,'0'-7'670,"0"-4"-493,-6 10 61,5-5-236,-10 1 130,4 3 0,-5-3-32,-1 5 1,1-4-105,-1-1 1,1 3 5,0 6-126,-6-3 191,4 10 0,-4-4 78,6 6-85,-1 4 0,1-1 18,-1 4 76,6 1-112,-4-2 0,10 5 169,-3-4-115,8-2-85,-3 6 1,10-11 11,-2 4 39,7-3 0,-2-7-105,3-3 1,1-3 63,-2-1 1,5-1-154,-5-3 1,1-3 51,-5-6 0,5 1-77,-1 0 1,-3-5-22,-5 1 1,-1-7-149,1 3 0,2 0-200,-6 0 336,6-1 0,-8-4-146,7 1 236,-7-7-67,4 5 28,-6-10-64,0 10 368,0-10-190,0 10-3,0-10 1,0 10 408,0-3-186,0 3-60,-6 7 1,4-1 473,-7 4-501,7 7 522,-4-7-287,6 15-34,0-5-218,0 6 16,0 0 1,0 6 125,0 2 60,0 3-162,0 1 1,0 1 102,0-1 105,6 6-139,-5 1 0,9 6 204,-6 0-303,5 5 1,-6-2 114,5 5-57,-5-6-11,8 9 1,-8-8-203,5 5 60,-5 0 1,7-1 169,-6-3-685,5-3 337,-7-1 101,9-1 1,-8-4-719,5-4 422,-5-2 110,8-2-794,-10-5 434,10 4 251,-10-9-247,10 3 1,-8-3 612,5 2 0,1 3 0,3 5 0</inkml:trace>
  <inkml:trace contextRef="#ctx0" brushRef="#br0" timeOffset="6">8585 15478 8088,'8'-8'1255,"0"0"-767,0 5 62,5-3-320,-1 6 1,6 0-1,1 0-327,6 0 151,5 0 49,-3 0-341,9 0 196,-5 0 0,1 0-9,-2 0 1,-1 0-423,0 0 413,-5 0-1285,-1 0 454,-9 0 891,4 0 0,0 6 0,1 1 0</inkml:trace>
  <inkml:trace contextRef="#ctx0" brushRef="#br0" timeOffset="7">8870 15230 7892,'-7'0'702,"1"0"-596,1 6 1,4 0 621,-4 7 0,4 3-240,1 1 1,0 9-335,0-1 0,0 8-71,0 0 0,1-1-208,4 1 0,-4-1-382,3 1 0,2 1-441,-2-5 948,0 0 0,7-4 0,3 0 0</inkml:trace>
  <inkml:trace contextRef="#ctx0" brushRef="#br0" timeOffset="8">12678 15540 8194,'0'13'839,"0"-1"0,0 2-614,0 2 0,0 4-374,0 4 1,4 1 115,1 0 0,-1 4-101,-4 0 0,4-2-165,0-6 0,0-3-194,-4-6 1,0 1 492,0-1 0,6-5 0,1-1 0</inkml:trace>
  <inkml:trace contextRef="#ctx0" brushRef="#br0" timeOffset="9">12629 15342 7923,'7'0'-440,"4"5"144,-5-3 0,7 7 589,-1-5 0,-3 6-81,-1-2 0,0 2-212,5-2 0,4 9 0,3-3 0</inkml:trace>
  <inkml:trace contextRef="#ctx0" brushRef="#br0" timeOffset="10">13410 15615 7960,'-12'-13'-80,"-1"1"0,1-5-116,0 1 1,-2-1 847,-3 5-334,3-1 0,-5 5-253,3 0 1,0 5 23,-4-1 0,-1 3-28,-4 1 0,6 5 59,2 3 1,0 5 38,0 3 0,0-1-32,5 6 1,5 0 158,3 4 1,3-5-157,1 1 1,0 0-58,0 3 0,2-4-162,7-4 1,-1-3 145,9-5 1,0 2-166,0-6 1,5-2 46,-1-6 1,2-3-100,2-5 0,0-5 10,0 1 0,-2-6-199,-2 1 0,1-2 67,-6-2 0,5-4 162,-5 0 1,-3 0 134,-5 4 1,-5-4-95,1 0 0,2 1 101,-2 3 0,-2 0-56,-6 0 1,-3 4 146,-5 1 0,4 0 56,-1 0 71,1 2 0,0 7 434,0 3-236,5 2 1,-3 7-90,6 4 1,0 1-47,0 7 1,2 6-33,2 6 1,-1 1-52,5 7 1,-5 0-118,1 5 0,1-1 46,-1 0 0,2-4-188,-2 0 1,-1-1-21,5 1 0,-5-3-36,1-5 1,2-2-288,-2-2 0,5-3 160,0-6 1,-2-1-1186,1-2 1009,0-4 0,4-5 398,1 0 0,5-5 0,1-2 0</inkml:trace>
  <inkml:trace contextRef="#ctx0" brushRef="#br0" timeOffset="11">18062 15292 7925,'-12'0'-21,"5"0"0,0-1 237,3-3 248,-3 2-286,0-3 0,-4 1 230,3-1-244,2-4 0,-5 7-11,3-2 1,-3-1-109,-1 1 1,-5-1-154,0 5 0,-5 0 102,2 0 0,-4 0-70,0 0 0,-1 7 24,0 6 1,0-1-26,0 5 0,2 2 128,2 2 0,-1-2-18,6 2 1,0-2-1,8 2 1,3 1 20,5-6 0,1 5-13,3-5 1,4 5 4,9-4 0,4-1-64,8-3 0,-2-2 61,6-3 0,-4 1-39,4-4 0,-4 3 34,4-4 0,-4 4 7,4-4 1,-9 6 31,1-2 0,-5-1 111,1 1-40,2 1 0,-10 3-48,-1 1 0,-5-1 129,-7 0 0,-1-3-84,-3-1 1,-5 0-183,-7 5 1,1-1-36,-6 0 1,-1-3-181,-7-1 1,3-4-26,-3 4 1,-2-5 114,2 1 0,-4-2-571,4-2 0,0 0 733,5 0 0,-1-6 0,0-1 0</inkml:trace>
  <inkml:trace contextRef="#ctx0" brushRef="#br0" timeOffset="12">17727 15180 8051,'0'13'286,"0"-6"-112,0 4 0,0-4 174,0 5 65,0 6-239,0 1 0,0 6 495,0 0-375,6 5 0,-5 3-91,3 9 0,-2 0 28,-2 4 1,0-2-332,0-3 0,0-4 162,0 1 0,0 2-483,0-7 1,0-2 262,0-10 1,0-3-194,0-6 0,0 1-622,0-1-582,0-5 919,5-1 636,-3-6 0,3-6 0,-5-1 0</inkml:trace>
  <inkml:trace contextRef="#ctx0" brushRef="#br0" timeOffset="13">17913 15118 7742,'6'13'1539,"-5"1"-1119,3 2 1,2 3-158,-2 6 0,2 6 133,-2 2 1,-3 8-106,3 4 1,2 2 65,-2-1 1,0 2-75,-4-2 0,0-2-65,0 1 0,4-5-153,0 1 0,2-8-187,-2-4 1,-3-2-109,3-3 0,2 0 98,-2-4-1241,0-2 642,-4-5-1255,0-6 884,0-2 1102,0-5 0,-5 0 0,-2 0 0</inkml:trace>
  <inkml:trace contextRef="#ctx0" brushRef="#br0" timeOffset="14">11128 10046 7642,'0'-7'-1398,"0"-4"1395,0 10 98,0-5 37,0 6-99,0-5 164,-6 3-9,5-3-124,-5 5 122,6 0 360,0 0-272,6 0-143,-5 0 7,10 0 19,-4 0-75,5 0 0,2 0 31,3 0-18,-3 0-24,9 0 0,-4 0-56,6 0 75,5 0 0,2 0-533,5 0 509,1 0 0,-1 0 63,0 0-236,0 0 158,0 0 0,-4-4 47,1-1-147,-7 1 83,9 4 0,-10 0-159,3 0 171,-8 0 1,-3 0-187,0 0 162,-5 0 1,4 2 462,-9 2-557,3-3 96,-9 5-12,9-6-172,-10 0-9,5 0 159,-6 0-367,5 0 42,-4 0-486,5 0 821,-6 0 0,5 0 0,2 0 0</inkml:trace>
  <inkml:trace contextRef="#ctx0" brushRef="#br0" timeOffset="15">4119 16148 8028,'0'-7'-149,"-6"1"59,5 1 270,-5 4 221,6-5-269,0 1 144,0 3-101,6-3 1,1 5 65,5 0 84,0 0-137,1 0 1,1 0 7,2 0-15,3 0-27,12 0 0,0 0-66,7 0-92,4 0-59,8 0 1,7 0 74,5 0-1611,5 0 1699,-3 0-147,3 0 43,-5 0 1,-5 0-453,-4 0 616,-2 0-120,-7 0 1,-2 0 31,-9 0 163,-3 0-85,-10 0 1,-3 0 236,-4 0-298,-6 0 1505,4 0-2016,-10 0 800,5 0-2320,-6 0 1147,0 5 795,0 2 0,-6 5 0,-1 1 0</inkml:trace>
  <inkml:trace contextRef="#ctx0" brushRef="#br0" timeOffset="16">21275 1650 8144,'6'-13'-462,"-5"5"517,3 0 0,-2 3-106,-2-3-48,5 0 249,2-5-39,5 7 1,1-1-172,-1 3-101,1 2 268,5-3-222,1 5 182,6 0 1,-1 0 89,1 0-239,6 0 60,-5 0 0,8 1-5,-5 3 0,2-1 22,-3 5 1,3-4 25,2 5-1,-3-1 4,-5-1 0,-2 4 75,-2-3-76,3 9 15,-11-4 1,5 11 9,-5-4-15,-1 4 6,-5 1-120,-2 5 105,-5 2 0,0 6 25,0 4-171,-5-4 141,-2 5 1,-9-2-120,-1 1 107,0-1-2,0-4 0,1-4-47,-4 0 31,-1-5-521,-4 2 478,-5-5 50,4-6 0,-10 3-6,3-5 282,-3-1-270,-1-9 1,1-1 4,3-6 262,-3 0-126,4 0 0,-4-10 205,3-2-145,3-9-70,5 2 1,0-7 112,1-3-110,-1-3-695,5-5 422,-3 0 227,9-6 1,-2-1 99,7-6-695,4 1 372,5-1 0,1 6-118,3 3 1,5 2 81,7 2 1,2 5 168,3 3 0,6 3 0,-2 1 0,1 0 0,1 1 0</inkml:trace>
  <inkml:trace contextRef="#ctx0" brushRef="#br0" timeOffset="17">23037 707 8010,'0'-19'0,"1"1"-515,3 5 1,-2-3 289,2-1 0,1 1 436,-1 3-31,6 1 1,-3 0-14,5-1 132,6-5-206,2 10 1,4-9 123,1 9-58,0-3-64,5-1 1,2 3 178,5 1-175,1 5 1,-1-2-110,0 5-11,0 5 0,-1 0 208,-3 7-345,3-2 91,-10 13 0,6-8 194,-3 6-272,-3 0 75,-1-2 1,-2 4-69,-2-2 155,-3 2-11,5 2 0,-9-4 26,3-1-38,-9-4 0,1 7 228,-4-2-212,4 2 1,-7 1 10,2-4 193,-3 4-189,-1-5 0,-1 7 26,-3 3 1,-3-3 5,-6 3 1,0-1-159,-4 1 51,3-3 1,-9 4 37,2-5 1,-2-2-54,-2-2 91,0 3-251,0-11 102,-5 11 0,0-12 93,-3 1-33,-3-1 32,4-5 0,-7 0-38,-2-3 261,8-3-219,-8-6 0,9-2 181,-5-6-175,-1-4 13,1-3 0,6-5 70,2 1-60,2-7 0,8 4-57,3-6 62,2 0 0,7-5 13,3 1-373,2 5 207,2-3 0,2 8 66,2-1 1,3 1 18,5 3 1,2 4-254,3 4 314,2 2 0,6-4 0,-1-1 0</inkml:trace>
  <inkml:trace contextRef="#ctx0" brushRef="#br0" timeOffset="18">23012 1712 7956,'5'-13'-186,"-3"5"74,2 0 1,-1-1 222,1-3-292,-3 5 127,5-4 179,-1 4-138,2-5 118,6-1 0,-1 1 73,0-1-84,1 1 1,1 4-47,2 0 1,3-1 78,6-3 1,0 1-161,0 3 0,1-2 70,3 6 0,-1 0-111,5 4 0,-6 1 39,2 3 102,-3 3-276,-1 5 237,0 1 0,-2-1 38,-2 1-54,3-1 67,-11 1 1,5-1 91,-5 0-141,5 1 13,-5-1 0,5 1 16,-5-1 1,-1 4 19,0 1 118,1 5-150,-1-8 0,-3 9 52,-1-2-80,-5-3 38,2 5 1,-1-3-107,0 4 109,0 1-31,-4 0 0,0 0 45,0 0-39,0 5 0,-1-4 54,-3 3-54,-3-3 0,-5-5 6,-1 0 1,-1-1-6,-2 5 1,1-4 28,-6-1-157,0-4 128,-3 1 0,-5 0-127,0-1 114,0-4 1,0-3-58,0-5 0,-6 5 51,2-5 1,2 0-5,-2-4 1,5 0-4,-1 0 0,-1-6 3,1-2 0,0-3-5,4-1 1,0-6 46,0-3 1,2-2 4,2-2 0,3-4 5,6 0 1,0-6-42,-1 2 0,6-2 1,3-3 0,3 1-304,1 0 1,1-2 100,3-2 0,5 2-395,7-2 1,3 4 244,6 4 1,0-2 327,0 6 0,5-5 0,2 2 0</inkml:trace>
  <inkml:trace contextRef="#ctx0" brushRef="#br0" timeOffset="19">11066 10133 8078,'-13'0'-1523,"1"1"1566,-1 3 1,1-2 71,0 2 1,-2-2 127,-3 3 0,-2-3-155,-6 7 0,0-1 0,-1 3 129,-3-3-176,-3 3 0,-10-2 5,-4 7 0,2 2 36,-1 3 0,-5 2-162,-4-2 0,-5 2 201,1 2 0,-3 4-1478,-1 0 1453,6 0-22,-5-4 0,10 4-230,-2-1 1,7 0 226,5-7 1,6 2 0,2-2-195,-1 2 26,3-3 0,0-1 212,2-3-68,3-2-7,-5 4 178,1 0-197,-2-4 0,0 4-5,4-6 0,1 0 148,3 1 1,-1-2 287,0-3-493,6 3 830,1-4 0,9 0-855,1-3 523,5-3-1190,-2-1 427,5 0 1,1-1-101,3-3 1,3 1 405,6-5 0,-1 5 0,1-2 0</inkml:trace>
  <inkml:trace contextRef="#ctx0" brushRef="#br0" timeOffset="20">8845 10939 8146,'0'-7'360,"0"1"0,1 6-75,4 0 1,1 0-90,7 0 1,3 0-33,1 0-68,5 0 0,-1 0 273,8 0-730,-3 0 290,4 6 1,-5-5 196,0 3-885,-6-2 531,4-2 0,-5 4-1063,3 0 472,-3 0 819,-11 2 0,4 1 0,-4 5 0</inkml:trace>
  <inkml:trace contextRef="#ctx0" brushRef="#br0" timeOffset="21">8969 11001 8056,'0'7'-246,"0"4"-62,0-3 1,-4 3 245,0 1 1,0 1 61,4-1 1230,0 6-744,0 2 1,0 0 235,0 1-630,0 5 111,0 0 1,0 9 144,0-6-379,-6 0 200,5 1 1,-5-4 226,6 3-727,0-3 221,0-7-488,0-6 467,0-8 0,2-3-1132,2 2 623,-3-3 640,5-1 0,-1-7 0,2-5 0</inkml:trace>
  <inkml:trace contextRef="#ctx0" brushRef="#br0" timeOffset="22">11401 10232 8037,'6'0'-39,"0"-6"35,-6 5 116,0-4-78,5-1-9,2 5 0,6-5 234,-1 6-382,1 0 271,-1 6-57,6 1 1,1 6 30,6 4 1,4-2 87,0 6-368,5-1 262,-2 5 0,7 0 18,2 0-1173,-2 0 1133,9-1 0,-8-3-34,5 0 54,-5-1-116,9 0 0,-10-2-57,7-6 124,-6 0 0,7 1 17,-6-1-20,6 6 0,-10-8 37,0 2-115,1-2 74,-7 2 1,2 1 47,1-1-223,-7 0 203,-2 1-206,-2-1 199,-9 1 920,4-1-986,-6 0-181,-5-5-82,-1-1-979,-6-6 1241,0 0 0,0 5 0,0 2 0</inkml:trace>
  <inkml:trace contextRef="#ctx0" brushRef="#br0" timeOffset="23">14155 16061 24575,'55'20'0,"0"0"0,-2-3 0,-18 0 0,-35-4 0,0 5 0,0-4 0,-5 9 0,3-9 0,-3 4 0,5-6 0,0 0 0,0 1 0,0-1 0,0 1 0,0-12 0,0-8 0,0-7 0,0-4 0,0 6 0,0-6 0,0 4 0,0-9 0,0 9 0,0-4 0,0 6 0,0-1 0,0 1 0,0 0 0,0-1 0,-6-5 0,-1-1 0</inkml:trace>
  <inkml:trace contextRef="#ctx0" brushRef="#br0" timeOffset="24">12753 11038 7878,'0'12'-526,"0"1"0,0-5 272,0 0 828,0 1-333,0 3 1,0 5-15,0-1 95,0 6-257,0-2 1,-4 0 240,-1 1-214,1 0 0,4 3 65,0 1 130,0 0-171,0-6 1,0 5-59,0-11 30,6 11 0,-3-10 137,5 2 94,0-2-214,5-7 0,4 2 96,4-4 64,3-1-163,0-4 1,1 0-49,0 0-34,-6 0 79,-1 0 0,-5 0-263,-1 0 0,-4 0 106,1 0 0,-7-2-1130,2-2 600,-2 3 0,-1-5-1050,3 6 809,-2 0 829,3 0 0,-10-5 0,-2-2 0</inkml:trace>
  <inkml:trace contextRef="#ctx0" brushRef="#br0" timeOffset="25">12778 10988 7750,'12'-5'5,"0"4"0,1-6 35,-1 3 0,1 2 261,-1-2 0,6 3-65,3 1 0,1 0-222,-2 0-66,4 0 192,-5 0-994,6 0 588,-6 0 0,-1 0 266,-6 0 0,1 0 0,-1 0 0</inkml:trace>
  <inkml:trace contextRef="#ctx0" brushRef="#br0" timeOffset="26">12740 11162 7561,'9'7'237,"-1"-3"54,0-2-30,-1-2 313,4 0-284,1 0 1,2 0 102,3 0-74,2 0-169,0 0 0,6 0 149,0 0-799,0 0 425,-6 0 1,3 1-1262,-5 3 681,-1-3 655,-3 5 0,5-1 0,1 2 0</inkml:trace>
  <inkml:trace contextRef="#ctx0" brushRef="#br0" timeOffset="27">13299 10877 7762,'6'5'1855,"0"-3"-1419,-6 9-52,0-4-142,0 5 1,4 2-265,0 2 1,0 2-338,-4 3 0,0 2 88,0-2 0,0 2 271,0 2 0,-5 0 0,-2 0 0</inkml:trace>
  <inkml:trace contextRef="#ctx0" brushRef="#br0" timeOffset="28">8547 11695 8086,'7'0'-393,"-1"-5"353,-6 4 1,1-5 163,3 6 1,-1 0 27,5 0 1,-4 0 13,5 0 1,-5 0-16,4 0 0,2 0 65,6 0 1,-1 0-42,6 0 0,0 0-29,4 0 0,1 0-30,3 0 1,2 0 60,7 0 1,-1 0-41,0 0 1,0 0 4,0 0 0,-1 0-176,-3 0 1,2 0 96,-6 0 1,-2 4-113,-6 0 1,1 2 138,-5-2 1,-1-3-206,-3 3 1,-5-2-26,0-2 112,-5 0 1,4 0 8,-3 0-2,-3 0-631,5 0 232,-1 0-364,-3 0 784,3 0 0,-5 0 0,0 0 0</inkml:trace>
  <inkml:trace contextRef="#ctx0" brushRef="#br0" timeOffset="29">3957 15230 8039,'6'-12'0,"-5"-6"-634,5 4 389,-1-4 195,2 6 1,6-1 19,4-5 0,3 5 41,5-4 0,-1 3-68,1 2 0,6-1 233,2 1-114,2 0-16,3-1 1,-1 2 133,0 3-98,0-3-33,1 10 0,-3-5 12,-2 6-19,3 0-30,-10 0 1,6 0 16,-3 0 1,-3 0 63,3 0-158,-3 6 111,-1-5 1,4 10-87,0-3 0,4 3 69,-4 2 1,1-1-83,-1 0 1,-1 2 64,5 3 0,-9 1-81,0 2 1,-2 4 72,3-4 1,-4 4-73,0 1 1,-6-1 59,1 1 1,-2 0-4,-2 0 0,1 4 71,-1 0-68,-5 0 1,4-3-9,-3 3 72,-2-3-61,5 4 0,-6-1-2,4 0 152,2 6-140,-10-9 0,5 10 42,-6-3-37,0 3 1,0 1-48,0 0 0,-6 0 49,-2 0 1,-3-2-80,-2 2 1,-3-8 70,-1 4 0,-5-4-66,2 0 0,-8-1 49,-1 5 0,-5-7 15,1-1 1,-3-1 12,-1-3 0,-1 1 53,1-1 0,0-3-24,0-6 0,-1-5-3,1-3 1,-1 2 29,-4-2 0,4 0-42,-4-4 0,-2-1 126,-1-4 1,-2-2-112,1-5 0,-2 0 75,3-1 0,-2-1-6,1-2 0,-5-2-65,6-3 0,-1-6-46,9 2 1,0-8 85,0 0 0,1-3-52,3-1 0,4 0 33,8-1 0,3-4-11,6-4 1,5-2-10,3-2 1,2 1-85,2-1 1,6 5 53,2-1 1,3 1 3,2-5 1,0 6 43,4 3-328,-3 2 143,9 7-30,-9-3-223,9 8 0,-5-3 146,3 5 0,2 6-911,-2 2 545,3 4 230,0 0 361,1 1 0,0-1 0,0 1 0</inkml:trace>
  <inkml:trace contextRef="#ctx0" brushRef="#br0" timeOffset="30">8820 11708 7614,'-12'7'-754,"-1"0"502,1-3 374,0-3-103,-1 5 0,1-2 233,-1 0 1,1 0-63,0-4 0,3 0 320,1 0-309,0 0 1,-5-5-82,1-4 1,4 0 92,-1 0 1,1-6-76,-4 3 1,-1-3-145,1 2 0,0-1 106,-1-2 1,1 1-162,-1-6 1,1 2-25,-1-2 1,1-2 95,0 2 0,3-7-77,1-1 1,1-4 38,-1 4 0,1-4 87,3 4 0,3-5-55,-4 1 0,4 3 16,1 1 0,0 3 5,0 1 0,0 0-46,0 0 0,1 0-6,4 0 1,-3 5-109,7-1 1,-5 0 28,4-3 1,2-1 87,6 0 0,-2 4-107,3 1 0,2-5 73,1-4 1,0 4 105,0 5 0,1-1-110,4-4 0,4 2 147,0 2 0,0 3-38,-4 6 1,4 3-30,-1 1 1,6 5 18,-5-1 1,4 3-33,-4 1 0,4 5 36,-4 4 1,2 2-30,-6 1 1,3 5-5,-8-1 1,4 5 0,1-5 1,-2 5-33,-2-4 1,1 5 37,-6-2 1,5 0 2,-5 0 1,5 1-3,-4 4 1,3-1-8,-3 1 0,-1 4-17,-3 0 0,-1 4 13,1-4 1,-1 1-85,0-1 0,-5-1 81,-2 5 0,0-1-4,-1 1 0,0 1 48,-4-5 1,-5 2 104,-3-3 0,-4 3-75,0 2 0,-4-3-50,-1-5 0,-5 0-55,1 0 0,-2-1 66,-2 1 0,-4-6-129,0-2 1,-4-3 123,4-2 1,-4-1-209,4-3 0,2-2 31,6-6 1,-3 0 74,4 0 1,2-4-695,1 0 757,3-6 0,-3-2 0,-3-8 0</inkml:trace>
  <inkml:trace contextRef="#ctx0" brushRef="#br0" timeOffset="31">21201 3857 8117,'-7'0'-2087,"1"0"2087,1 0 0,2 0 0,-5 0-41,5 0 54,-2 0 0,3 0 13,-2 0 274,3-5-248,-5 3 0,6-3 278,0-1-289,0-1 0,0-1 248,0 0-212,0 0-26,6-5 1,2-5 191,8-2-114,-2 2-42,10-6 290,-11 5-301,11-6 0,-5 4 97,6 1 165,0 5-245,0-9 0,-1 15 96,1-4-261,-5 9 175,3-2 1,-4 6-160,6 0-87,0 0 221,0 6 0,-5-3-395,1 5 166,0 0-18,4 5 207,-1-1-32,1 0 1,0 2 62,0 3 0,0-3 1,-1 2 1,-4 2-79,-4-1 60,4 5-40,-7-9 1,5 11 11,-5-4 99,-1 4-92,0-5 1,1 5 102,-1-4-65,-5 9-21,-1-3-14,-6 5-11,0-6 1,-2-1 24,-2 1 46,-3 0-63,-5 5 0,-2-4 34,-2 3-63,-4-2 34,-5-3 0,5 5-149,-1 0 147,0-5-10,-3-1 1,-1-8-212,0 6 202,-5-6-15,3 3 0,-3-11-5,5-3 1,1-3 18,-1-1 255,-6 0-263,5 0 1,-4-9 3,5-4 204,0-7-92,0 0 1,-3-4-294,-1-1-12,0 0 213,4 0 1,0 0-386,0 1 164,0-7-292,12 5-103,-4-4 378,16 5 0,-5 0-202,6 0-49,6-5 107,6 4 352,7-4 0,6 1 0,0 0 0,0 0 0</inkml:trace>
  <inkml:trace contextRef="#ctx0" brushRef="#br0" timeOffset="32">23074 3646 8033,'12'-18'-512,"1"5"472,-1-4 0,1 3 15,-1 2 0,0-1 229,1 1-214,-1 0 40,6 5 0,-3-3 179,6 6-342,0-6 79,3 9 0,1-5-45,0 6 182,0 0-63,0 0 1,1 0 9,3 0 43,3 0-329,-1 6 118,5-5 178,-4 10 1,1-8-14,0 5-198,-5 1 191,2-2 1,-7 6-22,-2-4-78,2 10 88,-3-11 1,-1 11 222,-2-2-217,-4-3 0,0 5 36,-1-2 1,1 1 312,-1 2-325,0 4-124,1-5 111,-6 6 0,4-3 35,-3 3-108,-3-3 72,1 8 1,-6-5 20,0 0-165,0 5 146,0-4 0,-6 8-104,-2-5 86,-3 6-456,-1-9 197,-6 10 242,-1-4 1,-6-1-11,0-2-16,0-8 17,0 2 1,0-5-21,1 3 54,-7-3-37,5-6 0,-6 1-61,4-1 62,-4 0 2,-5 1 0,-1-6 90,1-3-87,0-3 7,5-1 0,-8 0 217,3 0 5,3-5-613,-2-2 672,4-6-115,-5 1 0,0-6-75,-1-3 196,7-2-20,-5-2 0,10 0-100,-3 1 24,3-7-41,6 5 1,6-6 197,6 3-249,5-2 0,-2-6-111,5-1-6,0 1 1,10 4 165,2 0-422,9 0 202,-8-4 1,11 1 46,-3 3-492,2 3 579,2 5 1,0 0-340,-1 0-187,7 0-149,-5 6 620,4 1 0,-5 3 0,3 0 0,2 2 0,3 2 0,0 3 0</inkml:trace>
  <inkml:trace contextRef="#ctx0" brushRef="#br0" timeOffset="33">24066 12291 8035,'13'-6'-214,"1"1"1,1-5 42,1 2 0,6 5 91,-1-1 113,8-3 0,3 6 167,5-4 1,6 4-311,2 1-1251,9 0 1367,-3 0 1,14 4-61,-3 0 56,2 1-986,-1-5 983,-1 0 1,0 5 1,2-4 0,-2 4 60,3-4-54,-14 4 1,10-2-997,-3 5 1180,-3-5-190,0 3 0,-5-2-507,-1 0 524,1 0 0,-1-2 334,1 2 1,0-3-258,-1 3 1,1-2-93,0-2 0,3 0 44,1 0 0,4 0-242,-4 0 224,-1 0 1,-2 0 28,3 0-185,3 0 61,-1 0 0,-1-5 34,-5 1 21,0 0 1,2 4 81,-2 0 1,2 0 71,-7 0-149,-2 0 1,5-1 9,-2-3 0,-2 2 5,2-2 374,-1 3-211,-1 1 0,4-2 10,-2-2 113,-3 3-238,-1-5 1,-3 5 286,2-3-228,-2 2-47,9-3 0,-8 1 35,6 0 4,-6 0 565,2-2-722,1 5 119,1-10 1,2 9 71,-1-2 2,-5-3-70,3 6 1,-6-5 792,0 6-959,-5-5 151,-2 3 0,-5-3 764,0 5-740,0 0 82,-1 0 1,-4 0-258,-4 0 836,-2 0-683,-1 0 209,-1 0-200,0 0-2,-5 0-600,-1-6 194,-1 5 102,-3-4-702,3 5 431,-5 0 507,0 0 0,-5-6 0,-2-1 0</inkml:trace>
  <inkml:trace contextRef="#ctx0" brushRef="#br0" timeOffset="34">8485 11534 7513,'0'-7'1,"0"2"439,0 5-251,0-6-225,-5 5 114,3-5 1,-9 6 243,3 0-231,-3 6 0,-3-3 36,-2 5 1,-4 4-15,-4 5 1,-7 1 128,-2-2 0,-4 4-98,-4 4 0,-2 1-11,-3 0 0,-2 0-141,3 0 0,-5 1 257,-4 3 0,9-7-160,-1 3 1,6-9-1,3 1 1,5-4-158,4 0 0,3-2 57,4-3-78,3 3 0,4-9 36,-2 2 1,6 1-346,-2-1 1,2 0-95,-2-4 1,3 0-111,1 0 1,4 2-616,-4 2 1217,5-3 0,-8 5 0,4-6 0</inkml:trace>
  <inkml:trace contextRef="#ctx0" brushRef="#br0" timeOffset="35">6736 12179 7659,'0'8'225,"0"1"1,0-1 22,0 4 1,0 2 90,0 3 1,0 3-64,0 9 1,-1-1-186,-3 5 0,2-4-30,-2 4 0,-1-4-194,0 4 0,1-6-251,4 2 0,-1-2 245,-3-3 1,2-3-139,-2 0 0,3-10-94,1 1-665,0-8 658,0 2 1,1-8 377,3-2 0,-2-3 0,2-5 0,3 0 0,0-1 0</inkml:trace>
  <inkml:trace contextRef="#ctx0" brushRef="#br0" timeOffset="36">6686 12229 7990,'13'-13'146,"-1"1"1,2 4 220,3-1-468,-4 1 147,11 1 1,-5 2 210,6 5-217,0 0-55,0 0-725,-1 0 546,1 0 0,-6 1 11,-2 3-591,-3-2 461,4 9-111,-10-10 318,3 10 0,-11-8 106,0 5 0,-5 0 0,-2 5 0</inkml:trace>
  <inkml:trace contextRef="#ctx0" brushRef="#br0" timeOffset="37">6674 12390 8359,'12'0'808,"1"0"0,1 0-670,2 0 0,4 0 77,4 0-695,1-6 393,0 5 0,0-4 107,0 5 0,-2 0-865,-2 0 1,-3 0 844,-6 0 0,0 11 0,1 2 0</inkml:trace>
  <inkml:trace contextRef="#ctx0" brushRef="#br0" timeOffset="38">8882 11708 8349,'7'0'708,"3"1"-375,-6 3-71,6-2-68,-4 3 1,7 1 138,-1 2-157,6-2 4,-4 5 1,4-3-193,-6 8 42,1-2 16,5 4 1,-5-6-48,4 1-21,-3-1 198,-2 1-842,1-1 488,-7 0 0,4 1-45,-6-1-896,6-5 550,-9 4 569,10-4 0,-9 0 0,3-2 0</inkml:trace>
  <inkml:trace contextRef="#ctx0" brushRef="#br0" timeOffset="39">8932 12204 8039,'0'-7'-46,"5"-4"1,2 4 246,0 0 1,4 0 412,-3 3-441,3 3 0,2-5 173,-1 6-250,6 0 77,2 0 0,6 0-21,3 0-76,-3 0 1,8 0-93,-5 0 0,4 0-82,-4 0 0,4 0-338,-4 0 1,-1 0 247,-7 0 0,1 0-460,-6 0 0,1 0 648,-5 0 0,0 0 0,1 0 0</inkml:trace>
  <inkml:trace contextRef="#ctx0" brushRef="#br0" timeOffset="40">9180 12192 8003,'0'6'218,"0"5"1,0-8-106,0 5 1,0-3 131,0 3 134,0 0-209,0 5 1,0 0 61,0 4 0,0 1-5,0 2 0,0 5-140,0 0 0,0 0 102,0 4 1,0-3 151,0-1-218,5-6 1,-3 3-787,2-5-266,-3-1 0,1-5 144,2-3 785,-3-2 0,10-1 0,-4 2 0</inkml:trace>
  <inkml:trace contextRef="#ctx0" brushRef="#br0" timeOffset="41">9639 12080 8501,'8'0'1168,"1"0"-814,-7 0 0,8 1-96,-6 3 1,0 3-29,-4 6 0,0-1-325,0 0 1,0 2-167,0 3 1,0-3-186,0 2 0,0 2 327,0-1 1,-4 3 118,0-3 0,-6 5 0,3-3 0</inkml:trace>
  <inkml:trace contextRef="#ctx0" brushRef="#br0" timeOffset="42">6426 12030 8092,'0'-12'0,"0"-1"-202,0 1 1,1 0-596,3-1 725,-2 1 1,8-2 132,-6-2 1,7 5-15,1-6 0,2 7 8,7-2 0,-5 0-8,5 3 0,-1 0 14,5 0 0,4 0 52,0 5 0,4-1-56,-4 5 1,6 0 57,-2 0 0,3 0-66,1 0 1,0 2-2,0 2 0,-4-1-109,0 5 1,-5 0 117,1 5 1,-3-1-134,-1 0 1,-6 1 115,-2-1 0,-4 1-65,0-1 0,-1 5 32,1-1 1,-1 2-37,1-1 0,-2 0 57,-3 4 1,3 3 4,-3-4 0,-1 4-20,1 0 1,-1 5-1,1 0 0,2 0 2,-6-4 1,4 5 2,-3 4 0,-1 0-35,-4-1 0,0 1 32,0-5 0,-6 6-20,-2-2 1,1 1-9,-1-1 0,-2-1 1,-6-3 0,2-3 0,-4 3-22,0-3 1,0-2 25,-3-3 0,-2 2-1,2-2 1,-2-2 6,-2 2 0,4-6 2,1 1 0,-2-2-4,-7-2 1,1 1 1,-5-1 0,4-3 11,-4-1 1,4-5-11,-4 1 0,1-3 231,-1-1-226,3-5-235,0-2 509,3-6-123,-3 1 1,5-6-72,0-3 1,1-6 92,-1-2 0,0-6-32,0 2-801,0-8 716,6 2 0,-3-3-90,5 4 99,1 1 1,4-1-1,-1-1-136,1 2 1,3-2-10,1 10 0,5-4 22,-1 4 0,3 0-77,1 5 1,1-1-136,3 0 0,3 0 57,6 0 0,-1-4 246,1 0 0,3 5-587,1 3 550,5 0 0,-3-4 0,6 1 0</inkml:trace>
  <inkml:trace contextRef="#ctx0" brushRef="#br0" timeOffset="43">21188 5755 8085,'0'-13'-702,"0"1"286,0-1 1,0 1 364,0 0 60,0-1 0,2-1 250,2-2-7,3 2-186,0-4 193,4 0-109,1 5 0,2-9-29,2 5 296,4-5-341,-1 8 0,4-4 75,-2 6-24,3-1-41,0 7 0,8 0-105,5 6 131,1 0-15,-1 0 1,0 1-201,0 4-34,0 1-354,1 7 291,-1-1 100,-5 1 0,-1-1-142,-2 0 70,-3 1 174,10-1 1,-11 2-32,0 3 110,0-4-88,-6 5 1,0 0 199,-2 3-192,-9 2-1,-2 2 1,-6 5 108,0 3-74,0 3-17,-11 2-263,2-1 259,-14 0 1,4 0 36,-6 0-252,0 1 97,-5 4 1,3-5 101,-2 1-270,-2-1 235,5-11 1,-10 4 113,3-5-129,2 0 13,-5 0 0,5-6 204,-6-2-226,-1-9 14,-4 3 273,3-10-109,-4 5 1,7-8-226,3-2 413,-2-3-138,3-5 1,1-6-93,7-3 145,-1-2-76,6-7 0,-1-6-218,4-5-53,2-6 189,7 8 1,2-8-117,5 6 197,0-6-76,5 8-599,2-3 364,5 10 1,5 2 321,-1 5-154,1 6 0,1-5 0,3 4 0,2-4 0</inkml:trace>
  <inkml:trace contextRef="#ctx0" brushRef="#br0" timeOffset="44">23173 5643 7958,'4'-8'-683,"1"0"497,-1-1 0,0 1-16,0 0 505,6 5-246,-4-8 1,7 8 77,-1-5-127,6 5 47,1-8 1,2 10 20,0-3-6,0 2 19,3-3-23,7 3-13,-5-3 0,4 5 54,-5 0-158,0 0 110,0 5 0,4 1 41,-1 2-174,1 9 115,-4-9 0,0 10 52,0-6-153,0 6 95,-1-4 0,-3 8-18,0-5 15,-6 5 0,4-3-22,-2 6 28,-3-1-14,-2-4 0,-2 3 40,-6-2-33,5 2 1,-7 2 17,2 0 85,-3 0-107,-1 0 1,-1-1 154,-3 1-139,-3 5-6,-5-3 0,-1 3-87,1-5 105,-6 0-2,-1 5-556,-1-4 457,-3 4 1,3-5 94,-4 0-202,-7 0 71,5 0 0,-6-2 71,4-2 0,-3 1-13,-2-6 1,-3 1-45,3-5 280,-3-5-116,-1-1 0,4-6 321,0 0-239,0 0 1,-4-2 189,-1-2-215,1-3 0,3-5 24,-3-1-212,2-5 47,-8 5 1,6-11 179,0 4-1030,5-4 917,-4-6 0,14 2 9,-2-5-107,7 6 59,-1-9 0,11 4-145,3-5 40,3 0 0,8-5-252,5 1 193,6 0 0,8 4 20,3-1-441,3 1 318,5-6 0,4 6-31,1 0-582,-1 0-504,-4 11 1344,0-5 0,-1 11 0,0-1 0,-1 2 0,-1 3 0,-1 5 0</inkml:trace>
  <inkml:trace contextRef="#ctx0" brushRef="#br0" timeOffset="45">6587 12973 7312,'-7'-6'667,"2"5"-505,5-5 20,-6 6-4,5 0-78,-5 0 1,2 2-63,0 2 0,-1-1 78,1 5 0,2-4 8,-2 4 0,-3-3 4,-1 3 1,1 0-67,-1 4 0,-1 1-1,-3-1 1,2 5-142,-2-1 0,2 6 15,-6-1 1,-4 2 88,0 2 1,0 1 10,0 3 0,-1-2 6,-4 2 0,1 1 90,-1-1 0,1 0-90,4-4 1,-4-1 37,3 1 1,4 0-11,0 0 0,-1 0-65,2-1 0,-5 0 62,4-4 1,-3 4 1,3-3 1,-4 2-11,5 2 1,-5-5-8,5 1 1,-2-4-19,1 3 0,3-3 14,-2 4 0,-2-5-76,1 5 0,1-5 80,4 5 0,-5 0-75,0 3 1,1 1 13,3 0 0,-3 0 37,-1 0 0,-3 4-75,3 0 1,-3-1 55,3-3 0,0-1-33,5-4 0,0 2 28,-1-5 1,5-1-16,0-3 1,1-1 10,-1 1 0,-4-2-4,4-3 1,-3 3 4,-1-3 0,-1 7 0,1 2 0,-2 1-4,-2-2 1,2 0 3,-3 4 0,-1-3-112,2 3 0,-1 0 101,5 0 1,-5 2-94,1-5 1,-1 1 73,5-2 1,0-2 25,-1 3 0,1-3 26,-1-2 1,2-4-55,3 0 1,-3 1 62,3 3 1,1-5-71,-1-3 146,-1 3-107,-3 0 1,4 0 119,-1-3 1,5 2-111,-4-2 1,4 4-37,-4-4 0,3 4-92,-3-4 1,4 6 80,-4-2 1,1 3-99,-1 2 1,-3-1 107,2 1 0,2-1-58,-1 0 0,0-1 26,-5-2 0,5 2 81,0-3 0,0 3 1,-5 1 1,5-3 17,0-1 0,4-4 165,-5 4-217,6-5 188,-2 3-141,5-6-945,0 0 802,0 5 0,-4-2-145,0 5 1,0-4 69,4 5 1,-5-5-559,1 4 185,0-5-182,4 2 737,6-10 0,1-2 0,5-6 0</inkml:trace>
  <inkml:trace contextRef="#ctx0" brushRef="#br0" timeOffset="46">8560 16036 6623,'0'-7'1283,"0"2"-1142,0-1 1,1 5 188,3-3-48,-2 2-136,9-3 0,-4 4-13,5-4 1,-2 4 3,2 1 0,-2 0-27,6 0 1,3 0 21,2 0 1,3 0-8,0 0 0,7 0 7,2 0 1,3 0-3,1 0 0,0 0-132,0 0 1,-4 0 123,0 0 0,-4 4-157,4 0 0,-6 0 131,-3-4 0,0 5-78,-8-1 1,5 4 60,-4-4 0,-1 0 13,-3-4 1,-5 0-16,0 0 0,-4 0-5,5 0 0,-5 0 16,4 0 17,-5 0-367,2 0 120,-5 0-814,0-5 367,0 3 589,0-3 0,0 5 0,0 0 0</inkml:trace>
  <inkml:trace contextRef="#ctx0" brushRef="#br0" timeOffset="47">8994 12836 8049,'7'0'-687,"-2"0"737,-5 0 274,0 0-344,6 0 117,-5 0 1,6-4-66,-3 0 0,-1 0 103,5 4 0,-4 0-40,5 0 0,-1 0 80,4 0-101,1 0-149,-1 0 149,1 0 0,4 0-47,4 0 63,3 0-28,0 0 1,7-1 70,2-3-53,-3 2-377,6-3 496,-4 5-133,-1 0 1,1 0 44,-3 0 0,-4 0 0,0 0 0,-2 0 41,-6 0-149,-1 0 152,-3 0-233,-1 5 317,0 2-125,-5 0-267,-1-2-43,-6-5 43,0 0-212,5 0 227,-3 0-58,3 0-261,-5-5 457,0 4 0,6-5 0,1 6 0</inkml:trace>
  <inkml:trace contextRef="#ctx0" brushRef="#br0" timeOffset="48">21226 5283 6696,'0'-6'171,"0"0"163,5 0-199,-4 5 0,5-4-57,-6 5 356,0 0-292,6 0 1,-4 0 167,7 0-140,-1 5 0,4 1-60,1 2 1,3 2-104,1-6 1,5 5 110,-2 0 0,9-4-38,4-1 1,3 2-18,2-2 1,4 0-13,4-4 0,-2 0-48,1 0 1,-5-6 2,2-2 0,-2-3-118,1-1 148,-8-1 0,3 4 31,-11-4-186,-6 4 150,-1-9 0,-2 4-24,1-3 0,-5 2-9,-3-5 1,-5 3 101,4-4-83,-5 1 0,6-5 18,-4 0 0,-1-1 3,-4-3 0,0 3-44,0-3 0,-6-1 32,-2 1 1,-4 0-143,-5 4 0,2 0 132,-6 0 1,5 1-140,-5-1 0,4 1 86,-3 4 1,-1-2-10,-4 5 1,6 0 17,2 5 0,0 0-7,0-1 1,-5 5 14,1 0 0,-1 5-11,2-1 1,-4 2-10,3 2 0,-3 2 17,-5 2 0,2 1-77,-1 4 0,1 2 80,3-3 0,-3 3 3,-2 1 0,3-3 18,-3-1 0,3 0-31,1 5 0,0-1 27,1 0 1,0 5-25,4 0 0,-3 0 169,7 0 1,-5 1-90,5 3 0,3 2 92,5-2 1,5 2-83,-1 2 1,3 4-50,1 0 1,1 4-124,3-4 0,-1 0 94,5-4 1,1-1-96,3 1 1,-4-6 116,1-2 0,-3-3-149,3-2 1,0 1 93,-5-1 1,5-4-347,-5 1 0,6-5-17,-2 4 411,3 0 0,1 5 0,1-1 0</inkml:trace>
  <inkml:trace contextRef="#ctx0" brushRef="#br0" timeOffset="49">24724 1178 8128,'-7'0'-56,"2"0"415,5 0-92,0 6 46,0-5 310,0 10-300,5-4 1,3 5 55,9 1-185,2-1 1,11 1-24,4-1 1,1 0-146,3 1 0,4-6-121,4-3 0,2-3 126,2-1 0,-1 0-76,1 0 0,-6-7 30,-3-5 1,2-2 54,-2-6 0,-1-3 50,-6-5 1,-4 0 5,-5-5 0,-2 4 99,-2-4 1,-5 4-69,-7-4 0,-4 5-98,-5-1 1,0 2 82,0-2 1,-5 3-265,-4-3 1,-6-2 84,-1 2 1,-8 1-67,-1 3 1,-1 0-56,-7 0 1,0 0-75,-4 1 0,0 0 158,-1 3 0,1 4 11,0 4 1,1 2 141,3 3 0,-1 2-82,5 6 1,0 2-11,4 2 0,0 4 6,0 9 0,0-2-118,1 5 1,0 1 21,3 4 1,2 1 21,3 3 0,2-1-143,-3 5 0,4-6 85,0 2 1,5-3-113,0-1 1,5 4 77,-1 0 0,2 0-168,2-4 1,0 0 28,0-1 1,6 1 341,2 0 0,9 0 0,2 0 0</inkml:trace>
  <inkml:trace contextRef="#ctx0" brushRef="#br0" timeOffset="50">25059 4514 8010,'5'-6'-376,"-3"0"93,3 1 189,-5 3 328,0-3 24,0 5-181,0-6 200,0 5-128,0-5 0,-1 12 140,-3 2-216,2 3 0,-9 1 113,3 1 0,-7 5-80,-2 2 0,-1 5 11,2 4 0,-5 3 14,-8 5 0,-2 6-154,-7 2 1,0 5-267,-4 4 1,4-2 277,17-23 1,0 0 0,-20 26 38,4-1 1,-2-3-174,10-14 0,6 0 65,6-12 1,1 1 99,3-9 1,4-5-52,9-4 26,0-5-7,0 8 0,1-10 370,3 4 1,3 0-341,6-1 0,0 2 67,4-2 0,4-3 55,8 3 1,2 2-79,6-2 0,6 4-26,3-4 1,3 1 7,5-5 1,1 0-134,3 0 0,6-5-50,-7 1 1,4-1 79,-11 1 0,1 2 48,-10-2 1,-1 3 57,-7 1 0,-3 0 4,-5 0 0,-1-4 105,-4 0 1,2-2-81,-5 2 1,-1 1 85,-3-5 1,-5 4-97,0-5 1,-3 1 174,3-4 0,-5-1-157,1 1 1,-3-2-4,-1-2 0,-1 2-9,-3-3 0,-3-1-2,-6 2 1,1-6-47,-1 1 0,-3-2 39,-1-2 1,-5-1-51,2-3 0,-1 1 46,-4-5 0,3 0-137,-7-4 1,3-2 57,1-2 1,0 1-14,1-5 1,0 9 30,3-1 1,-1 8 0,6 0 1,-1 2-1446,5 3 699,5 4-776,-4 2 1523,10 12 0,-5 0 0,6 6 0</inkml:trace>
  <inkml:trace contextRef="#ctx0" brushRef="#br0" timeOffset="51">9168 12898 7891,'19'0'-1430,"-7"0"1540,-12 0-96,-1 0 1,-10 0 90,3 0 1,1 0 156,-2 0 1,1 2-5,-4 2-172,-1-3-21,6 5 0,-4-6 38,3 0-33,-3 0 0,3 4-24,0 0 0,-1 0 37,-3-4 1,1 2-13,3 2 0,-5-1 16,1 5 0,-1-4 6,-3 4 0,1 0-39,-2 5 0,-2 1 0,-6 2 1,-4 3-95,0 6 0,-9 4 111,0 0 0,-7 10-354,-1-2 1,-2 3 334,-1-3 0,-2 2-142,-3 2 1,1-2 79,24-19 1,0 1 0,-23 18-92,-2-2 0,3 0 136,2 0 1,0-4 97,4 0 0,2-5-135,6 1 0,0-3 27,0-1 1,2 0-14,-2-1 1,7 1 31,-8 0 1,3-4-77,-7-1 0,2 1 77,-5 4 0,1 0-75,-2-1 1,3 1 37,6 0 0,-4 4-16,0 0 0,3 4-9,5-4-607,6 0 646,-4-4 1,4-1-39,2 1 0,-1-5 32,9-4 1,-3-2 270,3-2 0,0 5-285,5-1 1,0 2 198,-1-1 1,-1-2-192,-2 6 1,1-1 304,-6 5 0,2 0-361,-2 0 1,-2 4 64,2 0 0,2 0-88,-2-5 0,6-3 73,-2 0 1,-1-6 76,2 1 1,-2 0-89,1 0 0,4-2 123,-4 2 0,2 0-52,-2 0 1,-1-1 135,-2 6 0,0-6-96,4 2 1,2 1-31,-2-2 0,2 1 41,1-5 0,5-1-33,0-3 0,4 2 62,-5-6 1,5 4-65,-4-4 1,4 1 60,-4-5 0,5 1-50,-1 3 0,-2-1-6,2 5 0,-4-4-161,4 5 152,-6-7 0,7 9-44,-5-2 0,1 2-144,-1 1 1,-2-4 104,6 1 0,-4-1-144,4 4 1,-5-3 106,5-1-33,0-5-126,4 2 133,0-5-3515,0 0 3585,6 0 0,1-5 0,5-2 0</inkml:trace>
  <inkml:trace contextRef="#ctx0" brushRef="#br0" timeOffset="52">6463 15478 8213,'-5'-12'-695,"2"3"587,-5 1 163,5 5-52,-8-8 0,8 10 191,-5-3 0,0 3 1,-5 1-1,1 0-67,-1 0 1,1 1-23,0 3 0,-5 4 10,0 9 1,0-2 41,0 6 0,3-5 140,-2 5 0,3-2-33,5 2 1,-2 2 29,6-2-181,0-3 0,4 1 55,0-2 0,6-4-30,2 4 0,4-7-158,5-2 0,2-5 316,6 1-760,0-3 341,0-1 1,-5 0-269,1 0 252,-6 0 1,7 0-208,-5 0 328,-1 0 1,-3 0-40,-1 0 139,-5 0-122,-2 0 1,1 6 169,-5 1-141,5-1 1,-10 5 33,0-2-33,-6-4 10,3 6 1,-10-4 42,1 6-37,-6-1 1,7 0 7,-6 1 1,0 3-5,-3 1-4,-1-1 276,5-3-129,-3-1 1,5 5-115,-3-1 156,3 1-159,12-5 1,-4 1 164,6-1 0,0 0-52,4 1 14,0-1-85,5 1 1,3-2 315,9-3-320,-3-3 1,9 0 76,-2-1-165,-3 0 100,5-4 0,-3 0 64,4 0-97,1-6 23,0 5 1,0-6-70,0 3-82,-6 3 137,4-5 0,-9 6-386,3 0 174,-9 0-209,3-5-159,-4 3-372,0-3-667,-2 5 1557,-5 0 0,0 0 0,0 0 0</inkml:trace>
  <inkml:trace contextRef="#ctx0" brushRef="#br0" timeOffset="53">12455 11720 7841,'0'7'-772,"0"-1"979,0-6-57,6 0-32,0 0-30,7 0 1,-4 0 279,4 0-259,-3 0 1,13-2 188,-2-2-199,2 3 0,7-5 70,3 6 0,5 0 1,3 0 0,-1 0 75,5 0-1225,1 0 1097,4-5 1,-5 3 131,1-2-114,-6 3-38,2 1 1,-10-2 159,-3-2-149,-8 3 1,1-6 39,-6 3 96,-5 3-405,0-5 233,-9 6 420,3 0-715,1 6 78,-5-5 0,5 6-387,-6-3-316,0-3-424,5 5 1272,-4-6 0,5 5 0,-6 2 0</inkml:trace>
  <inkml:trace contextRef="#ctx0" brushRef="#br0" timeOffset="54">25158 10269 8063,'-12'0'0,"-1"0"0,1 0 22,-1 0 2,1-5 1,5 2 24,3-5 458,3 5-256,6-8 1,2 8 34,5-5-100,6 5-88,2-2 1,6 0 180,3 1-179,-3 0 1,10 4 2,-3 0 5,3-5 0,2 3 109,4-2-308,2 3 11,5 1 0,7 0 269,1 0-1452,10 0 1245,-30 0 0,0 0 0,-1-2 0,0 0 90,1 0 0,0-1-150,-1 1 1,0 0 44,1-1 0,0 1 0,-1 1 1,0 0 22,1-1 0,0 0 24,30 1 10,-31 1 0,1 0 66,25 0-66,0 0 0,-3 0 19,3 0-14,-3 0-6,9 0 1,-6 0 21,0 0-210,5 5 125,-30-4 1,1 0 0,-2 2-1,1-1-89,2-1 0,0-2 130,-2 2 1,-1-2-767,7-1 1,0-1 719,-2 2 1,-1 0 40,3-4 1,1-1-6,0 6 1,-1-1 0,-2-4 0,-1 0 0,0 3 0,-1 0-97,-1-3 1,0 1 0,-3 3 0,1 0 74,2-1 0,-1 0 125,23 1-107,-24 0 1,0 2 0,21 3-21,5 0-260,-6 6 369,10-3 1,-12-1 203,8-1 16,-3 1-275,-2-4 0,5 3 315,0-5-156,-6 0 0,6 0 149,-8 0-255,-3 0 0,8-1 86,-5-3-58,0 2-14,-10-3 0,3 5 478,-6 0-598,1 0 749,-5 0 1,-5 0-720,-3 0 82,-3 5-17,-1-3 0,-2 5 524,-2-3-538,-3-3 0,-6 5 1206,0-6-1190,1 0 1,-5 0 736,0 0-544,-5 0-101,3 0 52,-6 0 81,0 0-1730,-6 0 979,-1-6 0,-2 5 87,-4-3 373,3 2 0,-13 2 0,4 0 0</inkml:trace>
  <inkml:trace contextRef="#ctx0" brushRef="#br0" timeOffset="55">12666 11819 8009,'1'-6'-442,"3"1"504,-2 4-92,3 1-14,-5 0 191,-5 0-51,-2 0 0,-1 1-17,-1 4 1,5-4 44,-4 3 1,4 2-10,-4-2 0,1 1-1,-2-1 1,-2-1-65,3 5 0,-3-1 27,-1 2 1,-1 2-22,1-3 0,-2 4-43,-2 5 1,-1-2 80,-8 6 0,3 1-92,-7 7 0,2-3 70,-2 3 1,-3 1-133,-5-1 0,4 4 57,0-4 1,-2 1-78,-6-1 0,1 2 36,-6 2 0,6-3-142,-1-5 0,-2 4 93,2 0 0,-9 8 82,5-4 1,-1 5 46,9-4 1,-4 1-54,-1 3 0,-3 3 133,4 0 0,-1 1-124,5-5 0,-4 4 194,-1 1 0,-5 3-40,2-4 1,1 1-153,-2-5 1,5 0 233,-5 0 0,2 5-89,-1-1 0,2-4-139,6-4 1,0-1 121,0 1 1,-3 3-230,2-3 1,-2-1 203,7 1 0,-3-2-118,-1 2 0,0 3 25,0-3 0,0 3-17,-1 1 1,1 1-62,0-1 1,-4 3 99,-1-3 1,1 3-151,4-7 1,4 1 87,-1 0 1,3 0-62,-2-5 1,2 0 80,7-4 1,-1-1 120,0 1 1,-4 0-88,0 0 0,0-4 234,4-1 1,0 1-163,1 4 1,-5 0 36,0-1 0,0-3 12,4 0 1,0-2-105,0 2 1,1 2-32,-1-2 1,4-2 31,0 2 0,6-5-105,-1 5 0,2-5 31,2 5 0,-1-4-144,1 3 1,-2-3 116,-3 3 1,4-4 32,-4 0 0,2 2 128,-2-1 0,2 3-135,-5-3 0,4 4 157,0-5 1,-2 2-79,1-1 1,-1-4 51,2 4 1,2 1-73,-2-2 0,2-1 15,1-6 1,1 2-18,0-3 1,-1 3 15,1 1 0,4-3 118,-1-1 0,5-4-87,-4 4 66,5-5-44,-8 3-40,10-6-64,-5 0 0,8 0-150,2 0 1,-2-2-162,7-2 1,-2 1 137,1-5 0,3 4-1088,-3-4 1,3 4 1277,2-5 0,-1 1 0,0-4 0</inkml:trace>
  <inkml:trace contextRef="#ctx0" brushRef="#br0" timeOffset="56">12678 11795 8086,'-1'-11'-289,"-3"2"200,2-2 0,-3 9 727,5-7-27,0 7 46,0-4-454,0 6 0,1 6 146,3 2 1,3 7-95,6 1 1,-1 7 214,1-3 0,4 4-22,4 0 0,-2 5-25,2 0 0,-2 0-286,2-4 1,1 0 74,-5 0 1,1-1-335,-2 1 0,-6-1 157,2-4 1,-4 0-1049,1-4 794,2-2 0,-10 4-352,3-6 1,-2-3-1123,-2-1-736,-6 0 2429,-1-1 0,-5 4 0,-1-4 0</inkml:trace>
  <inkml:trace contextRef="#ctx0" brushRef="#br0" timeOffset="57">12790 12650 8010,'12'0'502,"1"0"-275,-1 0 1,2-4-111,2 0 1,4 0 101,5 4 1,5-4 70,3 0 0,3 0-49,1 4 1,2 0-209,2 0 0,-2-2-111,2-2 1,-8 3-111,-4-3 0,-3 2-1002,-1 2 633,-6 0-425,-6 0 664,-8 0 1,-6 0 317,-3 0 0,-9 6 0,-6 1 0</inkml:trace>
  <inkml:trace contextRef="#ctx0" brushRef="#br0" timeOffset="58">13088 12650 8010,'0'13'142,"0"-1"1,0 1 278,0-1 1,0 0 221,0 1 0,0 3-229,0 1 0,0 5-340,0-1 0,-4 2 45,-1 2 0,1-5-139,4 1 1,-4-2 100,0 2 1,0 1-773,4-5 0,0 3 22,0-3 0,0-1-997,0-3 1666,0-6 0,5 4 0,2-4 0</inkml:trace>
  <inkml:trace contextRef="#ctx0" brushRef="#br0" timeOffset="59">12815 11906 7947,'-13'0'-244,"1"0"455,5 0-426,-4 0 190,10 0 193,-5 0-55,6 0 1,0-1 84,0-3-59,0 2-9,0-3 0,2 1 356,2 0-332,3-1 0,9 4 96,1-3 0,5 3-46,-2-4 1,9 4 22,4 1 0,3 1-71,1 4 1,8 1-23,4 7 0,2 1-373,7 2 0,1-1 429,7 6 0,-2 0-160,-31-9 1,0 0 0,25 9 110,-4 0 1,-5-5-140,-3 5 1,-1-6 4,-7 2 0,-1-4 29,-12 0 0,1-1 11,-10 1 0,1-1-266,-5 1 49,1-1 1,-1-5 350,0-3 1,-3 1-484,-1 0 0,-4-1 90,4-4 1,-3 0-1559,3 0 1770,-5-6 0,8-1 0,-5-5 0</inkml:trace>
  <inkml:trace contextRef="#ctx0" brushRef="#br0" timeOffset="60">14254 12638 7945,'0'-7'358,"0"-4"-261,0 10 1,4-3 67,0 8 0,0 3 1,-4 5 1,0 6 74,0 3 0,0 3 116,0 5-164,0-2-79,0 3 1,4-1 69,0 0 1,5 4-149,-5-4 1,6 0 86,-2-5 0,3-3 25,1 0 1,2-2 11,3 2 1,-2-9-100,5-8 1,-4 2 92,0-2 1,3 0-172,2-4 1,-2 0-34,2 0 1,-6 0-220,2 0 0,-3 0-471,-2 0 1,0 0 7,1 0-993,-6 0 668,4 0 452,-10 0 605,5 0 0,-12-5 0,-1-2 0</inkml:trace>
  <inkml:trace contextRef="#ctx0" brushRef="#br0" timeOffset="61">14341 12675 8001,'12'0'0,"5"-4"-284,-1 0 0,5-2-77,-5 2 189,6 3 628,-2-5-259,4 6-104,1 0 0,-4 0-838,0 0 322,-6 0 423,3 0 0,0 6 0,1 1 0</inkml:trace>
  <inkml:trace contextRef="#ctx0" brushRef="#br0" timeOffset="62">14266 12861 8001,'13'7'-207,"-1"-3"1,0-2 86,1-2 0,1 0 1058,2 0 0,3 4-386,6 0 0,-4 0-406,0-4 0,-1 0-110,5 0 1,0-1-292,0-3 1,-5 2-458,1-2 1,-6 3 412,2 1 1,-3 0-247,-2 0 0,-4 0 545,0 0 0,-5 0 0,3 0 0</inkml:trace>
  <inkml:trace contextRef="#ctx0" brushRef="#br0" timeOffset="63">14874 12539 9100,'0'12'-168,"0"-4"130,0 1 1,0 4 50,0 8 1,0 3-352,0 0 1,0 1-1035,0 0 1372,0 0 0,0 5 0,0 2 0</inkml:trace>
  <inkml:trace contextRef="#ctx0" brushRef="#br0" timeOffset="64">13050 13283 6723,'-6'0'749,"0"0"-282,6 0 1625,0 0-1530,-5 0 134,3 0-161,-3 5-47,5 2-323,0 0 1,0 4 118,0-3-105,0 4 1,0 1-335,0 4 128,0-3 0,0 5 230,0-3-1228,0-2 752,0 4 1,0-5 50,0-1-588,0 6 291,0-4 519,0 4 0,-6-6 0,-1 0 0</inkml:trace>
  <inkml:trace contextRef="#ctx0" brushRef="#br0" timeOffset="65">12790 13742 7417,'7'-6'-1262,"-2"4"1262,-5-7 834,6 7 113,-5-4-131,5 6-211,-6 0-123,0 0-68,0 6 29,0 0-92,0 7-125,0 5-20,0 1 0,0 2 177,0-1-318,0 1 26,0 4 0,0 0 263,0-1-629,0 1 227,0 0 0,4-4-815,0-1 459,0-4 304,-4 1 1,0-3-1623,0 3 852,0-9 272,0 9 598,0-16 0,-5 10 0,-2-4 0</inkml:trace>
  <inkml:trace contextRef="#ctx0" brushRef="#br0" timeOffset="66">12765 13816 8118,'18'0'-623,"-4"-4"-39,2 0 0,-2 0 1905,-1 4-693,-1-6 1,5 5 261,-1-3-309,6 2-270,-8 2 0,9 0-705,-3 0 494,-1 0 1,3-4 138,-5 0-1187,-1 0 748,-4 4 1,1 0 14,-1 0-707,-5 0 468,4 0 502,-9 6 0,3 0 0,-5 7 0</inkml:trace>
  <inkml:trace contextRef="#ctx0" brushRef="#br0" timeOffset="67">12790 13928 14448,'8'0'850,"0"0"0,1 0-547,3 0 0,5 4-344,-1 0 31,6 0 237,-2-4 0,4 2-864,1 2 334,-5-3 277,3 5-4,-4-6 0,6 5 0,0 2 1</inkml:trace>
  <inkml:trace contextRef="#ctx0" brushRef="#br0" timeOffset="68">13001 14374 11148,'0'14'1051,"0"3"-633,0-4 0,0 11-193,0-5 284,0 11-226,5 2 0,-3 4-251,2-3 0,-3 3 91,-1-3 1,0 3-171,0 1 1,0-5 99,0-3 1,0-3-241,0-1 1,4-2 138,1-2 1,0-3-229,-1-6 0,-2-4-194,2 1-49,-3-1-981,5-1 562,-5-2-1003,4-5 1941,-5 0 0,6 0 0,1 0 0</inkml:trace>
  <inkml:trace contextRef="#ctx0" brushRef="#br0" timeOffset="69">21250 2939 8119,'-12'-12'-340,"-2"0"-42,-2-1 0,2-3 127,-3-1 344,4 1-81,6 3 1,-3 1 357,6-1-177,-6-5 0,9 3-121,-3-5 1,4 3 7,4-4 1,3 1 171,5-5 0,5 4-106,-1 1 0,6 0 165,-1 0-176,8-4-27,3 5-557,5 0 331,0 1 255,6 11-19,1-4-314,0 9 151,10-3 0,-13 5-143,9 0 0,-8 1 190,4 3 1,-6 7 68,1 6 1,-8 5-61,-4-1 1,-3 3 160,-1 5 0,-5 0-87,-4 9 1,-3-4 108,-5 7 0,-3 3-4,-5 2-163,-5 2 58,-2 7 1,-11-2-132,-3 5 1,-3-6 97,-5 2 0,-3-3-197,-5-2 55,-1-5 1,-3-1 156,0-6-299,-6-5 235,3 4 1,-6-11 46,1-1-72,-1-4 9,6-13 1,-3-3 276,6-8-225,-1-3 1,5-11 217,0-3 1,1-8-57,3-4 1,-2-3-246,6-1 1,6-6 137,6-2 1,9-3-626,4-2 1,4-4 259,4 1 0,10 3-2185,11 4 2460,5 6 0,9-4 0,2 6 0,5 1 0,2 2 0</inkml:trace>
  <inkml:trace contextRef="#ctx0" brushRef="#br0" timeOffset="70">31869 2642 8242,'9'-11'0,"-1"2"0,0-2-601,5 3 470,5-3 1,1-1 77,6-1 1,1 5 132,3 0 1,4 1-29,8-1 1,-1 2 59,6 6 1,-6 0-19,1 0 1,-2 1 20,-2 4 0,-5 1-23,-4 7 0,-5-1 1,-3 1 0,-5 3-3,2 1 1,-3 5-42,-2-2 0,0 4-6,1 1 1,-2 1-50,-3 3 0,2-3 81,-6 3 1,0 1-153,-4-1 0,0 7 133,0 1 1,-1-4-62,-3 5 1,-7-4-10,-6 3 1,-1 3-18,2-3 1,-4 3 16,-5-7 1,1-1-13,-1 1 0,-4-1-72,0 1 1,-1-3 90,1-5 0,2 0-90,-1 0 1,-3-6 73,2-3 0,0-3 192,5-5 0,-5-2-47,0-6 1,-4 0-45,4 0 1,-4-10 40,4-2 1,0-5 176,4 1 1,-4-8 51,0-5 1,1-5-138,8 1 1,-4-5-206,4-3 0,-2-3 146,1-6 0,4 1-421,9-1 1,3-4 239,5 1 0,5-5-190,3 4 0,13 6 84,4 7 1,8 3-79,0 5 0,3 3-457,1 5 0,-4 7 258,0 6 0,0 1 412,4 7 0,-5-1 0,0 5 0,2 0 0,5 0 0</inkml:trace>
  <inkml:trace contextRef="#ctx0" brushRef="#br0" timeOffset="71">25183 11249 8137,'8'0'-760,"0"0"506,-5-6-204,8 5 243,-4-4 0,11 0-43,3 1 666,2-5-267,2 2 0,9-2 152,4 1-192,7 5 0,-1-8 82,6 3-1,5 1-349,3-1 0,3 4 498,1-4-160,5 5 1,-4-3-45,4 6 1,0-4 25,-1 0 1,2 0 19,-2 4-1634,-3 0 1514,-26-3 0,0 0 0,-1 2 0,1 0 42,2-3 1,0-1-123,-2 4 1,-1 0 90,1-2 1,-1 0-1,29 3 126,5 0-109,-10 0 1,0 0-108,-10 0 0,-5 4 136,1 0 1,-3 5 4,-2-5 0,-1 5-19,-11 0 1,4-4 235,-4-1 1,0-1-292,-4 1 1,-2-2 676,-2 2 1,1-3-1037,-6-1 367,1 0-754,-5 0 260,-5 0-661,-1 0 390,-6 0 716,0 0 0,-11-5 0,-3-2 0</inkml:trace>
  <inkml:trace contextRef="#ctx0" brushRef="#br0" timeOffset="72">14775 13407 8607,'1'7'377,"3"-3"1,-1 3-140,5 1 0,-1 3-35,2 2 1,3 0-46,0 4 1,1 2 47,3 6 1,2 4-28,-1 0-16,5 5-37,-3-2 0,6 5 169,0 0-1120,0 6 945,-1-4 0,1 3-8,0-4 1,0 3 47,0 0 0,-2 1 61,-2-5-217,2 0 101,-4-5 0,1 4-90,-4-3 1,-1 1 86,2-1 1,-3 2 0,2-6-87,-2-2 34,-2 5 0,5-6 6,0 3 10,-1 3 0,-2-6 455,2 3 1,-2 2-466,3 3 1,1-4-133,-2-1 32,1-3 1,-1-1-52,1 0 0,3-6 77,-3-3 1,0-2-76,-5-1 1,0-5 56,1 0 1,-5-1-179,0 1 110,1 3-377,3-4 153,0 6 1,-5-5-396,-3 0-1015,-2-5 486,-2 2 523,0 1 729,0-5 0,0 10 0,0-4 0</inkml:trace>
  <inkml:trace contextRef="#ctx0" brushRef="#br0" timeOffset="73">15631 15367 7980,'0'-13'-410,"0"6"380,0-4 0,0 8-97,0-5 145,-6 5 0,4-6 179,-7 5 0,5-2-27,-4 2 1,0 3-10,-5-4 1,1 4 0,-1 1 67,1 0 1,0 6-31,-1 2 1,-1 3-110,-2 1-48,2 1 1,-4 0-11,6 4 1,3-3 130,1 2 0,5 2-155,-1-1 1,3-1 120,1-3 0,0 3-52,0 1 0,5-1-16,4-3 1,6-5 0,3-1 129,1-2-105,2 0-144,4 0 48,-1-4 0,0 5 129,-4-6-223,4 0 60,-10 0 0,4 0-43,-6 0 0,0 0 96,1 0 0,-5 0-15,0 0-16,-5 0-5,3 0 0,-16 4-177,-2 0 198,-4 6 1,0-3-7,-1 5 171,-5 1-166,8-1 365,-9 0-218,9 1 1,-8-1-75,6 1 1,-1-1 155,5 0 1,1 2-98,2 3 0,0-4-43,5 4 0,0-3 1,5-3 273,3-3-269,3-2 1,7-2 89,2 0 0,-1 0 94,6-4 1,0 0-159,4 0 0,-2-1 32,-2-4 1,2 4-205,-2-3 187,-3 3-101,0 1 0,-6-5 45,0 1 0,1 0 115,-1 4-713,-5 0 191,4 0-1042,-9 0 501,3 0-2001,-5 0 2877,0 0 0,0-5 0,0-2 0</inkml:trace>
  <inkml:trace contextRef="#ctx0" brushRef="#br0" timeOffset="74">17357 16127 8102,'6'1'1888,"1"0"-1734,-1 0 1,-1-1 0,1 0 0,1 1 0,6-3 0,5 0 0,6-2 0,2 0 0,3 0 0,3 0 57,4 1 0,2 2 0,3 1 1,2 0-1,3 1 0,2-1 1,2 0-1,-1 0 0,0 0 1,-1 2-1,-1 1-3,1 1 0,-7 0 0,-3-4 0,-5 2 0,-4 0 1,-1 4-133,-2 1 1,-5-4 0,-3 2 0,-3 0 0,-2-1-1,1-1-108,-1-2 1,1-1-1,0 0 134,0 0 0,-5 1-25,1-1 1,-2-2-703,1-2 0,-2 3-3583,-9-3 4207,-4 3 0,-5 1 0,-1 0 0</inkml:trace>
  <inkml:trace contextRef="#ctx0" brushRef="#br0" timeOffset="75">12629 12514 8102,'12'-12'-424,"0"-2"1,1-1 418,-1-2 1,2-1-1,1 3 1,3-2-1,0 2 1,1 3-1,1 2 248,2 2 1,1 1-1,2-3-150,0 2 1,-5 5 0,1-1 50,1 3 0,2 1-163,0 0 1,1-4-1,0 0 83,0 1 0,0 2 0,-1 1 0,1 0 0,-1 0-43,-4 0 0,4 1 0,-5 2 0,2 2-52,-1 2 0,-4 0 0,2 3 0,-2-2 0,1 0 26,-2-1 1,0 4-1,0-3 1,2 3-1,-1 2-12,2-1 1,-4 1 0,4-1-1,-2 2 43,1 2 1,5-1 0,-3 5 0,2-2 0,-2-2 52,-1 2 0,3 0 0,-3 4 0,0-3-28,0-1 0,2 3 0,-3-3 0,-1 1 0,1 2 54,-1-2 1,2 3-1,-2-5 1,0-1-62,-1 2 1,-1 0 0,-2 4 0,1-1-22,-1 1 13,1 1 1,-1 2 0,0 0 0,1 1 0,-1 2 24,1 1 1,-1 1 0,2-1 0,1 2-26,2 1 1,0 3 0,-1-5 0,2 0 0,-1 1 10,1-4 0,0 5 0,-3 0 0,2 1 1,-2-2-16,-1 0 1,-2 3 0,1-1 0,-2 2-43,-3-2 1,3 2 0,-3-1-1,2 1 16,-2 3 0,3-5 1,-2-2-1,2 1 40,1 0-40,0 1 1,-3-1 0,-1-2-1,2-1-3,1 0 0,2 5 0,1-1 0,0 3-8,-3 1 0,-1-4 0,2 0 0,0 2 0,-1 1-64,-2 1 0,-2-1 0,-5-3 0,3-3 63,-3 0 0,4 1 0,-2 2 0,-1-3 1,-2-1 79,-1 0 0,0 5 1,0 0-1,0 1-1,0 3-46,0-7 1,0 5 0,1-3-33,4 3 0,-4-3 1,4-1-1,0-1-195,-1 1 130,0 1 0,0 4 0,0-1 0,-1-1 46,-2-2 0,-1 0 0,0 4 0,0-1 42,0-3 0,-1 1 0,-3-3 0,-4-1 1,-2 2 19,2-1 1,-3-3-1,1 1 1,-4-1-16,-2 0 0,-1-1 0,5 2 0,-1-2-14,1 2 0,-1-3 0,1 3 0,-2-1-7,-2 1 0,2-3 0,-3 3 143,4-3-142,-5-1 1,3 1 0,-5 2 0,1 1-1,1-2-2,0-1 1,-4 0 0,1 2-1,-2 0 11,-2-5 0,0 2 0,0-5 0,-1 4 10,-3 1-7,3-6 0,-4 0 1,5-4-1,0 2-2,0-2 1,-4-1 0,-1 0 0,0 1 0,-2 1-15,0 0 1,1-3 0,-4 0 0,4-1-31,0 1 0,-2-2 1,3-2-1,-2-1-15,-2 2 0,-1 0 0,1-2 0,1-4 0,-2-2-11,-1-2 1,-1-2-1,0-2 1,1-4 104,3-3 0,-1-3 0,3-1 0,0-3 0,-3 0 122,3 0 0,-4 0 1,5 3-1,0-3-147,-1-1 1,1 2 0,2-2 0,-1 0 10,2-1 0,-1 0 0,1-4 0,-2 2-152,1 2 0,2-1 0,0-5 1,-2-2 7,-1-1 0,2 0 1,5 3-1,1-1 210,-1-2-92,4-11 1,-1 11 0,4-10 0,-2 0 2,2 0 0,1-8 0,2 1 1,-1-2-1,1-2-8,0 1 0,3 2-34,1-3 0,0-1-45,-5-7 0,1 3 0,-1 6 1,1-1-1,1 0 31,3 1 0,-3 1 1,2 1-1,-2 3 43,-1 1 0,0 0 0,1 3 0,1-1-6,2 1 1,-1-3-1,-2 1 1,2-4 15,0-5 1,5 6 0,-3-5 9,2 2 1,-3 0-31,4-2 1,-1 2 0,5 1-1,-1 3-1,-3 1 0,3-2 0,-4 2 0,4 0 1,1 0 23,0 2 0,0 7 0,0-2 0,0-3 16,0 1 0,1-2 0,2 0 0,3-3 0,-1 0 29,1 1 0,3-4 1,-2 3-1,1 1 11,1-1 1,-1-3 0,4 4 0,1-1 30,-1 0 1,1 1 0,0 2-1,3-3 1,2-1 75,1-3 0,-4 4 0,3 2-1,0 2-45,-4 2 1,8 0-1,-6 1 1,-1 3-83,-1 4 1,-1 7-1,-1 1 1,-1 1 0,-1 0-50,-2 4 1,-4 2-352,4 2 1,-1 3 44,1 1-222,3 5 0,-4-6 0,6 5 0,-1 1 0,2 1-1638,3 2 2169,2 0 0,6 0 0,-1 0 0</inkml:trace>
  <inkml:trace contextRef="#ctx0" brushRef="#br0" timeOffset="76">12728 13184 7989,'0'-9'-216,"0"1"201,0 5 106,0-8 1,5 10-1,4-3-21,2 2 0,1 2 0,1 2 0,-1 1 0,0 2 0,2 1 0,3 1 25,3-1 1,0-3 0,2 3 0,3-2-1,2 0 6,1-1 1,-2-2 0,0-1-1,2 0 1,1 0-7,-2 0 0,-1 0 0,-2 0 1,-2-1-1,-2-2-26,3-1 0,-6 0 0,0 4 0,-3 0 0,-2 0-73,1 0 0,-1 0-29,0 0 1,-5 1-1,-1 2-95,-1 1 69,-3 0 41,3-4-229,-5 0-1453,0 0 850,0-5 850,0 3 0,0-3 0,0 5 0</inkml:trace>
  <inkml:trace contextRef="#ctx0" brushRef="#br0" timeOffset="77">12629 16185 7687,'0'-7'-248,"5"2"341,-3 5-37,9 0 1,-9 0 0,7 0-1,0 0 1,2 0 0,2 0 0,0 0 29,4 0 1,2 0 0,6 0 0,1 0 0,2 0 0,2 0 0,1 0 0,0 0-5,1 0 0,0-2 1,2 0-1,-2-3 1,-2 1-1,-2 0-45,-2 0 0,-1 0 0,0 4 0,-2 0 0,-1 0 0,-1 0-21,1 0 1,-3 0-1,0 0 1,-1 0-14,-3 0 0,-1 0 1,-1 0-1,-1 0 1,0 0 74,1 0 1,-1 0-49,1 0 1,-5 0-5,0 0-156,-5 0 105,2 0 1,-3 0-304,2 0 217,-3 0-54,5 0-37,-6 0-35,0 0 1,0-6 0,0-1 0</inkml:trace>
  <inkml:trace contextRef="#ctx0" brushRef="#br0" timeOffset="78">7753 10616 8362,'6'-12'-277,"1"4"1,5-1 0,2 1-1,2 0 1,7 0 0,4-2 258,6-1 1,9 3 0,4-1 0,7 0 0,6-4 0,7-2 0,-30 7 0,0 0 0,1 0 0,0-1 49,0 0 0,-1 0 0,0 2 0,0-1 0,1-1 1,0-1-1,1 1 0,0 0 0,0 1 0,0 1 10,-1 0 1,1 0 0,-2 1 0,-1 0 0,27-5 0,-1 2 0,-3 4-7,-4-1 0,-5 5 0,-3-3 0,-5 2 0,-2 2 23,-2 0 1,4 4 0,2 1 0,0-3 0,1 0-43,0-2 0,0 0 1,1 1-1,-3 2-43,-4 1 0,2 6 0,0-3 1,-2 1-30,-3 0 1,-2 4 0,-8 6-1,-1 0 37,-4 0 0,2 4 0,-6-1 0,-4 2 86,-2 2 0,-3 0 0,2 0 0,-1 0 6,2-1 1,1-3 0,2 0-1,0 1-63,4 1 1,-3 2-1,2 0 1,-2 0-1,-2-1 13,1 1 1,-1 1 0,1 2 0,-2 1 0,-2-2-2,0 0 1,-7 2 0,2 0 0,-2-2-9,-2-1 0,0-1 0,-2 0 0,-3 0-33,-7 0 0,-1 3 0,-5 1 0,2-2-33,-1-5 0,-5 1 0,1-1 0,-1 3 11,2 0 0,-4 2 1,4-6-1,-3 2 25,3 2 1,-4 0 0,5-2 0,-2-1-7,1-1-17,-1 0 1,-4-1 0,0 0-15,1-2 1,3-2 0,0-3 0,-1-1 0,-3 0 39,-4 1 1,3-6 0,-3-3 0,2-3 22,-2-1 1,-2 4 0,-2 0 0,3-1 57,0-1 1,4-2 0,-5 1 0,2 2-17,0 1 0,0 1 0,5 0 0,-1 1 0,0 3-35,0-1 1,2 0-1,1 5 1,1-1-28,-1 0 0,-1 5 1,-2 0-1,0-2-30,0-2 1,-1 4-1,-2 0 1,-2-1 32,-2 2 0,5-4 0,-2 2 0,1-2 66,-1-2-24,3 6 0,-8-4 1,5 3-1,0-4 70,-2 0 0,5-2 1,-3-1-1,2-2 12,-2 1 0,3 2 1,-3 2-1,1-1-12,-1 1 1,2-1 0,-5 1 0,0 0 0,2 2-67,-1 2 0,-3 4 1,1-3-1,-3 1-154,-1 3 1,0-3-1,-1 2 1,0 1 0,-3 1 0,2 2 0,-2-1 0,2-2-51,2-2 119,0 1 0,-5 2 0,2-1 62,4-1 1,1-6 0,4 2 0,1-2 55,0 2 0,1-4 0,5 5 0,2-1 0,1 1 43,-1 1 1,-1-3 0,-2 5-130,0 1 42,6 2 1,-4 0 0,2 3-44,-2 2 7,-2-3 0,0 5 0,0-2 1,0 3-29,0 0 0,5 2 0,0-3-42,3 0 66,-5 2 1,8 0-1,-3-1-5,3-2 14,2-1 1,4-4 0,-1 0-1,-2 0 8,-4 0 1,1-1 0,-2 1-1,1 0 1,0 1 47,-2 3 0,-5-1 0,1 3 1,-2 1-11,-2 0 1,3 2-1,-1 6 1,-4 3-41,1 1 1,-1-4 0,-1 3 0,-1-2-14,2 0 0,-2 5 1,2-5-1,4-1-3,0-1 1,1-2-1,-1 1 1,3 1-1,-1-2 34,2-5 1,-3 0 0,4-2 0,-1 2-5,-3 2 0,-2 2 0,-1 1 0,0 0-11,1 1 0,-1 4 0,0 2 1,0 0 0,0-2 1,1-2-1,-1 0 1,1 1-1,4-1-2,3-1 1,2-6 0,0 0 0,-2 1-10,2 2 0,1-3 0,1 0 1,-3 0 0,0-1 1,-2 5 0,3-2 0,-2 2 17,2-1 0,-3-2 1,2 3-1,-1 1-16,-1-1 1,4 0 0,-2 0 0,2 0-1,2 1 1,-2 0 0,-1 3 0,-3 4 1,-2-1-23,5-2 0,-7-4 1,4 0-1,0 2-4,0 2 1,-2-3 0,2-4 0,-1-2 21,-3 1 0,-1 1 0,1-1 1,2-2-1,-2-2 21,-2-2 0,-2 2 1,-1 1-1,-2-1 10,1 0 0,-2-2 0,-1-6 1,0-2 18,-4 3 1,5 0 0,0 0-1,-1-1-11,-2-1 0,1 0 1,-1 4-1,0-2-69,2-2 1,-5 1-1,3-4 1,-3 0-137,-1-1 0,-1 4 1,0-4-1,-2-2 1,-3-1-9,-1-2 1,0-4 0,-3-1-1,2-1 92,-2-4 0,-2 1 0,0 0 1,-1 1-1,1-1 139,-1-2 0,-4-1 1,-1 0-1,1 0 109,3 0 0,-1-1 0,6-3 0,-2-5 50,-1-2-167,-1-1 1,2-2 0,1-2 208,1-5-208,1-2 0,-1-2 0,2 0 0,2 0-4,2 0 1,1 1 0,2-1-61,0 0 0,1-4 0,3-1 1,4-2-375,2-2 302,3-2 0,2-3 0,0-2 0,-2-3-27,2 0 1,4-5 0,-1 3 0,0-5 87,-1-3 1,5-1-1,-1 2 1,2 0-1,1-1 167,1-1 0,4 0 0,1-3 0,1 4-40,4 3 1,0 0 0,2-1 0,0-2-15,0 1-106,6 3 1,-4 0 0,5 0-64,-1 1 1,2-5-1,-2 0 1,-1 2-1,2 1-40,0 1 1,1-5 0,5-3-1,-1-2 131,0-2 1,1 4 0,1-2-1,1 0 90,1-1 0,2 2 1,-3 9-1,3 1-62,2-1 0,-4-2 1,3 1-1,1 4-26,-1 3 1,-2-2 0,3 4-1,4-2-46,3-3 0,-1 3 0,5-2 0,-1-2 0,3-5 3,3-4 0,-16 26 0,1 1 0,1-1 0,-1 0 0,1 0 0,0 0 64,1 0 1,1 0 0,0-3-1,0 0 1,1 0 0,0 0-1,-1 0 1,0 0 17,-1 3 1,0 0-1,1 0 1,0 1 0,20-23-1,-21 26 1,-1 0-48,1-1 0,0 1 0,17-15 0,0 1 0,-4 5-51,-3 5-31,0 0 0,4 1 0,0-3 0,1-2-43,-1 2 1,4-4 0,2 1-1,0-4 96,-1 0 1,0 2 0,-5 1 0,0-1 0,2 1 84,2 0 0,-6 5 0,0 2 1,-2 1 26,-1 0 1,-3-1-1,3 4 1,-1-2-57,1 0 1,1 5-1,4-6 1,2 3-66,2 1 1,-1-1 0,6-2 0,1-2 6,1-2 1,7 1-1,2-4 1,-1 2-1,-1 0 4,0 1 1,-6-2-1,2 5 1,-3 1-27,-5 2 0,-2 1 0,-1 1 1,1-1-1,-1 1 17,-1 4 1,-2-4 0,2 4 0,1-2 40,1 1 1,4-3 0,-3 5 0,-2-2-25,-2 1 1,4 3 0,0-2 0,1 1-53,0 3 1,-3 1 0,-6 2 0,-1-2-158,2-3 223,1 4 0,-5-5 0,-2 5 0,-1 2 42,1 3 1,-2-3-1,5 3 1,-1-2-7,-4 2 0,3-3 0,1 4 0,0-1-53,4-1 1,-1 2 0,1-2 0,-3 1-31,-2-2 0,4 3 1,-2-1-1,0-2 33,-3-1 1,-3 3 0,-1 0 0,1-2 0,0 0 159,-1 2 0,7-2 0,-8 5 0,3-1-102,-1 1 0,3-1 0,1 4 0,0-4 0,2 0-30,0 1 0,-2-1 0,5 4 1,0-4-106,0-1 0,-1 3 0,3-3 0,-1 0 30,-3 1 1,3-1 0,-4-3 0,0 3 90,-3 2 1,1-4 0,-1 4 0,-2-1 0,0 1 44,-3 2 0,3 0 0,-1 0 0,0-1-71,-3 2 1,-1 0 0,3 2 0,0 0-116,0 0 1,0 0 0,-2 0 0,-1 0-62,-1 0 1,-5 0 0,4 0 0,-1-1 175,0-3 0,-4-3 0,3-6 0</inkml:trace>
  <inkml:trace contextRef="#ctx0" brushRef="#br0" timeOffset="79">13150 13010 8258,'0'-8'-675,"0"0"-16,0-1 691,0 2 0,0 7 0,0 7 0</inkml:trace>
  <inkml:trace contextRef="#ctx0" brushRef="#br0" timeOffset="80">13038 15949 8194,'0'-8'-722,"0"0"486,0 5 0,0-5-377,0 8 613,0-3 0,-5 14 0,-2-4 0</inkml:trace>
  <inkml:trace contextRef="#ctx0" brushRef="#br0" timeOffset="81">23161 3758 8256,'11'-12'-425,"0"-1"0,0 1 0,3-1 390,-1 1 1,3-1 0,-1 1 0,3 0 0,1-1 0,4 1 0,4 1 0,2 1 81,-2 2 1,5 5 0,0-1 0,-1 3-1,0 1 1,-2 1 0,-1 3 12,0 4 0,-2 2 1,-1 0-1,0-2 1,0 2-1,-2 1 8,-2 1 0,2 0 0,-3 1 0,-1-1 1,-1 1-36,0-1 0,-5 1 0,4-1 1,-3 0-1,-2 2-4,1 3 1,-1-2 0,-1 4 0,-1 0-1,-3-1 11,-2 0 1,1 3-1,-4-3 1,2 1-1,-1 2 38,-1-2 1,-4 3 0,-1-4 0,-2 1 3,-2 3 0,3 0 1,-4 0-1,-1-1-66,2 1 0,-4 2 0,3-1 0,-3-1 0,-1-3-13,-1-1 0,4 0 0,-2-3 0,-3 2-51,0-2 1,-4-1 0,0-2 0,0 1 0,-2-1 23,-4 0 1,5-3 0,-9-2-1,1-1 49,1 1 0,-6-4 0,-1 1 1,-3-2 69,-1-2 0,0 0 1,-2 0-1,-2-2-38,-5-2 1,2-3 0,0-5 0,1-2-27,3-2 0,2 0 0,0-4 0,4-2 0,4 0 44,5 1 0,8-3 1,1 4-1,3-4 1,5 0-27,4-1 0,3 0 0,2 0 1,3 0-40,4 1 1,7-1-1,2 0 1,0 0-30,0 0 1,3 1 0,3-1 0,-1 0-118,-1 0 1,0 4 0,3 1-1,1-2-7,0-2 0,0 4 0,0 0 1,-2 2-1,-1 2-5,-1-2 1,0 8 0,2-1-1,-1 4 1,-3 5-28,-1 0 0,3 2 0,-5 0 0,0 2-247,-3 2 0,0 3 422,-1 5 0,1 0 0,-1 1 0</inkml:trace>
  <inkml:trace contextRef="#ctx0" brushRef="#br0" timeOffset="82">13100 13345 7610,'0'-7'722,"0"-4"-542,0 10 0,1-5 1,4 6-1,3 0 1,4 1-1,5 4 1,3 3 78,4 3 0,1 3 0,1 1 0,3 1 0,3 1 0,-1-1 1,0 1-100,-1-2 0,-4-1 1,3-2-1,-4-1 1,-3-1-1,-3-3-115,-1-2 0,-1 0 1,-5-5-627,0 0 0,-3 0 0,-2 1 0,-2 3 581,-2 4 0,-7 3 0,-3 2 0</inkml:trace>
  <inkml:trace contextRef="#ctx0" brushRef="#br0" timeOffset="83">13547 13853 8016,'1'-8'-106,"2"0"1,2 0 0,1-1 1267,-1 1-945,5 5 1,-2-6 0,7 5-1,3 1 1,2 1 0,2 2 0,1 0-151,2 0 1,-2 0-1,-1 0 1,-1 0-1,1 0 1,0 0-519,-1 0 0,-3 0 1,-6 0-815,1 0-387,-1 0 1652,-5 0 0,-7 0 0,-8 0 0,-9 6 0,-2 1 0</inkml:trace>
  <inkml:trace contextRef="#ctx0" brushRef="#br0" timeOffset="84">13733 13829 7398,'-4'8'881,"-1"0"190,3 2-922,0 1 1,2 7 0,0 2 0,0 2 0,0 2-109,0 1 1,2-3-1,0 7 1,3-3-244,-3-1 1,1-2 0,0-1 0,1-3 0,0-1 0,0-2-1248,0-3 834,1-6 0,-1-3 615,0-8 0,5-3 0,-2-5 0</inkml:trace>
  <inkml:trace contextRef="#ctx0" brushRef="#br0" timeOffset="85">13931 13705 7963,'0'6'323,"0"1"0,0-2 1,0 3-275,0 3 1,0 3-1,2 1 1,0 3-1,3 0-49,-3-1 0,5 11 0,0-2 0</inkml:trace>
  <inkml:trace contextRef="#ctx0" brushRef="#br0" timeOffset="86">12691 13692 8104,'8'-12'-242,"0"-1"0,2 2 0,1 2 0,1 0 0,1 0 237,-1-2 0,1 4 0,-1 1 0,2 2 0,1 0 0,1 1 0,0 2 0,-1 1 51,1 0 0,-2 4 1,4 2-1,-1-1 0,-1 2 1,-1 0-29,-1 3 0,3-4 0,0 3 0,1 0 0,0 2-17,-3 2 1,1-1-1,-1 2 1,3 1 0,0 2 15,0-2 0,-2-1 0,-3-2 0,-1 2 1,0 1-1,1 1 15,-1 0 0,-5 2 1,-1-1-1,-2 1-11,0 0 1,0 4-1,-4-1 1,-1 2-4,-4 2 1,-1 0 0,-8 1 0,-1 2 0,-3 1 0,-2-2 2,-2-1 0,3-1 1,-2 0-1,-1-1-30,-1-4 1,-3 2 0,-2-4 0,-1 1 36,2 3 1,-4-8 0,2-1 0,0-4 55,-1-2 1,2 3 0,-3-6-1,-1-3 1,2-3 0,-1-8 66,4-5 0,1-4 1,1-8-1,0 0-135,0-2 0,6-7 0,2 0 0,5-4-31,4 0 0,2 2 0,6 0 1,0 1-19,0 0 0,6 1 1,2 3-1,4 6 1,4 5-189,0 5 1,1 3 0,-4 2 0,3 1-114,0 3 0,5 2 0,-3 6 334,1 0 0,2-6 0,4 0 0</inkml:trace>
  <inkml:trace contextRef="#ctx0" brushRef="#br0" timeOffset="87">24550 16508 8380,'9'-7'-53,"-1"2"1,1 3-1,2-1 1,3-1-1,3 1 1,5 2 12,5 1 1,5 0 0,8 0 0,4 0-1,7 0 1,4 0 0,6 0 0,2 0 37,4 0 0,-30 0 1,0 0-1,-1 0 1,0 0-1,-1 0 1,1 0-1,1 0 1,-1 0 39,1 0 0,-1 0 0,2-1 1,0 0-1,1 0 0,-1 0 0,2-1 1,0-1-1,0 1 0,0 0-2,0-1 1,0 1-1,0 1 1,-1 0 0,-1-1-1,0 0 1,0 1 0,-1 1-1,1 0 1,-1 0-3,32 0 0,-9 0 1,-2 0-1,2 0 1,-1 1-35,-1 3 1,-4-2-1,-8 2 1,1-3 76,4-1 1,-1 0-1,4 0 1,-3 0 89,-2 0 1,-1 2 0,-1 0 0,-3 3 22,-1-3 0,-3 1 0,-5 0 0,-4 1-69,0-1 0,3 2 1,-2-1-1,0-1-34,-4-1 0,-1 2 0,-3 0 0,0-1 46,-3-2 0,1-1 0,-6 0-394,-1 0-203,-1 0 1,-7 1 0,-4 3 0,-6 3-1260,-5 0 1723,-9 4 0,-8-4 0,-6 6 0</inkml:trace>
  <inkml:trace contextRef="#ctx0" brushRef="#br0" timeOffset="88">12988 14498 6965,'-6'-1'567,"1"-3"-505,4 8 0,1-5 1,0 12-1,0 4 1,0 3-1,0 4 33,0 1 0,0 7 1,1 4-1,2 1 1,1 3-47,-1-1 0,-2 4 0,-1 0 0,0-1 0,-1-2 0,-2-4-30,-1-1 0,-1-7 1,2 1-1,-1-7 1,0-2-97,-2-3 1,5-5-305,-3-2 1,4-5 94,4 1 1,-2-3 285,7-1 0,-6 0 0,2 0 0</inkml:trace>
  <inkml:trace contextRef="#ctx0" brushRef="#br0" timeOffset="89">13869 14412 8230,'7'0'-845,"0"0"894,-3 0 0,-2 1 1,3 2-1,1 2 1,0 2 1161,1 3-1048,4 1 0,-4 5 0,6 2 0,-1 1 0,2 4 71,2 0 0,0 6 1,3 0-1,0 0 1,-1 1-1,0 2-32,-3-1 1,-1 0 0,-2-6 0,1-1-208,-1 1 0,-4-6 0,-1-2 0,-1-3-257,-3-2 0,3 1-21,3-1 0,-2-5 0,0-2-82,-2 1 1,5-3 0,-2 4 0,3-1 364,1 1 0,1 7 0,-1 5 0</inkml:trace>
  <inkml:trace contextRef="#ctx0" brushRef="#br0" timeOffset="90">14415 15491 8192,'-7'-7'-144,"-4"-3"1,3 4 0,-3 1 0,-2-1 155,1 4 1,0 0-1,-1 2 1,1 0-1,-1 0 1,1 2-1,0 0 1,-2 4 152,-3 1 1,3 1 0,-2 5 0,4-1 0,2 0 0,3 1 13,1-1 0,-2 2 0,4 1 1,1 2-1,2-2-88,1-1 0,1-2 1,3 0-1,3 1 0,3-2-141,2-3 0,-1 2 1,9-6-1,-1-1 1,-1-2 36,0-1 1,0 0 0,-3 0 0,1 0 0,0 0 26,-3 0 0,-2 1 1,-1 2 2,-2 1 1,-5 6-1,0-2 1,-4 3-53,-4 2 0,-8-1 0,0 0 0,-2 1 0,-2-1 2,1 1 1,-2-2-1,3-2 1,-2 0 82,2 0 0,1-3 0,2-1 292,0 1 0,5-4-210,3 7 1,4-5 0,4 3 0,4-2 0,3-1 23,1 2 1,1-5 0,1 5 0,1-2-73,1 0 1,1 0 0,-5-2 0,1 0-10,-1 2 0,-4 1 0,1-4-84,0 3 0,2-2-112,2 2 0,-1-3-160,0-1 1,-3 0 0,-1-1-724,2-3 1,-1 1 1003,0-6 0,2 7 0,-5-4 0</inkml:trace>
  <inkml:trace contextRef="#ctx0" brushRef="#br0" timeOffset="91">9738 10703 8115,'0'-12'-461,"-1"-1"1,-2 1 448,-1 0 1,1 6 0,6 6-1,2 6 1,2 2 90,3 0 0,1 5 0,1 3 1,2 1-1,3 1 0,3 2 0,4 4 361,1 0-411,-1 7 1,3 0 0,0 8-1,4 1 1,-1 3-51,0 1 1,-1 5-1,-5 7 1,-2 0 0,-2 2 76,2-2 1,-4 0 0,-1-7 0,-5 1 0,-2-1 0,-3 1 71,-2 0 1,-1-1-1,-4 2 1,0 3-80,0 4 1,0-3 0,0 0 0,0-1-40,0 0 0,-4 5 0,0-1 0,0 1-47,-1-1 27,3 2 0,-9-7 0,3 5 1,-3 1-4,-2 2 1,4-5 0,-2-2 0,-3-3 7,0-2 0,-1 0 1,0-4-1,-2-4 0,1-2 8,-2-2 0,-1 2 0,-5-1 1,2 1 33,1-3 0,1-2 0,-4 3 0,1 2 1,-2 2 1,3-1 0,-8 4 0,1 1-54,0-1 1,-4 5 0,2 5 0,1-2-202,0-1 142,-5-1 0,8 0 1,-5-1-1,0-1 55,1-2 1,3-3 0,-2-6 0,1-1 45,0-3 1,-6 5 0,2-3-1,-3-1 1,-1 2-5,0 0 1,0-2 0,0 1-1,-1 1-111,1-2 1,-4 1 0,-2 2 0,-1 0-29,-3 0 1,0-1 0,0-2-1,2-2 58,-2-2 1,-1 4-1,-1-4 1,3 0 71,0 0 1,6-1 0,-3-2 0,2 0 70,0 2 1,-5 1 0,4-2-1,-1 2-47,0 2 1,-7 5 0,5 5-1,1-3-65,0 0 1,0 2-1,-6 2 1,2 0-1,1 0-25,1-3 0,2-1 0,-3 0 0,2 1 44,-2 0 0,4-8 0,2 5 1,2-1 75,2 0 0,-6 2 0,-1 2 0,0 1-34,3-1 1,-2 3 0,0-2-1,-1 1-3,-3 1 1,5-5 0,0 3 0,4-2 0,1 0-25,-1 2 0,1-2 0,0 2 0,0-3-3,-1 0 0,5-2 0,0-2 1,0-1 34,2 1 0,0-3 0,6-1 1,-1-1-22,-3 0 0,3 4 0,-3-3 0,3 1 11,1-1 1,-4 0 0,-1-1 0,0 3-19,-1 0 1,1-2 0,2-5 0,-2 0-20,-2-1 8,-1 1 1,-5-1-1,-2-2 15,-2-2-12,-5 1 0,5 2 0,-5 0 0,1-4-1,-1-1 1,-1-2 0,-3-2 6,-3 3-9,3-4 1,-5 5 0,4-5 0,-4-1-13,0 0 1,-2-1 0,-4-1 0,1-2-9,4 2 0,-8-3 1,1 0 201,-3-2-170,8 5 0,-8-9 0,9 4 0,-4-4 94,-4-1 0,-1 0 0,-2 0 0,5 0-50,5 0 1,1 0-1,-5 0 1,-2-1-76,-1-4 0,4 3 0,4-7 1,-1 0-51,-2-2 1,0-2 0,2 2 0,3 2 0,0-1-50,4-4 0,0 2 0,-1-6 0,0 1 111,0 1 0,4-2 0,2 1 0,1-3-6,-1-4 1,1-5 0,0-1 0,5-2 13,2-2 0,0-5 0,1-3 0,-1-5 50,3 0 1,8 0 0,-1-4-1,2-1 40,3-2 0,3-1 0,2 2 0,-1 0-127,1 0 1,2 1-1,-2 0 1,1-4-67,3 0 1,1 2 0,2-4-1,-1-1-257,1-2 258,0-1 1,5-4 0,3-1 0,2-4 54,2 34 1,0-1 0,0 0 0,0 0 0,0-3 0,0 1-718,0 0 0,0 0 774,3-2 1,0 0 0,0 1-1,1 0 1,2-1 0,0-1-1,0 2 1,0 1 97,1 2 0,-1 1 0,0 0 0,0 1 0,7-31 0,-1-1-105,1 1 1,0 2-1,2 5 1,3 4-51,2 1 1,0-4 0,4 1 0,-1-3-12,2-1 0,-2-4 1,-7 32-1,2-1 1,-1-1-1,0-1 1,1-2-1,0-1 40,0 1 0,1-1 0,1-3 1,1 0-1,1 1 0,-1 0 0,1-2 1,0-2 18,1-1 1,1-1-1,2 0 1,0 0-1,1 0 1,0 1-1,0 1 1,0 1 40,0 0 0,1 2 0,-1 2 0,1 0 0,2 1 0,0 0 0,-2 2 0,0 1 0,0 0 0,1 2-45,-1 2 1,0 1 0,-2 2 0,0 1 0,1 0 0,0 0 0,-1 1 0,1 1-99,-1-1 0,1 1 0,24-19 0,-24 23 1,0 1-1,24-18 0,-1 3-21,-1 0 1,1 1 0,0 1 0,-1 2 83,1-1 0,4-2 1,2-3-1,-27 19 0,1 0 39,2 0 1,0-1-1,0 0 1,1 1 0,-2 1-1,1 0 1,0 0-1,1 0 72,0-2 0,0 1 0,2 0 0,0 1 0,-1-1 0,0 0 0,0 2 0,1 0-47,0 1 0,1 1 1,1 0-1,1-1 1,0-1-1,1-1 0,0 0 1,1 1 77,-2-1 0,1 0 1,-1 1-1,1-1 1,0 1-1,0-1 0,3 0 1,-1 1-1,1 0 1,0 0-136,0 1 0,-1 1 0,-1-2 1,0 0-1,-3 1 0,0 1 1,1-1-1,-1 0 19,0 0 1,0 0-1,2 0 1,-1 0-1,0 2 1,0 0 0,-2 0-1,0-1 1,-1 1-1,0 0 53,0 1 0,-1 0 0,1-1 0,0-1 0,2 0 0,1 0 0,-1 0 0,0 0-14,0 2 0,1-1 1,0 0-1,-1-1 1,2 0-1,0 0 1,1 0-1,0-1-25,0 0 1,1 1-1,0 1 1,-1 1-1,2-2 1,-1 0 0,-1 1-1,0 0 1,0 1 1,0 0 0,-2 1 0,1-1 0,1 1-1,0 0 1,-2 0 0,0-1-8,-4 2 1,1 1-1,0 1 1,0-1 0,-1 0-1,1 0 1,0 1-1,0 1 22,1 0 0,-1 0-3,24-7 1,7 3 0,-8 1-1,3-1 0,2 5 0,2 0 1,1-2-5,-1-1 0,-2 0 0,-1 2 0,1 2-37,4 1 1,-8-2 0,3 4 0,-3 0-30,-2-2 1,3 5 0,-3-3 0,-1 2 45,-2 2 1,-3 0 0,-1 0 0,-1 0-1,0 0-44,-4 0 1,2 0-1,-4 0 1,-1 0 150,1 0 0,3 0 0,-5 0-99,-1 0 0,0 3 0,-1 2 0,1 6 0,0 3 0,1 3 0</inkml:trace>
  <inkml:trace contextRef="#ctx0" brushRef="#br0" timeOffset="92">12753 12477 8044,'0'-9'-233,"0"1"1,0-1 0,1-2-1,3-2 158,5 1 0,2 3 0,1 1 0,2-1 0,2-2 0,5-2 0,2 1 102,2-1 1,4 1 0,1 1 0,2 3-1,1 2 1,0 2 0,-1 0 165,-2 1 0,5 6 0,-3 2 0,-1 2-129,-2 3 0,1 1 1,1 1-1,1 1 1,1-1-72,-2 1 1,4-2 0,-5-2 0,0-1 0,2 4 31,0 3 1,-3-2-1,2 4 1,0-2 28,-4 2 1,1-2 0,-1 6 0,2 1 25,-1 1 1,-2 7 0,-1 3 0,0 3-57,0 1 0,-1 2 0,1 1 1,0 1-1,0-1 0,0 4 0,-1 2 0,1 1-5,0-2 1,0 3 0,-2-4-1,-1 3 28,-1 3 1,-2-7 0,3 6-1,-2 0 1,-1-1 2,0 1 1,-2 5 0,2 0 0,-1 0-34,-3 1 0,3-4 0,-1 4 0,-2-1 0,-1-1-6,-2 0 1,0 2-1,1-1 1,-1-1-34,1 2 0,2-4 1,-1 3-1,-3-3 12,0-1 1,0 2 0,1-1 0,1-3 23,-1 1 0,-1-1 1,-1 3-1,-4 1 3,0 2 0,2 0 0,-4-5 1,-1 1-11,-1-1 0,2 1 1,0 0-1,-1-1 13,-2 1 0,3-1 0,2 1 0,-1 0-28,1-1 0,-1-3 0,-2-1 0,1 2 0,0 1-26,2 2 1,-5 0 0,3-1-1,-2 1 44,-2-1 0,0-2 1,0 0-1,0 1 0,0-2 70,0-2 1,0-1 0,0-3-1,0 1 5,0-1 0,0-2 0,0 0 1,-2-1-125,-2 0 1,1 4 0,-5-1 0,-2-2-72,-1-4 0,-1-1 1,-2 6-1,-1-1-239,-2 0 268,-5 1 0,3-7 0,-6 4 0,-1-2 39,-3 0 0,3-3 1,-4 1-1,-1-6 50,-2-4 0,0-1 0,-3 2 0,-2-1 7,-1-1 1,1-6 0,-1 2 0,-2-2 14,-5 1 1,-2-2-1,-2 3 1,2-5 9,3-4 1,-8 3-1,4-4 1,-2 0-1,0-3 2,1-2 1,-1-4-1,-1-2 1,-1-4-20,5-3 1,-2-3-1,5-1 1,-3-3-25,-2-1 0,2 2 0,1-2 0,1 1-13,-1 3 0,-2-3 1,-4 0-1,1-1 9,4-3 1,-2 2 0,6 0 0,-1-4 0,1-2 0,1-3 1,1-1 0,5 1-1,-1-4 1,-2-3 4,-2-1 1,1 0 0,4-2 0,0-2 0,-1-5 1,1-2-1,0-2 1,1-1 91,3-2 1,3 0 0,5-5-1,0-1-55,0-2 1,5 4 0,0 0 0,2 1-40,3-1 1,0-1-1,1-4 1,-1 0-1,3 0-124,1 0 1,-3 0-1,6-1 1,-3-2 102,-2-1 1,5 0 0,1 2 0,1 0-1,2-4 8,-1-1 1,3 8-1,-2-1 1,3 2 23,1-1 1,1-4 0,2 2 0,1 4-17,-1 2 0,2 2 1,1 1-1,-1-2-20,1-1 1,2 1 0,-2 4 0,-1-2 14,1 1 22,3-3 1,-7 5-1,3-3 8,1 3 0,-3 2 1,3-2-1,1 0 1,0 0 44,3 2 0,1 4 0,1-2 1,2 2-1,3-1-7,3 2 0,0-3 0,0 6 1,4 1-93,3 1 1,4-2-1,3-2 1,-1 1-97,2-1 0,0 1 1,3 5-1,-1 0-22,0 0 1,-4 4-1,-1 1 1,-2 2-169,-2 2 339,4-4 1,-6 6-1,3-1-31,-3 5 1,-1 4 0,-1 5 0,1 2-1001,0 3 1012,5 3 0,-3-1 0,3-1 0</inkml:trace>
  <inkml:trace contextRef="#ctx0" brushRef="#br0" timeOffset="93">22950 3311 8048,'1'-8'159,"2"0"-38,1-2-101,0-1 0,0-1 0,2-2 0,1-1 0,3-3 0,1-1-61,1-3 0,2-6 0,1-1 0,3 0 0,0 0 0,1-1-8,0-2 0,1-1 0,0-4 0,-2 0 0,-1 1 1,-1 1 73,-1 2 1,-1 2 0,-1-2-1,-2 5 1,-2 5 39,0 2 1,-1 4 0,3-2-1,-1 1 1,-4 3-21,0 1 1,2 6 0,-2 0 0,-1-2 11,1-1 0,-1 4 0,-2 2 16,1-1 1,4 3-20,-3-5 1,0 5-66,-1-1 0,-1 3 15,5 1 0,-4 0 0,5 1 22,0 3 1,-3-1 0,-1 4-1,-1 0 1,2-2 35,1 1 0,-3 4 0,4-2 9,2 3 0,-3 1 0,1 2 0,2 1 0,1 3 48,1 1 0,1 2 0,-1 4 0,0 1 0,2 3-105,3 4 1,-3 3 0,3 1-1,0 0-12,0 1 0,-1-1 0,-4 0 0,1-1 68,-1-3 1,-3-1 0,-1-5 0,1 2-11,2-1 1,1-8 0,-3-2 0,-1-1-82,2-1 0,-3 1 1,0-5-112,-2 1 0,1-1 0,-3 0-135,1 1 1,0-5 0,-5-1-25,-4-2 0,3 0 0,-7-5 1,0 0-76,-2 0 1,-3 4 0,-1 0 0,-3-1 365,-1-2 0,-2-1 0,-4 0 0</inkml:trace>
  <inkml:trace contextRef="#ctx0" brushRef="#br0" timeOffset="94">22863 3448 8270,'1'-7'239,"4"1"0,3 2-83,3 0 1,7-1 0,4 2-1,5-1 1,8 0 0,5 0 64,5-1-150,4 1 0,6 4 1,1 0-1,2-1 1,-1-2-1,-2-1 36,-3 1 0,-1-4 1,-3 0-1,-2-1 1,-6 1-46,-6 2 0,-3-4 1,-8 4-1,-2-1 0,-5 1-190,-2 2 1,-6 2-1,-1-1-1027,-1-2 1,-2 4 1154,-4 0 0,-6 6 0,0 6 0</inkml:trace>
  <inkml:trace contextRef="#ctx0" brushRef="#br0" timeOffset="95">23397 3138 10786,'8'0'297,"0"0"-270,0 0 1,2-6-1,1-1 1,4-2-1,2-2 1,2-3-7,0 0 0,6-5 0,4 0 1,0-2-1,0 2 0,0-1 0,-2 1-25,0-3 0,-4 3 1,-2-1-1,-5 2 1,-3 3-1,-4 3-19,0 4 0,-2-3 1,1 2-1,-4-2 3,-3-1 1,3 0 0,1-1 0,-3 1-14,0-1 1,-2 1 0,0 0 0,0-1-121,0 1 0,0 3-971,0 1-1223,0 5 2347,0-2 0,5 5 0,2 0 0</inkml:trace>
  <inkml:trace contextRef="#ctx0" brushRef="#br0" timeOffset="96">23694 2741 7854,'9'0'151,"-1"0"1,1-1 67,2-4 1,2 3-1,1-5 1,2 0 0,4 0-1,0-3-33,1-1 1,-2-1-1,3 1 1,-2 1 0,-3 2-1,-1-2 153,-3-1 0,-4 4 0,-2 2-62,-2-1 1,3 6-154,-4 0 1,-1 6 0,-6 6-1,-1 2-200,2 3 0,-4-2 0,1 4 0,-1 0 1,1-1-586,2 0 1,0 4 0,0-2 0,-1 0 660,1 1 0,-4 0 0,1 3 0</inkml:trace>
  <inkml:trace contextRef="#ctx0" brushRef="#br0" timeOffset="97">24017 2530 8253,'7'0'1331,"4"0"-1191,-10 0 1,10 0 0,-3 0 0,3 1 0,2 2-223,-1 1 1,1 0 0,-1-4 0,0 0 0,2 0 60,3 0 1,-3 0 0,2 0 0,-3-1 0,-4-2 0,-2-2-52,-1-2 1,-2-1-1,-4-5-35,0 1 0,-2 1 0,-2 1 0,-4 2 0,-3-2 2,-2-1 0,1 3 0,0 1 0,-1 2 25,1 2 1,-1 1-1,1 4 1,1 2 85,3 4 1,-2 7 0,5 3 0,-1 0 0,1 2 97,2-1 0,1-3 0,2 4 0,0-2 72,0-3 0,6 1 0,1-2 0,1-3-18,0 0 1,5-5 0,3-2-1,-1-3-84,-1-1 1,0 0 0,1-1 0,3-2 0,0-3-195,0 0 0,0-3 0,-3-4 0,2-3-101,-2 0 1,-1-1 0,-2 5 0,-1-1 93,-3 1 0,3 4 1,-4 0-1,0-2 77,-3-1 0,-2-2 1,-2 1 77,0 0 1,0-1 401,0 1-387,0 5 0,0 7 1,0 8-1,1 3-23,3 2 1,-3 3-1,4 1 1,-4-1-16,-1 2 1,1-3 0,2 5 0,1-2-7,-1-3 1,-2-2 0,-1 0 190,0-1-146,0-5 0,2-3 1,1-8-1,1-4-64,-2-3 0,0-6 1,-1-1-1,2 1-103,1-1 1,0-3 0,-2 3 0,0 0 0,4 0-335,1 3 0,-3 1 0,3 2 0,0-1-53,0 1 1,-1 4 509,3 0 0,2-1 0,-4-3 0</inkml:trace>
  <inkml:trace contextRef="#ctx0" brushRef="#br0" timeOffset="98">24525 2418 9975,'5'9'-59,"-1"-1"-44,5-5-6,-7 2 1,9 1 7,-3 2 1,2-1 0,-1 1 34,0 2 1,-3 1 0,3 1 0,-5 1 96,-3-1 0,-1-4 0,0 1 1,0 0 32,0 2 0,0-2 1,0-1 49,0 1 0,-1-2 249,-3 2-489,2-7 0,-3-2 0,5-8 0,1-3-148,3-1 0,-1-5 1,4-1-1,0 0 103,0 0 1,0-2 0,2 2 0,0 0 111,0 0 0,-2-3 1,1 5-1,1 1 0,-1 2-153,0 5 1,-4-2-1,5 6 21,0 1 1,-2 3 0,1 5 0,1 3 190,-2 3 0,2 1 0,-5 1 0,1-1 0,0 0 0,-4 1 0,4-1 79,-4 1 1,-1-1 0,0 0 948,0 1 1,4-5-93,0 0 1,6-5-744,-2 1 1,3-2-1,0-1 1,-1 2-145,-2 1 1,0 1-1,5-2-329,-1 1 1,1 0-1,-1-4 25,0 0 0,1-1 1,-1-3 187,1-4 0,-5-3 1,-1-3-1,-2-1 80,-2-2 1,-2 1 0,-1 3 0,-1 1-8,-3-1 1,-3 2 0,-7 2 0,-1 2-74,-1 1 1,-5 2 0,4 4 0,2 0 26,1 0 1,2 0-1,1 2 1,1 0 18,2 3 0,5 0 1,1-2-38,4 1 36,5 6 0,10-9 0,1 3 0,0-3 29,-1-1 1,4 0 0,-3 0 0,0 2 118,0 2 1,3-3 0,-5 3-1,1-2 1,-1-2 110,1 0 1,-2 1 0,-5 2 0,-2 1-113,1-1 1,-2 4 0,0 1-85,-1 3 1,-2 1-1,-4 1-99,0-1 1,0 1-351,0-1 418,0 0 0,0-6 1,0-6 68,0-7 1,4-4 0,0-1 0,0-2-1,0-1 326,1-2 1,3 1 0,-3 3 0,2 1-13,3-1 0,1 1 0,1 1 0,1 1-617,-1 2 1,5 5 0,-1-1 0,-1 3-2609,-1 1 2832,-1 0 0,-1 5 0,0 2 0</inkml:trace>
  <inkml:trace contextRef="#ctx0" brushRef="#br0" timeOffset="99">19216 8607 8196,'1'-7'-161,"2"2"51,1-1 376,0 5 1,-4-3-1,0 8 1,0 4-1,0 5-59,0 3 0,0 3 0,0 8 0,0 2 0,0 2 0,0 2-126,0 0 0,2 0 0,0 5 0,3-1 1,-1-1-77,1-3 1,-2-3 0,5-6 0,2-2 0,2-3 66,5-1 1,-2-6 0,6-5 0,1-1 12,1-4 0,2 0 0,1-2 0,2 0 1,1 0-69,-2 0 0,-1 0 0,-2-2 0,-3 0-628,-5-3 1,-2 1-1412,-2 4 2022,-5 0 0,-1 0 0</inkml:trace>
  <inkml:trace contextRef="#ctx0" brushRef="#br0" timeOffset="100">19179 8520 8081,'16'-12'112,"1"0"0,-2-1 16,-1 1 1,4-1-1,2 2 1,5 3-1,4 4 1,4 4-131,3 4 1,5 3 0,1 5 0,-2 1 0,-3-1-386,-4 1 1,-4-1 0,-8 0 0,-5 1-501,-2-1 887,-7 1 0,-2-1 0,-5 0 0</inkml:trace>
  <inkml:trace contextRef="#ctx0" brushRef="#br0" timeOffset="101">19253 8744 8055,'8'0'-40,"2"0"294,4 0 0,0 0 0,6 0 0,2 0 0,3 0 221,4 0 1,3 0 0,4 0-1,-2 0 1,-2 0-675,-2 0 0,-2 0 1,-8 0-1,-3 1 0,-3 2-1962,-2 1 2161,-5 6 0,-1-4 0,-6 7 0</inkml:trace>
  <inkml:trace contextRef="#ctx0" brushRef="#br0" timeOffset="102">20022 8384 8187,'0'-12'-26,"0"-1"152,0 6 0,4 3 1,1 10-1,-3 6 1,0 7-1,-2 6 217,0 4 1,-4 3 0,-1 5 0,3-1-592,0-3 0,-2 3 1,0-3 247,1 3 0,-4 6 0,0 2 0</inkml:trace>
  <inkml:trace contextRef="#ctx0" brushRef="#br0" timeOffset="103">19154 9401 8084,'0'-8'248,"0"-1"-311,0 7 34,0-4 1,-1 6 0,-2 2 0,-3 2 0,-1 4 0,-1 3 231,1 1-144,-4 6 0,0-3 0,-5 6 1,-1 1-1,-1 3 0,-3 3 198,-2 0-149,-7 7 0,-2 1 0,-7 6 0,-2 3 0,-4 3 0,21-22 1,-1 0 38,0 3 0,1 0 1,-1-1-1,1-1 0,2 0 1,-1 0-1,-20 24 0,2-1-10,0-1 1,18-22-1,0 0 1,-20 27-1,-1-1 1,21-26-1,1 0-29,-22 27 1,20-27-1,-1 1 1,-19 24-1,22-25 1,-1 0 193,-23 25-279,6-1 0,-2-1 0,4 0-1,1-1-44,0-5 0,4 3 0,1-5 0,2-2-227,2-2 204,2 5 1,3-10 0,2-1 0,3-8 14,0-3 0,4-4 0,-4 2 0,2 0-16,-1 0 0,-3-2 1,2 2-1,-2 2-76,-2 2-49,-1-6 0,0 12 0,0-8 1,3 2-308,-2 2 0,4-2 0,1-2 0,5-5 478,4-2 0,-3-1 0,4-1 0</inkml:trace>
  <inkml:trace contextRef="#ctx0" brushRef="#br0" timeOffset="104">16884 12229 8052,'8'-4'-58,"0"-1"342,6-4 0,3 6 1,6-4-1,5 0 1,2 2-1,4-2 0,4 1 1,0 1-1,1 1-403,-3-2 0,-7 5 0,-1-3 0,-1 2 0,-4 2-958,-2 0 0,-9 2 1077,-8 2 0,-8-3 0,-3 5 0</inkml:trace>
  <inkml:trace contextRef="#ctx0" brushRef="#br0" timeOffset="105">17144 11981 8052,'0'7'79,"0"-1"173,0-1 1,0 6 0,0 7-1,0 1 1,0 4 191,0 5 0,4 3 0,0 8 1,-1 1-1,0 1-401,1-1 0,-2 3 0,2-3 0,-3-4 0,-1-7-1056,0-7 0,1 0 1013,4-6 0,-4-5 0,4-5 0</inkml:trace>
  <inkml:trace contextRef="#ctx0" brushRef="#br0" timeOffset="106">19253 9265 8163,'0'-9'-438,"0"1"684,0 5 0,0-4 0,2 5 310,2-3 1,-2 1-373,7 4 0,-5 6 0,4 4 0,2 5 1,2 5-1,5 5 0,2 5 84,0 8 0,3-1 0,-5 4 0,-1-1 0,2 0 1,2 1-1,-1-2-2,-3-4 0,-2-7 1,-1-6-1,-1-2-107,0-2 0,-3-3-1354,-1-7-1324,-5-2 2519,2-12 0,-5 5 0,0-5 0</inkml:trace>
  <inkml:trace contextRef="#ctx0" brushRef="#br0" timeOffset="107">19613 10071 8061,'12'-2'0,"2"0"0,1-4 212,2-1 0,5 4 1,-1-1-1,2 3 0,5 1 1,2 0 668,3 0-894,6 0 0,-9 0 0,3 0 0,-3 0 0,-2 0 0,-3 0 0,-6 0-1604,-4 0 1617,-3 0 0,-10 0 0,-4 0 0</inkml:trace>
  <inkml:trace contextRef="#ctx0" brushRef="#br0" timeOffset="108">19861 10083 8061,'-4'13'262,"0"-1"-248,0 0 496,-2 1 0,5 3 0,-5 2 0,2 1-49,0 4-538,0 0-77,-2 2 0,5-2 1,-3-1-1,2-2-969,2-3 604,0 5 0,0-8 519,0 3 0,6 2 0,1 0 0</inkml:trace>
  <inkml:trace contextRef="#ctx0" brushRef="#br0" timeOffset="109">20444 10009 8055,'-1'-7'-321,"-2"1"458,-1 1 0,0 5 1,4 0-1,0 7 0,0 5 1,0 6-1,0 5 0,0 6 1,0 2 2174,0-1-2249,0 4 0,0-3 0,0 3 1,0-2-1,0-2 95,0-2 0,5-2 1,3-3-1,3-2 55,2-4 1,5-5-155,2-4 1,5-2 0,4-6-1,3 0 1,1 0 0,0 0-129,2 0 1,-5-4-1,-1 0 1,-4-1-520,-5 0 0,2 3 0,-5-2-457,-2 3 1,-7 2 0,-5 2 1044,-6 1 0,-4 6 0,-5-3 0</inkml:trace>
  <inkml:trace contextRef="#ctx0" brushRef="#br0" timeOffset="110">20518 10046 8053,'7'-13'190,"4"5"1,-1 1 0,4 0 0,4 2-13,1-1 1,6 2-1,5 3 1,1-2 0,-1-1-580,-3 1 1,0 2 0,-4 2 0,-2 2 0,-6 3-1012,-5 0 1412,-5 3 0,-5 3 0,0 0 0</inkml:trace>
  <inkml:trace contextRef="#ctx0" brushRef="#br0" timeOffset="111">20518 10170 9183,'0'7'813,"6"4"1,2-10-764,9 3 0,-2-1 1,6 0-221,1 1 1,1 0 0,2-4 0,-2 0 169,-2 0 0,2 6 0,-3 1 0</inkml:trace>
  <inkml:trace contextRef="#ctx0" brushRef="#br0" timeOffset="112">21102 9996 7971,'0'-7'0,"0"2"831,0 5-625,0 5 0,0 4 0,-2 6 1,-1 3-1,-1 1-169,2 3 1,0 4-1,2 0-37,0-2 0,-5 3 0,-2 5 0</inkml:trace>
  <inkml:trace contextRef="#ctx0" brushRef="#br0" timeOffset="113">19514 9339 8073,'0'-8'-1151,"0"-1"1392,5 7 0,-2-5 0,7 4 1,2-1-1,6 3 0,4 2 0,7 6 1,5 4 651,9 7 1,5 4-769,6 3 0,3 1 0,5 3 0,0 4 0,-31-16 0,0 0 506,31 16-547,-6 3 0,2-10 0,-6 5 0,-1-4 0,2-1 111,-2-2 0,-4-8 0,-3 1 0,0-3 0,-3-2 449,-2 0-600,1-5 0,-14 4 1,2-4-1,-5 2-51,-2-1 0,-6-5 0,0 2 0,-4-1-223,-3 0-820,-5 0-889,3-4 1939,-6 6 0,-11 1 0,-3 5 0</inkml:trace>
  <inkml:trace contextRef="#ctx0" brushRef="#br0" timeOffset="114">19439 10678 8124,'-7'-5'-952,"-4"4"1189,10-5 0,-5 5 298,6-3-458,6 2 1,-3-3 0,5 5 0,2 0-1,1 1 1,1 2 0,2 2 31,2 2 1,0-3 0,4 3 0,2 0 0,2-1-1,-1 0 34,-2 1 0,2-4-76,-2 1 1,5 2 34,-1-2-2,2 0-69,-7-4 1,0 0 0,0 0-1,-1 0 83,0 0-33,-4 0-121,3 0 0,-5 0 0,-1 0 0,1 0 8,-1 0 1,0-4 19,1 0 1,-5-2-34,0 2 75,1 3-8,3-10 1,-4 8-5,1-5-1,-7 5 9,9-3 1,-5 1-35,2-3 0,-1-2 23,-3 2-8,-2 2-10,3 6 1,-5-1-46,0-3 52,0 2-52,0-3 0,-1 5-350,-3 0 303,2 0 49,-3 0 66,5 0-261,0 0 0,-6 0 0,-1 0 0</inkml:trace>
  <inkml:trace contextRef="#ctx0" brushRef="#br0" timeOffset="115">18869 12092 9344,'-7'6'369,"3"2"1,2 3-382,2 1 1,0 5 0,0 0 0,0-1 0,0 1 0,0-1 0,0 1 0,0-1 0,0 1-1191,0-2 0,0-1 1202,0-2 0,0 1 0,0-1 0</inkml:trace>
  <inkml:trace contextRef="#ctx0" brushRef="#br0" timeOffset="116">18757 12030 8396,'0'-7'-147,"0"2"-24,0 5 1,0 7 0,1 4 170,3 4 0,3 1 0,6-3 0</inkml:trace>
  <inkml:trace contextRef="#ctx0" brushRef="#br0" timeOffset="117">19216 12229 7796,'0'-13'-502,"-1"1"599,-4 0 0,-1 0 0,-7 4 0,1 3 0,-1 1 297,1-1 1,-5 1-1,1 4 1,-1 2-1,1 2-100,-1 4 1,1 4-1,5 4 1,1 2-1,3-1-121,2 1 1,0 4-1,5-2 1,2-1-1,2-1-196,4 0 1,5-9 0,2 3 0,1-6-191,-1-3 1,5-1 0,-1-2 0,0-2-86,-2-2 1,1-4-1,-2-7 1,0-2-9,-3 2 0,0-3 0,-2 0 1,-2 0-1,0-1 8,0 0 0,-3-2 0,-2-4 0,-3 0 0,-1 0 248,0 1 1,0-1-1,0 1 1,0 2 365,0 2 0,-4 5 1,-1-2 557,-2 3 1,3 3-426,-5 3 1,7 8-1,-2 10 1,2 5 253,2 5-374,0 4 0,0 2 1,0 3 65,0 4-343,0 3 1,0-4-1,0-2 1,0-1-257,0 0 0,2 0 1,0-4-1,2-2 0,-1-2-922,-1-5 0,-2 2 1,1-1 1125,3-2 0,-3-1 0,5-2 0</inkml:trace>
  <inkml:trace contextRef="#ctx0" brushRef="#br0" timeOffset="118">19352 10083 8100,'0'-12'0,"0"-1"0,2 1-176,2-1 1,-1 2 0,4 2 0,-1 1 0,1-2 0,3-1 0,1-2 0,3 1 187,2 0 0,-1-1 0,6 1 1,1-1-1,2 1 0,0 0 0,1-1 1,-1 1 112,-4-1 1,4 2 0,-5 3 0,0 3 0,-2 1 0,-2-1 47,2 3 0,-4 0 1,4 2-1,-2 0 28,2 0-162,-4 0 0,10 2 1,-6 0-1,1 3 1,2-3-10,-1 0 0,-3 2 1,4 0-1,-1 0 0,-1 0 11,0 0 1,-2 6-1,-3-2 1,-1 3 1,1 2 1,-5-1 0,-1 2 0,0 1 0,-2 2-30,1-2 0,2 4 0,-4 0 0,-1 2-23,-2 0 0,3-1 0,1 5 0,-1 0 49,1 0 0,-3 0 0,3-1 0,-1 3 9,0 1 1,1 0 0,-5 4 0,0-2 0,0-1-6,0 1 0,0-4 0,0 2 1,0-5-46,0-2 1,-2-6 0,-1 2 0,-2-3 4,-2-2 1,-1 0 0,-5 1 0,1-1-19,-1 1 0,-3-1 0,-2 0 0,-1-1 13,-3-2 0,-3 2 0,-3-4 0,-2 1 0,-2-1 9,-2-2 0,2-1 1,-1-4-1,-1 0 19,-2 0 1,4-5-1,2-3 1,1-5-1,0-3 64,1-5 1,-2-2 0,1-2-1,1 0-58,2 0 1,7-4 0,1-1 0,3 0-47,2-1 0,0-2 1,9 4-1,1 0-74,1-1 0,4 4 1,2-3-1,4 3 0,5 1-223,3 0 1,-1 0 0,5 1 0,-3 0-19,-1 3 1,2-1 0,-2 6 0,1-1-544,1-1 871,-5 5 0,11-5 0,-5 5 0</inkml:trace>
  <inkml:trace contextRef="#ctx0" brushRef="#br0" timeOffset="119">18633 11857 8134,'8'-13'-734,"0"1"545,2-1 0,-3 1 0,3-2 0,2-1 370,3-1 0,7-5 0,0 4 0,6 2 0,5 0 0,3 0-11,1-2 1,0 5 0,0 5 0,1 2-1,0 2 1,2 1-128,2 2 1,-2 0 0,-6 0-1,-1 0 1,2 2 0,0 2-36,3 4 1,-7-1 0,-2 1 0,-4 2-1,-3 1 31,-1 1 1,-2 5 0,2 1 0,-5 0 0,-2 1 22,-2 0 0,5 6 0,-2 4 0,-2-1-28,-4-2 0,-1 0 0,4 2 1,-4 2-1,-4 0-29,-3 1 1,-1 2 0,0-3-1,-1 2-31,-3 2 1,-3-2 0,-6-1 0,1 1-1,-2 0-10,-2 2 0,2-3 0,-3-1 0,2-1-36,-1 0 1,1 1-1,-6-2 1,-1 1-33,-2-2 0,0-1 0,-3-2 0,-2-2 1,-4-3 61,-2-1 1,-3 3 0,1-6 0,0-3 132,0-2 1,-5-3 0,1 1 0,1-4 51,1-2 1,2-2-1,-1-2 1,-1-3 0,0-6 23,4-4 0,1-6 1,1 2-1,3-3-6,0-5 1,5-2 0,-1 0 0,5-4-33,3-2 1,2-3 0,5 1 0,1 0-170,2 0 1,5 0 0,-1-1-1,2 0 1,2-1 0,0 1-206,0 2 0,6 1 1,2-1-1,2 2-240,-2 1 0,3 5 0,-3 1 485,3 5 0,2-2 0,-1 5 0</inkml:trace>
  <inkml:trace contextRef="#ctx0" brushRef="#br0" timeOffset="120">18931 9376 8033,'6'0'-774,"6"0"1,-4 0 707,3 0 0,1 0 0,2 2 0,3 0 0,3 4 0,4-1 0,2 2 0,4-1 0,6 1 0,5 0 66,3 2 0,2 1 0,5-1 0,0 0 0,0-1 0,-3-1 0,-6 4 0,0-4 0</inkml:trace>
  <inkml:trace contextRef="#ctx0" brushRef="#br0" timeOffset="121">21288 3361 8271,'-9'-4'48,"2"-2"431,2-1 40,1 5 1,1-8-262,3 6 1,4 0 0,11 4 0,5 1 0,2 2 0,5 2-77,4 2 1,6-3 0,4 3 0,1 0 0,0-1 0,4-1-72,2-2 0,-3-2 0,-2-1 0,-3 0 1,-5 0-185,-4 0 0,1 0 0,-7 0 1,-6 0-1,-4 2-503,-2 2 0,-1-1 1,1 5-1,-1 3 576,0 4 0,1 4 0,-1 6 0</inkml:trace>
  <inkml:trace contextRef="#ctx0" brushRef="#br0" timeOffset="122">24749 3373 8198,'5'-6'-471,"-2"-4"436,5 6 0,-4-5 0,5 5 0,0 2 0,2 0 0,2 2 0,1 0 167,2 0 0,3 0 1,6 2-1,0 0 1,0 4-1,1 1 0,2 1 90,1-1 1,4 3 0,-4-6 0,-2-2 0,1 0 0,-1-1-3,2 3 1,-1-2-1,-6 2 1,-3-3 0,-1-1-91,-3 0 1,-1-1-1,-2-2 1,1-1-75,-1 1 0,-5 0 0,-1 1-75,-1-2 1,-4-2-321,4 2-267,-4 3 1,-2-5 605,-4 6 0,4 0 0,-4 0 0</inkml:trace>
  <inkml:trace contextRef="#ctx0" brushRef="#br0" timeOffset="123">24836 2791 8318,'5'-13'0,"-2"1"0,5-1-193,2 1 1,1 0-1,3-1 1,1 1-1,1 1 1,-1 1 231,-1 2 1,3 4 0,1-3 0,1 1 0,2 3 0,-1 2 0,1 1 36,1 0 0,1 0 0,4 0 1,-1 1-1,1 2 0,0 3-2,0 1 0,1 1 0,-2 4 1,2-1-1,0-1 11,0-2 1,-6 1-1,-1 3 1,1-1-1,0-1-16,-1-2 1,-4 0 0,-4 5 0,-1 0-22,1 4 0,-2-3 0,-2 2 1,-2-1-20,-1 2 0,-1-2 0,-2 4 0,1 1 0,0-2-59,2-1 1,-5 5 0,3-1 0,-2 3-1,-2-1 32,0-2 0,0 2 1,-2-2-1,-2 2 11,-4 2 0,1-4 0,-1-1 0,-3 1-7,-4-2 0,1 5 0,-4-4 0,1 2-47,1-1 1,-5 1 0,3-5 0,-1-1-8,-3 2 1,3-4 0,-2 2 0,-1-2 45,-2-1 1,0-1 0,-1 0 0,0-1 0,-1-1 36,-3-2 0,3-5 0,-3 3 1,2-2-1,3 0 50,-1-1 1,0-3 0,0-4-1,-1-5 72,-3-2 0,4-1 0,-1-2 0,4-1-68,0-2 0,-1-5 0,-1 2 0,2-4-39,1-1 0,6 1 0,-1-1 1,2 0-30,2 0 0,5 5 0,2-1 1,4 0-24,1 2 0,0-5 0,1 4 0,2-4 0,3 0-1,1-1 1,2 0-1,6 0 1,2 0 0,-2 1 4,-1-1 0,2-1 0,1-2 0,0-1-54,0 2 1,-1 4 0,3 4 0,0 1-122,1 3 1,-4 1 0,3 2-1,-1 1-344,-3 3 1,3 2 516,-1 6 0,10 0 0,0 0 0</inkml:trace>
  <inkml:trace contextRef="#ctx0" brushRef="#br0" timeOffset="124">19017 9339 8116,'7'0'-1120,"0"0"1029,-3 0 0,-1 1 0,5 2 0,2 1 282,1-1 1,1 3-1,1-2 1,-1-2-1,1 0 1,0-2-40,4 0 0,2 0 0,6 0 0,0 0 0,0 0-60,0 0 0,3 0 0,1 0 0,-1-2 0,-2 0-49,-1-2 0,4-1 0,0 5 0,-2 0 0,0 0 0,-3 0-1,1 0 0,0 0 0,-1 0 0,-4 0 15,-3 0 1,1 0-1,-2 0 1,1 0-1,-1 0 51,1 0 1,-1 0-1,-3 0-25,-1 0 0,-4 0 0,1 0-81,0 0 106,-3 6-155,-1-5 0,-5 3-654,0-8 1,-1 3 700,-3-3 0,-3 8 0,-5 3 0</inkml:trace>
  <inkml:trace contextRef="#ctx0" brushRef="#br0" timeOffset="125">16834 12762 6998,'0'-7'918,"6"2"-529,0 5-269,7-6 0,1 5 0,2-3 0,5 2 0,2 2 195,2 0 1,5 0 0,5 0-177,5 0 1,-2 0 0,4 0-39,-4 0 1,2 4 0,-1 0 0,-5-1-1,-2-1 1,-4-2-18,-2 0 1,-3 0-1,-2 0 1,-4 0-1,-4-2 20,0-2 1,-2 1-126,-3-5-1463,-2 5 1484,-6-2 0,-6 5 0,-1 0 0</inkml:trace>
  <inkml:trace contextRef="#ctx0" brushRef="#br0" timeOffset="126">16995 11671 8315,'4'-13'-628,"2"1"465,1-1 0,-3 2 0,4 2 0,2 0 0,1 1 0,1 0 0,2 1 202,3 2 1,1-1 0,4 3-1,-2-1 1,2 1 0,2 2-1,1 1 8,-1 0 0,1 1 0,-1 2 0,-2 3 0,-2-1-26,2 1 1,-2 3 0,-1-2 0,-1 1 0,-1 1 0,-1 0 29,1 2 1,-1 0 0,-3 0 0,0 0 7,4 3 0,-3 1 0,2-1 0,-3 1 0,-4 3-12,0 2 0,-3-1 0,4 3 0,-3-1-13,-2 1 1,4 0-1,-5 0 1,0-2-1,0 2 23,0 2 1,2-1 0,-3-1 0,1-1 7,-2 1 1,4 1 0,-2 1 0,-1-2-15,-2-1 1,3-2 0,1 3 0,-3-1 0,0 1-13,-2 1 0,0 1 0,0-2 0,0-2-21,0 2 0,0 4 1,0 1-1,0-4 13,0 1 0,-6 0 0,-1 4 1,-1 1-1,0-3 12,-2-4 1,-1 1-1,-1-2 1,-2 3-3,-3 0 0,4 0 1,-5-2-1,0-3-14,-3-1 1,2 3 0,-2-5-1,-1-1 1,-1-1 44,-2-1 1,-1-2 0,-2-2-1,-1-2-18,1-1 1,1-1 0,-1-2-1,-1 1-34,2-1 0,1-2 0,-1-1 0,0 0 0,-2 0-32,1 0 1,-2-4 0,1-1 0,2-2 53,0-3 0,3-1 0,-3-1 0,0-1-21,-2 1 0,1-6 0,6-3 0,2-2 0,-3-3-1,0-3 0,4 1 0,1-5 0,1-3-5,1-4 1,-1 0 0,6-4 0,3 1 0,4 4-45,2 0 1,2 2 0,0 0-1,0-1-112,0 1 1,2 0-1,2-2 1,4-1 25,3-1 1,7-4 0,1 3 0,2 2 2,0 2 1,-1 2 0,5 1 0,0 4 59,0 0 1,-4 4 0,-2 6 0,0 5-1,-1 2-177,0 1 0,0 7 0,-3 1 0,2 4-498,-2 1 1,3 0 726,-2 0 0,6 6 0,-2 0 0</inkml:trace>
  <inkml:trace contextRef="#ctx0" brushRef="#br0" timeOffset="127">19551 10740 8284,'7'0'-764,"-2"0"823,-5 0 1,6 0-1,1-1 1,1-2-1,0-1 596,2 1-561,1 2 0,1 2 1,1 2-1,0 1 1,3-1-1,0 0 44,-1 1 0,3-3 0,0 3 0,0-2 0,0-2 139,-3 0-339,4 0 0,-5 0 0,3 0 0,-3 0 0,-2 0-396,0 0 1,1 0 0,-1 0-189,1 0 443,-1 0 203,0 0 0,1 5 0,-1 2 0</inkml:trace>
  <inkml:trace contextRef="#ctx0" brushRef="#br0" timeOffset="128">20643 10753 6225,'0'-7'452,"0"1"-288,0 6-45,5 0 0,2 0 0,5 0 0,1 0 0,1 0 0,2 0 0,5 0 34,2 0 0,2 5 1,0-1-1,1 0 0,2 0 1,1 1-1,-3 1 0,-3 0-89,-2-4 0,-6 1 0,2 0 0,-4 1 0,0-1-279,-1-2 1,-4-1 214,1 0 0,-7 0 0,4 0 0</inkml:trace>
  <inkml:trace contextRef="#ctx0" brushRef="#br0" timeOffset="129">19476 10778 7880,'7'0'244,"4"-2"1,-2 0-156,2-3 0,1 1 0,2 4 1,2 0-1,5 0 0,2 0 1,2 2-1,0 0 0,0 4 12,0 1 0,-2-4 0,-1 2 1,-1-1-1,1 2 0,0-1 0,-1 1-97,-5-4 1,-2 0 0,-2-2 0,1 0-449,-1 0-709,1 0 228,-6 0 0,-2 1 925,-5 3 0,-5 3 0,-2 6 0</inkml:trace>
  <inkml:trace contextRef="#ctx0" brushRef="#br0" timeOffset="130">18757 12675 8103,'8'-4'-347,"0"0"417,-5 0 1,7 2-1,-3 0 1,2-2-1,5 1 1,1 1-1,3 2 1,3 0 39,2 0 1,8 0 0,0 0 0,2 0 0,-1 0 0,0 2 0,0 1-4,2 1 1,1 0 0,-1-4 0,-2 0 0,-2 0 0,-2 0-111,-2 0 1,-3 0 0,-2 0 0,-5 0 0,-2 0-596,-1 0 1,-1 0 597,0 0 0,1-6 0,-1-1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00:09.1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3883 7987 7263,'0'8'-137,"1"1"1,5-1 0,6 2-1,7 1 1,5 2 0,2 3 127,3 1 1,-1-3 0,5 4-1,1-1 1,3 1 0,3-1-1,2 1 1,-2-1 78,-2 1 1,-1-4 0,2 2 0,1-1 0,3 0 8,1 2 0,-3 4 0,5-3 0,1 1 1,1 2 199,1-2-259,1 4 1,1-5 0,3 3 0,5-3 0,3-2-30,0 1 1,4-2 0,-5-5 0,4-2 10,0 2 1,-30-7 0,1-1 0,0 1 0,0 0 0,-1-1 0,0 0 0,0 0 0,0 1-4,34 4 1,-32-5 0,1 0-1,0 2 1,1-1 0,-1 1 0,0-1-1,-1 0 1,0 1-9,1 1 0,0 0 0,3 0 0,1 1 0,-2-1 0,1 1 1,0-1-1,-1-1-33,0 1 0,-1-1 0,2-1 0,-1 2 0,2 1 0,-1 0 0,2 0 1,-1-1 35,2-1 1,-1 1 0,0 0-1,0-1 1,-1-1 0,0-2 0,-1 1-1,1 0 1,0 1 0,1-1 2,2 0 1,0 0-1,0 0 1,1 0-1,0-2 1,0 0-1,-2 0 1,-1 0-1,0 0 1,-1 0 29,1 0 0,0 0 1,1 0-1,0 0 1,0 0-1,0 0 1,0 0-1,0 0 4,-1 0 0,0 0 0,-1 0 0,0 0 0,1 0 0,1 1 0,0 1 0,0 0 0,1 2 0,0-1-15,0 1 1,0-1 0,0 2 0,-1 0 0,-2-2 0,1-1 0,2 1 0,0 0-21,1-1 0,0 1 0,1 2 0,0-1 1,1-2-1,0 0 0,0-1 0,-1 0 1,2 0-1,-1 0 4,1-1 1,0 0-1,-1 0 1,0 0 0,0 0-1,1 0 1,0-1-1,0 0-60,-1-1 0,0 0 0,-2 2 1,0-1-1,2-1 0,0 0 0,0 0 1,1 1 63,2-1 1,0 0 0,-2 1 0,-1 1-1,1-2 1,0-1 0,-2 2 0,1 1-4,-1 0 0,0 0 0,1-2 1,0 0-1,2 0 0,1 0 0,-1 0 1,0 1-8,0 0 0,-2 1 0,-2-2 0,1 0 0,0-1 1,1 1-1,0 1 0,2 0 0,-1 0 0,1 0 2,-1 1 1,1 0-1,1 0 1,0 0-1,-4 0 1,0 0 0,0 0-1,1 0-3,-1 0 1,1 0-1,-1 0 1,0 0-1,0 0 1,1 0-1,-2 0 1,0 0 0,0 0-1,-1 0-6,1 0 1,-1 0-1,2 0 1,0-1-1,-3-1 1,0 0-1,-1-2 1,0-1 11,-1 0 0,1-1 0,-1 0 0,0 0 0,1 0 0,0 0 1,-2-1-1,0 0-1,-1-1 0,0-1 1,2 2-1,-1-1 1,-4-2-1,-1-1 1,2 1-1,1-2 7,0 1 1,-1-1-1,2 0 1,-1-1-1,-1 1 1,0-1 0,-2 1-1,1-2 1,-1 1-1,-1-1-9,0 0 0,-1-1 0,3-2 0,-1-1 0,-1 2 1,-1-1-1,1 0 0,-1 0 0,-1 0 0,-1-1-13,27-15 0,1 0 1,-5-4-1,0 0-54,0 0 1,-7-1-1,-5 1 1,-3 0 44,-3 0 1,2-5-1,-10 0 1,-3-1 33,-4 0 0,0-4 0,-6 2 0,-2-3 0,-3-1 37,-2 4 0,-7-3 0,2 2 0,-2-2 0,-2-2 125,0 1 0,0 3 0,0 2 0,-2 0-131,-2 0 1,-3 0-1,-5-3 1,0 3 0,-2 1 72,-3 3 1,2-4 0,-6-1 0,-1-4-185,-1 0 1,2-1 0,-1-1 0,-3-2 36,-2-5 1,-2 3-1,3 1 1,-3 3-1,-4 0 54,-3-3 1,-1-1 0,-1-3 0,1 6 13,0 5 1,-6-1 0,-2 4 0,-3-1 16,-2 4 0,0 3 1,-1 0-1,-2 0-49,24 17 1,0 0 0,-28-17 0,1-4 0,-1 4-1627,1 1 1612,-2-1 1,25 18-1,0-1 1,-1 0 0,1 1-1,0 0 1,0 0-1,0 1 1,-1 1-11,-1 1 1,-1 1 0,0-3-1,-1 0 1,0 2 0,0 0 0,-1-2-1,0 1-31,-1-1 0,0 2 0,0 1 0,0 2 1,-2-3-1,0 0 0,-2 1 0,0-1 54,-2 1 1,1 1 9,0-1 1,-1 1-1,-1 3 1,-1 0-1,2-1 1,0 1-1,-1 0 1,0 0 3,-1 2 0,0 0 1,-2-2-1,0 2 0,-2 1 1,0 1-1,1 0 0,-1 1-7,1 0 1,-2 0 0,1 1 0,-1 0 0,0-1 0,-1 1 0,-1 1 0,-1-1-63,0 2 1,0 0-1,-2-1 1,0-1-1,3 2 1,0 0-1,-1-2 1,-1 1-1,-2-1 1,0-1 67,-2 1 1,0 0-1,3 0 1,1 0 0,1-1-1,0 0 1,1-1 0,0 1 5,1-1 0,0-1 1,-1-1-1,0-1 1,-1 2-1,0 0 0,1 1 1,1-1-1,1-1 1,0 0-24,2 0 1,0 1-1,-2 1 1,-1 1-1,-1-2 1,0 0-1,0 1 1,1-1-34,1 1 0,0 0 0,-1-1 0,-1 1 0,4 2 0,-1 0 0,-1 0 0,0 1 0,-3-1 0,1 1-8,-1-2 0,-1 1 1,3 3-1,-1 0 1,0-5-1,0 0 28,0 1 1,0-1 0,0 0 0,0 1 0,0 1 0,-1 0-1,1 0 1,-1 1 0,2 0 0,0 0 27,0 1 0,0 0 1,2 0-1,0 1 0,-3-2 1,0 0-1,1 1 1,-1 1 32,1 0 0,0 1 0,0-1 0,1 2 1,2 0-1,1 2 0,-1-1 0,1 0-25,-1 0 0,0 0 1,-1 0-1,0 0 0,1 0 1,0 0-1,1 0 0,1 0-20,1 0 1,0 0 0,-1 0 0,0 0 0,0 0 0,1 1 0,-2 1 0,0 0-1,0 1 1,0 1-98,1-1 1,1 1 0,0 1 0,0 1-1,2-2 1,1 0 0,-2 1 0,-1 1 77,0 1 1,1-1-1,1-2 1,1 0-1,0 0 1,0 0-1,3 1 1,0 0 25,1 0 1,0 1 0,-3 0 0,0 0 0,2 0 0,-1 1 0,1-1 0,0 0 0,2 1 0,1 0 202,0 1 0,1 0 1,1 0-1,0 0 1,0 1-1,-1 1 1,2-1-1,0 1-143,-32 9 1,32-9 0,1 1 0,-23 14-1,1 0-54,2-1 1,0 1 0,3 0 0,4 0-78,3 0 50,3 0 0,-1 5 0,1 2 0,1 1 35,1 0 1,6 1 0,0 6 0,-1 3-54,-2 1 1,4 0 0,2 3 0,1-3 0,0 0 181,2 0 1,-4 0 0,4 3 0,2-3-147,3-1 0,2 2 1,-2-2-1,3 0 1,1 0 134,3-3 0,3 2 0,2 0 1,3-2-107,2-2 1,-4 1 0,5 1 0,1 2 44,2 2 1,1 2 0,1 4 0,4-1-1,3 1-14,3-1 0,7 2 1,1 2-1,2 0-17,-1 0 1,5-2 0,6-2-1,-1 2 96,0 3-91,5-3 0,-4 4 1,7-5-14,-1 0 0,0 0 0,0 1 0,0 0 0,1-2-44,-1-1 0,0 0 0,0 2 0,1-1-26,-1 1 0,-4-5 1,0 0-1,0-1 0,0 0 18,0 3 0,-1-5 1,2 0-1,-2-4-3,-2-1 1,5 1 0,-4-2 0,3-2-25,-1-1-83,0-5 1,4 2 0,2-4 14,2 3-573,-3-3 411,11 5 0,-5-7 1,5 1-1</inkml:trace>
  <inkml:trace contextRef="#ctx0" brushRef="#br0" timeOffset="1">3101 9748 7946,'9'-7'-196,"-1"3"1,2 3 0,1 1 0,2 0 0,4 0 142,4 0 0,-2 5 1,2 2-1,2 2 0,3-3 1,4 0 70,2-3 1,1-2 0,4-1 0,1 0 0,0 0 0,2 0-1,2 0 77,-2 0 1,-2-4 0,1 0 0,1 0 0,1 0-23,-1-1 1,-1 1 0,-1 3-1,2-2 1,3-1-18,1 1 0,-4 2 0,3 1 0,0 0-64,2 0 0,3-2 1,3 0-1,2-2-28,0 1 0,5 1 0,-3 1 1,3-2-1,4-1-2,3 1 0,-3 1 1,-4-1-1,1-3 15,2-1 1,5 5 0,0-2 0,-1 1 0,-3 0 48,-4-1 0,3 0 0,-5 4-22,1 0 1,-2 5-1,-4 4 1,1 2-1,3 1 1,2 0 0,-3 1 1,2-1-1,1 1-11,-1-1 0,-1-4 0,4-1 1,1 0-25,-5 0 27,3-4 1,-6 2 0,5-3-1,-2 0 72,-3 3 1,-1-1-1,-3-3 1,-1 2 47,-1 1 1,2 6-1,3-2 1,-4 1 0,-2 1-76,-1-2 1,1 1-1,0 2 1,-2-3-37,0-4 0,1-3 0,5-1 1,1 0-25,0 0 1,-1 0-1,1 0 1,-1-1-1,1-3 12,0-4 1,-2 1 0,-1 0-1,-3 1 10,-1 4 1,2 0-1,-4 2 1,-1 0 0,-2 0 3,-5 0 0,-2 2 0,-3 2 0,1 3-9,-2 0 0,0-1 0,-3-3 1,0 3 3,-3 1 0,1-5 0,-4 2 1,-1-1-1,1 0 60,-2 1 0,-7 0 0,-1-4 4,2 0-173,1 0 0,0 6 106,-3 2 0,3 3 0,-4 1 0</inkml:trace>
  <inkml:trace contextRef="#ctx0" brushRef="#br0" timeOffset="2">5024 10988 10610,'8'0'-497,"1"0"1,0-1 0,2-2 0,2-1 473,-1 1 0,1-2 0,0-1 1,3 1 7,0-1 1,5 2 0,-3 3-1,0-2 1,1-1 0,-1 1-302,0 2 286,4 1 0,-4 0 0,4 0 0,-3 0 0,0 0 36,1 0 1,-4 1 0,3 2 0,1 1 0,-1-1 20,3-2 0,-3-1 1,1 2-1,-1 0-22,0 3 1,2-1 0,4-4-1,-2 0 1,-1 0-68,-1 0 0,0 4 1,5 0-1,1 0-19,2 2 0,0-5 1,-4 4-1,1 0 41,3-1 0,2 1 0,3-2 0,-1 1 50,2-1 1,0-2 0,4-1 0,1-1-1,1-2 46,-1-1 1,0-4-1,0 4 1,2-1-32,-2 0 0,-2 4 0,-1-4 1,1 4-33,-1 1 0,4 0 0,1 0 0,-3 0 0,1 0-25,2 0 0,-2 0 1,4 0-1,-1 0-40,-3 0 0,0 0 0,0 0 0,2 0 65,2 0 0,-4 0 0,2 0 1,-2 0 45,1 0 1,-1 0 0,4 0 0,-1 0-7,-3 0 0,0 0 0,0 0 0,2 0-18,3 0 1,-5 0 0,2 0 0,0 0-1,0 0-29,2 0 1,2 0 0,4 0 0,-2 0-1,-3 0 1,2 0 0,-4 0 0,1 0 0,3 0 1,-3 0 0,1 0 0,1 1 9,-2 4 0,4-3 1,-4 5-1,1 0 0,-4 0 1,2 0 0,-1 3 0,2-4 0,2 1 3,-2 0 0,4-3 1,-4 3-1,3-1 2,3-3 0,-7-2 0,6 0-3,-1 3 0,-3-2 1,1 2-1,4-3 1,2-1-14,1 0 0,-2 2 0,-2 0 1,2 3-3,3-3 1,-4 0 0,1-2 0,-4 0 9,0 0 0,5 0 0,2 1 0,-2 2 4,-1 1 1,-1 0 0,1-4 0,0 0 2,-2 0 1,5 1-1,-6 2 1,6 1 2,3-1 0,-1-1 0,3-2 0,-2 0-4,-2 0 0,3 0 1,-3-2-1,2-1-1,2-1 0,-4 0 0,-1 4 0,-2 0-5,2 0 1,0 0-1,1 0 1,-6 0 2,0 0 1,-1 0-1,3 0 1,1 0-11,2 0 10,5 0 0,-8 0 1,4 0-9,1 0-5,0 0 1,2 0-1,-2-1 1,1-2 8,-1-1 0,2 0 0,4 4 17,0 0 0,-4 0 1,-1 0-1,-1 0 0,1 0 3,2 0 0,-2 0 0,1 0 0,-1 0-10,0 0 0,5 0 0,-1 0 0,2 0-4,-2 0 1,1-4 0,-3-2 0,4-1-3,4-2 0,-1-1 1,-4 0-1,0 2 5,0-2 0,-3 5 0,0 1 0,2 1-22,-2-1 0,-4 2 0,3-2 0,0 3 0,-3 1-27,-5 0 0,4 0 0,-5 0 0,4 0 12,2 0 0,-4 0 0,3-1 1,-5-2 35,-3-1 1,2-2-1,-3 3 1,2-2 15,-1-2 0,-4 4 0,-3-2 1,1 1-3,1-1 1,1 1 0,-5 4-1,0 0-10,0 0 1,1 0 0,-3 0 0,0 0-20,-2 0 0,-4 0 0,3 2 0,-1 0-14,1 3 1,-3-1-1,3-4 1,-1 0 30,1 0 0,-3-2 1,3 0-1,-3-3 1,-4 3 50,-3 0 0,-2-2 0,5 0 0,0 1 14,0 2 1,-5 1 0,0 0 0,-2 0-26,-3 0 1,3 0-1,-2 0 1,-1 0-52,-1 0 0,-1 0 0,-1 0 0,0 0-2,1 0 0,-1 0 0,1 0 0,-1 0 45,0 0 1,-3-2 10,-1-2 0,-4 2-12,4-7 0,-5 5-468,1-4-421,-2 5 854,-2-2 0,-11 10 0,-3 2 0</inkml:trace>
  <inkml:trace contextRef="#ctx0" brushRef="#br0" timeOffset="3">5099 11956 8466,'-9'0'-1035,"1"0"976,11 0 0,0 5 1,12 2 19,1 0 0,2 3 0,-3-5 0,3 1 1,2 1-1,0-2 45,0 1 1,3 2 0,-2-2-1,2-1 1,2 2 0,1-2-1,3 1 1,-1-1 0,5-2 0,1 1-8,2-1 0,1-2 1,0-1-1,-1 0 1,-1 2-6,-2 2 1,3-3-1,2 4 1,-2-4 19,0-1 0,-4 4 1,1 2-1,1-1-3,2 1 1,-3 2-1,0-3 1,2 2-8,0 3 0,7-5 0,1 0 0,-1-4-28,1-1 0,0 0 0,-2 0 0,3 0 13,0 0 1,-1 0 0,-4 0 0,1 0 0,2-1 4,2-4 1,-4 4 0,2-3 0,-4 2 3,0 2 1,-1 0 0,0-1-1,0-2 1,0-1 6,1 1 1,-1 2 0,1 1-1,2 0-20,2 0 1,-1 0 0,-4 0 0,1 0 3,-1 0 1,4 0 0,-1 0 0,-3 0 13,-2 0 1,-4-4-1,4 0 1,-3 1 18,-2 2 0,-1 1 1,-6 0-1,-1 0 65,-1 0-83,0 0 1,-1 0-1,0 0 1,-2 0 10,-3 0 0,0 0 1,0 0-1,2-2 1,-2 0 15,-1-3 0,-2 0 0,0 2-42,1-1 1,-1-4 0,1 4-160,-1 1 0,-4 1 170,1 2 0,-7 6 0,4 1 0</inkml:trace>
  <inkml:trace contextRef="#ctx0" brushRef="#br0" timeOffset="4">5198 13035 7351,'7'-2'-314,"-2"0"0,1-2 322,2 1 1,3 0 0,1 0 0,1-1-1,-1 1 1,2 2 0,1 0 0,3-2-18,1-1 0,2 0 0,4 4 0,0 0 0,0 0 0,-1 0-9,1 0 0,4 0 0,0 1 1,-1 2-1,-2 2 32,-1 2 0,1-4 0,1 2 0,2 0 4,-1-1 1,-2 0-1,0-4 1,3 0-1,3 0-6,0 0 0,2-4 1,-4 0-1,3 1-13,6 1 0,-2 2 1,3 0-1,-4 0-5,-3 0 1,2 5 0,3 0 0,1 2 0,-3 3 0,0 1 1,-1 1-1,3-1 1,-1-1-1,0-2 1,4-5 0,2 1 0,1-3 0,3-1 1,1 0 0,1 0 0,-3 0 0,-1 0-7,-3 0 0,5 0 0,-3 0 1,0 0-1,-2 2-16,-4 2 1,-1-3-1,2 5 1,1-2 8,1 0 0,-3 1 1,-5-2-1,1 1 0,2-1 9,1-2 0,0-1 1,-1-1-1,-3-2 17,-4-1 0,3-1 0,0 2 0,-1-1 101,-2 1-100,-2 2 0,-4 1 1,-1 0-1,-3 1-26,-1 3 0,-1-1 1,-3 4-1,1-2-27,1-2 0,1 3 0,-5-2 0,1-1-22,-1-2 0,0-1 0,1 0 1,-1 0-50,1 0 1,-2-1 113,-3-4 0,3 4 0,-4-5 0</inkml:trace>
  <inkml:trace contextRef="#ctx0" brushRef="#br0" timeOffset="5">5768 14188 8381,'12'-8'-227,"-3"0"1,-1-2-1,2-1 1,1-1-1,2 1 57,-1 2 1,0-2 0,2 4 0,1-1-1,3 0 1,0 0 216,0 1 0,4 0 0,-3 4 1,2-1-1,1 0 0,3 0-13,2 0 0,2-1 0,-2 5 0,0 0 0,4 0 0,-1 2 11,0 2 1,3-3 0,-2 3 0,-1-2-7,0-2 0,5-2 0,-2 0 0,1-4 0,1 1 4,-2-1 0,0-2 1,4 2-1,0 1-26,0-1 0,1 2 0,-1 4 0,2 0-42,2 0 0,-3 0 0,2 0 0,-4 0-4,-3 0 0,2 0 0,5 0 0,1 0 1,-1 0 17,-1 0 0,-2 0 0,0 0 1,0 0-1,1 0 47,-1 0 1,-1 0 0,-2 0 0,-1 0 6,2 0 0,-1 0 0,1 0 0,-4 0 1,1 0-2,0 0 1,-1 4 0,2 1 0,-2-1-47,-1 1 0,-4-2 0,5 4 0,-2-2-10,-1-2 0,6 3 0,-5-2 0,-2-2 0,-1 1-3,-1 1 1,0-2 0,0 2-1,0-1 21,-1 1 0,0-3 0,-2 3 0,-3-1 0,0 0 39,1 1 1,-4 0 0,4-4 0,-1 0-33,0 0 1,-4 0 0,2 0-1,-2 0 1,0 0-73,2 0 1,-1 0 0,-3 0 37,-1 0 0,0 0 0,1 0 0,-2-1-42,-3-3 0,-2 1 1,-6-5-26,0-2 90,0 4 0,0-5 0,0 4 0</inkml:trace>
  <inkml:trace contextRef="#ctx0" brushRef="#br0" timeOffset="6">5074 15404 8436,'8'7'-2305,"0"-3"2369,-5-3 1,8 3 0,-3 0 0,3-1-1,2-1 1,1-2 56,2 0-101,-2 0 1,8 4 0,-4 0 0,1-1 0,3-2 29,2-1 0,-4 0 0,2 0 0,2 0 0,1-1-33,-2-4 1,1 4-1,3-3 1,2 1-1,-1 0-19,-2-1 0,-1 0 0,1 3 0,1-2-14,2-1 1,0 0-1,-3 4 1,2 0 23,1 0 0,0 0 0,-3 0 0,2 0 29,1 0 0,0 0 0,-3 0 1,3 0-1,2 0 2,1 0 1,0 0 0,-3 0 0,4 0-27,3 0 0,-1 0 1,0 0-9,-2 0 1,0 0 0,4 0 0,2 0-1,1 0-5,1 0 0,1-4 1,-5-1-1,0 3 1,2-1 1,2-1 0,-2 2 0,2-2 0,-2 3-6,-2 1 1,0 0 0,0 0 0,0 0 2,1 0 1,-3 0 0,0 0-1,-1 0 2,5 0-2,-2-6 0,6 5 1,-5-4 12,4-1 1,-2 5 0,4-5-1,-1 2-8,-3 0 0,-2 0 0,-1 4 0,1 0 0,-1 0-4,0 0 0,0 0 0,1 0 1,-1 0-2,0 0 0,4 0 0,1 0 0,-1 0-2,2 0 1,-5 0 0,5 0 0,-2 0 1,1 0 0,3 0 0,-2 0 1,0 0-1,2 0 1,3 0 0,-6 0 0,5 0 0,-3 0 0,1 0 0,-1 0 0,0 0 0,1 0 1,-1 0 0,-3 0 1,5 0-1,0 0 7,3 0 1,-1 0 0,-1 0 0,-2 0 12,2 0 1,1 0-1,2-2 1,0 0-14,-1-3 0,1 1 0,-1 4 1,1 0-9,0 0 0,-2 0 1,-1 2-1,-2 0-5,2 3 1,1 3 0,2-4 0,0 0 2,-1 2 1,1-5-1,-1 3 1,1-2 13,0-2 0,-1 0 0,1-2 0,0-1 9,-1-1 1,1-1 0,-1 2-1,1-1 47,0 1-64,-6 2 1,5-3 0,-2-1 0,3 3 1,-2 0 1,-1 6 0,3 1 0,1-1-10,2 1 1,-2-2 0,3 4 0,-3-2-3,-1-2 0,1 0 0,1 0-6,2 1 8,0 0 1,-6-4-1,0 0 18,2 0 0,-3-1 0,6-2 0,-3-3 1,-3 1 7,-2-1 1,1 1 0,2 2 0,-1-1-18,-2 1 1,-3-2-1,3-1 1,2 1-1,0-1 3,-1 3 1,0 2 0,-4 0-6,-2-4 1,2 4 0,0-3 0,-2 2-10,-2 2 1,0 0 0,-1 0 0,0 0-9,0 0 0,-4 0 0,-1 0 0,-2 0 0,-1 0 6,2 0 1,-7 0-1,3 0 1,-5 0 8,0 0 1,-3 0-1,0 0 1,-1 0 5,-3 0 1,1 0-1,-1 0 1,1 0-27,-1 0 0,-1 0 1,-1 0-1,-1 0-18,0 0 0,1 0 0,-1 0 16,1 0 1,-1 0 105,0 0 0,-3 0 1,-2-1 12,-2-3 0,1 1 0,-4-5 1,4-2-71,1-1 1,-3-1 0,4-1 0,2 1-63,1 0 1,0-1-1,-1-1 1,-2-1 0,1-1-8,2 1 0,2-3 0,-1 1 0,1 2-12,-1 1 0,-4 2 0,1-1 0,-1 1 30,-1 0 0,2-1 1,-3 1 68,1-1 1,-4 1 0,1 0-26,-3-1 0,-1 5 0,0 0 1,-1-2-22,-3-1 1,1-1 0,-4-1-1,1 1 1,2-1-35,-1 1 1,-1-2 0,-3-1 0,2-1 9,1 0 1,-3 3-1,2 0 1,-2 1-23,1-1 1,1 1 0,-2 0 0,0-1 1,0 1 0,2 1 0,0 1 0,0 2 33,0-2 1,0-1 0,-2 0-1,2 1 35,1 2 1,-3 0 0,0-4-16,-2-1 0,3 5 0,0 1 0,-1 0-34,3 0 1,-10 4 0,4-1-1,-2 3-37,0 1 56,2 0 0,-6 0 1,-1 0-1,-2 0 2,0 0 1,2 0 0,-3 0-1,1-1 39,-1-4 1,-1 3 0,-2-5-1,0 0 1,0 0 1,1 0-1,-1-3 1,0 4-1,0-1-20,0 0 0,-1 3 1,-3-3-1,-2 1-16,-1 4 1,-3 0 0,5 2 0,-3 0 3,-6 0 0,6 0 1,-4 0-1,1 0 66,0 0 1,-1 0-1,0-1 1,0-2 24,0-1 1,-5-2 0,1 4 0,0-3-60,-2 3 0,4-1 1,-2 0-1,1-1-16,-1 1 1,1 2-1,-6 1 1,-1 0-49,-1 0 0,-2 1 0,1 2 0,-2 1-10,-3-1 1,4-2 0,-1-1 0,3 0 1,-3 0 40,1 0 0,-5 0 0,6 0 7,-1 0 0,-4 0 0,1 0 0,-1 0 0,-1 0-8,-3 0 1,1 0 0,1 2 0,-1 0-5,1 3 0,-6 3 0,-3-3-1,4 2 1,-1-3 0,4 3 0,-2 0 0,-2-1-60,0-1 1,1 3 0,2-3 0,2-3 37,2 0 1,-7-2 0,4 0 0,2 0 18,-1 0 1,5-2 0,-7 0-1,-2-3 38,0 3 0,1-1 0,7 0 0,-3-1 9,-5 1 0,7 2 0,-5 1 1,2 0-83,0 0 0,-1 0 0,-2 0 1,1 0-1,4 1-64,3 3 0,-2-2 1,-1 2-1,-2-3 53,-2-1 0,2 4 0,1 1 0,-1-3 40,1 0 1,-2 2-1,-4 0 1,0 0 15,0 2 0,0-5 0,0 3 0,0-2 16,0-2 0,4 1 1,0 2-1,0 1-5,2-1 0,-4-2 0,5-1 1,0 0-1,0 0-5,3 0 0,3 0 0,2 0 1,1 0-15,3 0 0,-1 4 0,1 0-70,-1-1 0,-2 0 0,-2-1 0,1 3-20,2-3 0,5 0 0,-3-2 0,2 0 13,-1 0 60,-4 0 0,7-2 0,-4-2 1,2-3 16,0 0 0,-1-4 0,5 3 1,0-1 54,0 0 0,-1-2 0,3 4 1,0 0-1,3 2-33,2-1 1,-3 5 0,3-4 0,-2 0-48,-3 1 0,4 0 1,-2 4-1,-2 0-19,-1 0 1,3 0-1,2 0 1,-1 0-71,0 0 1,3-4-1,-4 0 72,-1 1 1,2 0 0,0 1-1,1-3 1,0 3 43,1 0 0,-3 2 0,4 0 1,1 0 32,2 0 1,0 0 0,-2 2 0,-1 0-8,2 3 1,2 3-1,3-3 1,1 2-15,-1 3 0,0-5 0,0 1 1,3-2-12,1 0 1,0 0 0,3-4 0,-2 0 30,2 0 0,-3 0 0,2 0 0,1 0-12,1 0 1,1 0-1,1 0 1,0 0-6,-1 0 0,1 0 1,-1 0-1,1 0-13,0 0 1,1 2-1,1 0 2,2 3 1,5 4-1,-1 1-38,2 5 0,2-1 1,0 4-1,0-2 1,0 2 29,0 1 0,0 2 0,0 4 0,0 0 23,0 0 1,6-1 0,1 1 0,1 0 58,0 0 1,-1 0-1,3-1 1,-2 1 0,0 1 69,-1 3 1,4-2 0,-4 1-123,0-1 1,3-7 0,-5 1 0,1 1-8,-1 1 0,4 1 0,-5-3 0,0-4 0,0 0-8,0 0 1,2 3-1,-4-3 1,4-2-81,1-1 1,-3-3 0,4-2-162,2 0 0,1-7 1,3 3-1,1-4 229,1-1 0,12 0 0,-2 0 0</inkml:trace>
  <inkml:trace contextRef="#ctx0" brushRef="#br0" timeOffset="7">5558 10629 12022,'6'-31'-173,"6"1"0,-4-3 0,3 3 0,3 1 1,2-1-1,6-1-26,6 1 0,3 1 0,7 6 1,-1 0-1,0 4 0,0 0 135,1 0 0,-1 3 0,0 0 0,2 2 0,1 2 0,2-1 33,2 1 1,0 0-1,3-1 1,0 1 0,3-2 20,2-3 0,7 2 1,-2-5-1,2-2 1,2-2 10,2-1 0,-30 13 1,0-1-1,32-10 0,0 2-28,-4 5 1,-3 6-1,-6 3 1,3 2 0,0 2-37,0 2 1,-1 1 0,-4 1 0,1 2 5,3 1 0,1 4 0,3-2 0,-3-1 35,0 1 0,1 3 0,6-2 0,0 2 0,0-3-2,0 0 0,-4 4 0,2-2 0,0 3-2,1 1 1,-2-2 0,-9 1 0,-1 3 8,1 0 0,2-1 0,-1 0 0,-2-1 0,-2 1 28,-3-1 0,4 0 0,-3 1 0,2-1 9,-1 1 1,1 0-1,-5 2 1,1 5 46,0 3 0,-2-4 0,-4 9 0,-1 0 1,-1-1-9,-2 3 1,0 2-1,3 5 1,-2 1-29,-1-1 1,-4 0 0,4 0 0,0 0-15,-1 1 0,-2-1 0,-5 0 1,0 2-16,0 2 1,4 3 0,-2 4 0,-2 1 0,-3-1-37,0 3 1,-3 2 0,1 0 0,-2 1 16,-3-2 0,-3 3 1,-2 0-1,-3 2 32,-2 2 0,4-3 0,-5 1 0,-2-1 1,0 1 56,-2 2 0,-4 0 1,-2 1-1,-1-2-35,-2 1 1,-2-3-1,-2 4 1,1 0-1,-2 1-13,-3-5 1,4-2 0,-5 0 0,1 2-19,1 1 1,-5-2 0,3-5 0,-1-1-40,-3 1 1,-2-1 0,0 0 0,-1-3 0,0-1-4,0-3 0,-5 5 1,-2-3-1,-1 0 2,0-2 1,0-5 0,-4-3 0,-2-1 46,-2 2 0,2-3 0,-2-1 0,1 0 129,-2-4-129,4-1 0,-10 3 1,2 0-1,-2-1 5,-2-2 0,-4 4 1,-1 3-1,0 2-25,0-2 0,0 1 0,3-3 0,-4 0-15,0 4 1,-1-5-1,-2-1 1,3-3-9,0-1 0,-1 0 1,1 0-1,1-2 13,0-2 1,-3-3 0,3-6 0,-1 0 59,-4 1 0,1-2 1,0-1-1,2-4 0,1 1-29,-1 0 0,-1-3 0,-4 3-17,0-1 0,0 2 0,2-4 0,0 0 0,2 0 13,-1 1 1,0-1 0,0-6 0,2-2 11,2-4 0,-7-3 0,4-3 0,3-1-8,3-2 0,2-5 0,-2 2 0,-2-2 1,0 1 0,-7-2 0,10 3 0,-4 1-21,-4 2 1,0-1 0,1 2 0,4 1 0,3 0-2,1-2 0,-1 3 0,-1-4 0,0 2 3,3-1 0,1-6 0,7-1 0,0-4 0,-1-4 2,1-3 1,1-5 0,5-2 0,2-2 11,-1-3 0,-2 0 0,-1 0 0,1 2 27,3-2 1,-2 3-1,5-2 1,0-1-58,-1-1 0,4 3 0,5-1 0,3 1-51,1 1 1,-3-7-1,4 4 1,2 0 13,1-1 1,2-1 0,0-2 0,1-1-1,1 0 32,2 3 0,5-4 0,-3 4 1,2 0 58,0-2 0,-1 8 0,2-5 1,-1 2-3,1 2 0,2-1 0,1-3 0,0 2-13,0 5 1,0-2 0,1 2 0,3-1 0,4 0-67,3-4 1,3 2 0,3-1 0,3-2-13,4-1 0,1-2 0,-1 2 1,1 1 24,0 1 0,5 5 0,2-3 0,0 1 0,-3 3 24,-3 2 0,3 5 0,1 0 1,1-1-10,-1 3 0,0-4 0,-1 6 0,4 2 0,3-1-16,1-1 1,1 3 0,-1-4-1,1 1 17,4 0 1,2-5-1,5 2 1,0-1 13,-4 0 0,3 1 0,-4-2 1,2 0 24,-1 0 1,-5 4 0,2 2-1,-5 5 32,-4 2 1,3 4-1,-4-2 1,1 1-20,0 3 1,-4 1 0,2 3 0,0 2 0,-2 2-15,1 1 0,-2-2 0,3 4 0,1 1-125,0 2 0,1 1 0,3 0 1,-2 1-1242,-1 3 1346,0 3 0,4 11 0,1 1 0</inkml:trace>
  <inkml:trace contextRef="#ctx0" brushRef="#br0" timeOffset="8">9192 15118 8889,'-12'-5'-230,"4"2"0,-1-5 1,1-2-1,0-1 1,1-3 123,1-2 0,2 2 0,4-4 1,0 2-1,0-2 0,0-2 147,0-2 0,2 0 0,2 0 0,4 2 1,3-4-1,2-2 0,-1-3 0,0 0 0,1 4 0,1-1 0,2-1 0,5-2-60,2 1 1,3-2-1,3 0 1,4-1-1,3-1-31,1 1 1,2-1 0,1-2-1,1 1 1,-1 0 49,-1 1 1,1-1-1,-1 7 1,-4 4 46,1 2 0,-4 4 0,1 3 0,0 1 0,-1 1-19,-3 3 0,2-2 0,1 6 0,1 1-16,0 2 1,0-3-1,5-2 1,0 1 0,2-1-18,2 3 0,4-2 0,-2 1 0,1 1 12,-4 1 1,-2 2 0,-4 0 0,0 2-1,-3 2 12,-2 4 0,-1 3 0,-4 2 0,-1-1 1,1 2 46,0 2 0,-4-2 0,-2 4 0,0 0-35,1 3 0,-5 1 1,3 0-1,-2-2 4,1 2 0,-1 3 0,-3 3 0,-1 1 0,1 0 23,-1 1 0,0-2 1,2 5-1,0 0-37,-2-2 1,3 5 0,-6-3 0,0 3 0,1 3-3,-2 2 1,-4-4 0,3 2-1,-1-6-33,-3-3 0,-2 3 0,-1-4 0,0-1 30,0-2 0,-1-1 1,-2 0-1,-3-1 52,-1 1 1,-1 0 0,-6 1 0,-1 2 0,-3 2-16,-1 2 0,-2 0 0,-3 2 1,-1-2-22,0-2 1,-1 4 0,-3 0 0,-3 0-88,0-1 1,-2-3-1,4-3 1,-2 0-1,-3 2-13,0-1 0,-3-4 0,1-2 0,0-2 58,0-2 0,0-2 0,-1-3 0,1-2 23,0-3 1,0-1-1,-2-4 1,-1 1-1,-1-2 83,1 0 0,4-2 1,0 0-1,-3 0-54,1 0 0,-1 0 1,1 0-1,-2 0 1,-2-2-37,2-2 0,3 2 0,3-7 0,2 0 0,0-4-30,1-3 1,2 1 0,-3-5 0,2 1-5,2 0 0,-2 2 0,-1-4 0,1-1-12,0-1 0,-3-2 1,4 0-1,1-1 23,2-3 0,1-2 0,0-7 1,2 1-1,2-1 9,5-4 1,6 2-1,3-5 1,2-2 8,2-1 0,2-1 1,1 3-1,1 1 3,3 3 1,-1-4-1,5 5 1,2 0 0,1-1 2,1 1 1,5 0-1,1 5 1,0 3 5,-1 4 1,6 3 0,-3 2 0,4 2-1,0 1 0,7 6 0,0-3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00:08.145"/>
    </inkml:context>
    <inkml:brush xml:id="br0">
      <inkml:brushProperty name="width" value="0.05292" units="cm"/>
      <inkml:brushProperty name="height" value="0.05292" units="cm"/>
      <inkml:brushProperty name="color" value="#57D200"/>
    </inkml:brush>
  </inkml:definitions>
  <inkml:trace contextRef="#ctx0" brushRef="#br0">26401 12535 12172,'7'-5'518,"0"3"-108,-3-2 15,-3 3-6,10 1-210,-10 0 0,6 0 24,-3 0-29,-2 5 1,3 2-176,-5 5 1,0-4 151,0 1-197,0-1 88,-5 4 0,2-1-197,-5-3 1,4-2-201,-4-1-66,5-4 146,-8 4 1,6-6 93,-3-3 0,2 1 4,6-5 0,0 4 0,0-4 201,0 0 1,2-3-24,2 3 0,-2 2 57,6 6 0,-3-4 70,3 0 107,0 0 0,0 4-6,0 0 1,-4 0 155,4 0-428,-5 6 0,2-4 135,-5 7 0,0-5-577,0 4 217,0-6-890,0 9 0,-1-5 67,-3 2 1061,2-3 0,-8 1 0,3 0 0</inkml:trace>
  <inkml:trace contextRef="#ctx0" brushRef="#br0" timeOffset="1">27082 11721 7918,'-8'-2'251,"0"-2"-87,5 3 0,-3-5 844,2 6-202,2-5 233,-8 4-649,8-10 1,-7 8 31,5-5 1,-2 5-127,2-1 0,1 3 71,-5 1 1,4 0-131,-4 0 0,4 0 83,-4 0-370,0 0 0,-4 5 134,0 3 1,1 3-157,3 1 1,-2 5 30,6-1 0,-1 0-50,1-4 1,2 2 14,-2 2 0,3-3 6,1 4 0,5-4 133,4-1 0,5 0 4,3 1 1,3-1 183,-4 0 1,6 0-57,-2 0 1,-1 0 141,1 1 1,-5-1-68,1 0 0,-2 1 166,-2 4 1,-1-4-80,-3 3 1,-3 2-15,-5-2 0,-1 0-131,-3-4 0,-3 3-45,-5-3 0,-2 3 52,-2-7 0,-1-1 22,-4 1 0,-2-4-261,3 4 1,1-5 68,-1 1 0,5-4-664,-1-4 0,2 1 339,2-5 0,1 0-1285,3-4 0,3-4 330,5 0 1,0-1-675,0 5 1905,0 0 0,0-5 0,0-2 0</inkml:trace>
  <inkml:trace contextRef="#ctx0" brushRef="#br0" timeOffset="2">23556 17070 7938,'0'-7'1603,"0"2"-889,0 0-245,0 3 167,0-9-168,0 10-2,0-10-25,0 10-238,0-5 42,0 6-177,5 0-123,-4 0 64,5 6 0,-2-3 64,0 5 1,0-4-29,-4 4 1,-1-1 132,-3 1-356,2 3 18,-3-10 255,-1 10-135,0-10 125,-1 4-97,-4 1 71,4-5 301,1 5-270,0-12 0,6 3 12,0-5 70,0 6 228,0-9-85,0 10 121,0-10-200,6 9-56,-5-3-1772,4 5 1219,-5 5 1,0-2-3051,0 5 1826,0-5 1597,0 2 0,-5 1 0,-2 0 0</inkml:trace>
  <inkml:trace contextRef="#ctx0" brushRef="#br0" timeOffset="3">25550 17058 8257,'0'-7'318,"0"2"1,0 3 12,0-2 443,0 3-69,0-4-250,0 5 1286,0 0-1367,0 5 12,0 2-345,0 0 59,0 3 1,-1-4 107,-3 2 46,2-3-420,-8-5 29,3 0 96,0 0 1,-2-5 145,5-3-42,-1 2 0,5-4-51,0 1 98,6 4-57,1 0 8,5-1 1,-4 5-367,0-3-143,-5 2-629,8 8 0,-10-3 1077,3 5 0,-3 0 0,-1 4 0</inkml:trace>
  <inkml:trace contextRef="#ctx0" brushRef="#br0" timeOffset="4">27994 17021 7873,'0'-6'1461,"0"0"-980,0 1-107,0 4-160,0-10 214,0 9 107,0-3-214,0 5-195,0 5 34,0 2 1,0 1-46,0 0-107,-5 0 165,4 5 1,-10-3-169,3-1 0,2 1 0,-4-7-54,1 5 91,4-5 70,-6 2-229,10-5 245,-10 0-6,10 0-122,-5 0 40,6 0 0,2 0 251,2 0-140,3-5 0,1 4 13,0-4 0,0 0 132,4 1 1,-4 0 188,0 4-11,-5 0-196,8 0-286,-5 0 143,1 0 229,-1 0-1503,-6 0 481,0 0-2610,0 5 3268,0-3 0,-6 9 0,-1-5 0</inkml:trace>
  <inkml:trace contextRef="#ctx0" brushRef="#br0" timeOffset="5">29989 16973 8772,'-6'7'1501,"5"-2"-1006,-4-5 1,3 4 650,-2 0-614,3 6 26,-4-9-241,5 10-106,-6-5 54,5 1-234,-5 4 37,6-10 0,-1 9 250,-3-6-582,3 0 270,-5-4 1,5 0 192,-3 0-917,2 0 512,-3 0 0,5-5-21,0-4 160,0 4 55,0-11 0,0 12 656,0-8-299,0 2-152,0-2 40,5 5 59,-3-4-173,3 10 226,-5-4-217,6 5 1,-5 1 130,3 3-313,-3-3 92,-1 10 219,0-4-413,0 5 87,0 0-1198,0-5 423,0 4-2578,0-10 1701,0 5 1721,0-6 0,0 0 0,0 0 0</inkml:trace>
  <inkml:trace contextRef="#ctx0" brushRef="#br0" timeOffset="6">31254 16997 7867,'0'-8'652,"0"0"177,0 5 1,4-4 211,0 3-543,0 3-308,-4-4 1,0 10 48,0 3 27,0-2-52,0 4-216,0-3 54,0 5 1,-2 0 320,-2 1-693,3-1 217,-4-5 249,5 3-818,-6-8 315,5 3 88,-5-5 16,6 0 210,0 0 372,0-5-182,0-2 0,6 0 726,-5-4-272,5 10-158,-1-4 21,-4 5-9,10 0 8,-9 0-2562,3 0 1116,-5 5 983,5-4 0,-3 10 0,3-4 0</inkml:trace>
  <inkml:trace contextRef="#ctx0" brushRef="#br0" timeOffset="7">23276 17787 7951,'7'0'630,"4"0"-311,-5 0 0,2 0 162,1 0 0,-1 0-129,4 0 0,0-5-240,0-3 0,0-3 87,0-1 0,1-6-161,-1-2 1,0-1 24,0 0 0,-1-2-68,-3 3 0,1-2-72,-4 2 0,-1 1 39,-4 3 1,-2 7 160,-2-4 1,1 4-54,-5-3 1,0 5 155,-4 3 1,4 3-79,0 1 1,4 0 31,-4 0 1,4 4 45,-4 0 1,5 9 195,-1-1 1,2 5 24,2-1 1,0 3-108,0 5 1,0 0-169,0 1 1,0 0 63,0 4 0,0-4-285,0 4 0,2-4 120,2 0 0,-1-2-196,5-3 1,-4 2-319,4-6 0,-1 0-553,1-4 0,3-5 46,-3-3 1,2-3-663,3-1 0,3-1 1612,0-3 0,6-8 0,-3-7 0</inkml:trace>
  <inkml:trace contextRef="#ctx0" brushRef="#br0" timeOffset="8">23677 17739 7951,'0'12'500,"0"0"0,0 0-139,0 0 713,0 1-642,0-1 1,0 0 347,0 0-459,0 0 1,0 4-549,0 1 1,0-1 202,0-4 1,2 0-2196,2 0 2219,-3 0 0,10 6 0,-4 1 0</inkml:trace>
  <inkml:trace contextRef="#ctx0" brushRef="#br0" timeOffset="9">25307 17812 7951,'0'6'2067,"0"5"-1505,0-9 1,1 7 867,3-5-971,-2 0 1,13-4-158,-3 0 1,4-7-220,0-5 0,2-1-198,2-7 1,3-1 133,-3-3 1,2-4-214,-2-1 0,0-1 186,-7 2 0,0 4-444,-9-1 0,0 3 83,-4 5 0,0 1 140,0 4 0,-5 5 85,-3 3 1,-3 3 3,-1 1 1,-1 1 412,1 3 0,0 3-160,0 5 1,4 4 572,0 1 0,1 4-329,-1-1 0,1 3 323,3 2 1,3 0-202,-3 4 1,2-2-222,2 5 1,0-1-618,0 2 1,2 2 296,2-3 1,1-2-1195,3-2 0,3-7 642,-3-5 1,3-3-1180,1-1 1,0-5 216,0-3 1576,1-8 0,-1-8 0,0-7 0</inkml:trace>
  <inkml:trace contextRef="#ctx0" brushRef="#br0" timeOffset="10">25647 17812 7951,'13'0'437,"-5"4"170,0 0 0,-4 4 1062,4-4-1109,-5 5 0,3-3-16,-2 2 1,-2 3-171,2-3 0,-3 4-313,-1 4 0,0-2 121,0 2 0,-5-3-395,-3 0 1,1-1 210,-1 0 0,1-4-581,-1 0 424,-3-5 1,8 6-248,-5-5 498,6 0 1,-2-4-84,8 0 0,2 0 4,7 0 0,3 0 6,0 0 1,6 0-441,-2 0 1,-1 2 229,1 2 0,-5-3-2300,1 3 2491,3-2 0,-5 3 0,3 2 0</inkml:trace>
  <inkml:trace contextRef="#ctx0" brushRef="#br0" timeOffset="11">27885 17787 7951,'0'9'-813,"0"-1"696,0 0 1331,0 4-738,0-5 0,1 2 491,3-5-596,-2 0 1,9-4-39,-3 0 1,3 0-2,1 0-110,5-5-359,-3-2 196,9-5 1,-8-6 183,5-2-601,-5-3 342,2-1 0,-5 4 185,1-1-631,-1 1 338,-5 1 1,-2 2-214,-5 4 210,0 1 1,-5 0 58,-4 0 1,-1 5 25,-3 3 1,1 3 291,0 1 1,-4 0-83,0 0 0,-1 5 321,5 3 1,4 3-148,0 1 0,1 4 408,-1 1 0,3 4-232,5 0 1,0 1-93,0 3 1,0 3-346,0 1 1,0 0 81,0 0 1,1-4-898,3 4 0,2-4 463,2 0 0,3-6-1852,-3-3 0,2-4 2123,3-4 0,-1 3 0,0-4 0</inkml:trace>
  <inkml:trace contextRef="#ctx0" brushRef="#br0" timeOffset="12">28226 17824 7951,'12'0'0,"-1"1"1427,-3 3-285,2-2-366,-8 8 0,7-3-315,-5 5 1,0-2-289,-4 2 1,0-3 48,0 8 0,-4-8-563,0-1 1,-5 0 308,1 4 1,1-3-570,-1-1 1,4-6-64,-4 2-101,5 3 925,-2 0-172,5 5 0,1-4 673,3 0-429,3 0 1,5 1 6,0-1 278,-5-6-248,4 9 1,-5-5 702,7 2-459,-1 2-170,-6-3 0,0 1 66,-6 0-243,0 1 1,-2-1-743,-2 0 0,-6-4 420,-7 4 0,-4-5-1366,1 1 1,2-3 736,2-1 1,2 0 784,2 0 0,-6-5 0,0-2 0</inkml:trace>
  <inkml:trace contextRef="#ctx0" brushRef="#br0" timeOffset="13">29648 17836 7951,'13'0'0,"-1"0"0,0 0 916,0 0-533,0 0 0,4-1 210,1-3-90,4-3-337,-7-5 1,7-2 11,-4-2-110,4-3 112,-7 0 0,-1-4-95,-5 3 0,-5 1 147,1-1-359,-3 5 178,-1-3 1,-1 6 67,-3 0-72,-3 0 41,-5 5 1,0-2-14,0 5 2,0 0-11,-1 4 1,5 0-60,0 0 93,6 0-18,-9 5 1,8 2 382,-5 5-264,5 0 0,-2 6 259,5 2-234,0 3 0,0 1-100,0 0 1,0 2-86,0 3 0,1-4 292,3 4-1436,-2 2 789,8 0 0,-7 0 109,5-3-2259,0-2 1545,4-7 0,-3 2 919,-1-4 0,0-1 0,4-4 0</inkml:trace>
  <inkml:trace contextRef="#ctx0" brushRef="#br0" timeOffset="14">30038 17824 8064,'0'7'1163,"0"3"-453,-6-3 1074,5 5-1160,-5 1 0,5-1-240,-3 0 1,3 1-71,-3 4-92,2-4-254,2-1 82,6-1 1,-4-6 205,6 4-472,1 1 232,8-8 1,-3 3 234,2-5-563,3 0 231,-6 0 1,6 0-1650,-3 0 682,-2 0 659,3 0 0,-4 0-1732,-1 0 1064,0 0 1057,0 0 0,0-5 0,0-2 0</inkml:trace>
  <inkml:trace contextRef="#ctx0" brushRef="#br0" timeOffset="15">30208 17897 7951,'-7'0'1081,"-4"0"-748,10 5 836,-10-3-693,10 8 1,-5-3 238,6 5-283,-5 0-266,4 1 1,-5-1-1348,6 0 702,0 0 408,0 6 1,0-5 70,0 3 0,0 3 0,0 0 0</inkml:trace>
  <inkml:trace contextRef="#ctx0" brushRef="#br0" timeOffset="16">31059 17739 7687,'5'7'-659,"-2"-2"528,5-5 1374,0 5-744,-1-3 1,5 3-112,0-5 1,1-1-167,3-3 0,1-3-78,0-5-56,4-6 24,-7-1 0,7-1-59,-4 0 1,-3 0 252,-5-5-515,1 6 176,-8-4 0,3 6 100,-5-3 1,-1 2-87,-3 6 1,-3 4-73,-5 0 1,0 5 111,-1-3 0,1 6 451,0 0-205,-5 0 20,3 0 0,1 2 170,4 2 0,3 3-77,-2 5 646,-3 0-629,4 6 1,0 0 247,3 7-203,3-1-262,-5 6 0,5 1-117,-3 5 9,3 1 20,1-1 0,0-3-1169,0-1 577,5-5 321,2 8-2897,5-9 2102,6-2 0,-4-6-88,7-6-916,-1-5 1978,-1-2 0,4-10 0,-4-2 0</inkml:trace>
  <inkml:trace contextRef="#ctx0" brushRef="#br0" timeOffset="17">31485 17751 9189,'0'7'3613,"-6"4"-3248,5-5 0,-9 8 449,6 2-419,-5 3 0,2 5-344,0 1 30,2-1 0,5 0 307,0 0-847,0 6 412,0-10 1,5 3 123,4-10-478,1-1 361,3 0 0,3-4-44,0 0 9,0-5-80,-4 2 345,0-5-61,1 0-1,-7 0 79,0 0 1,-6 2-81,0 2-1313,-6-3 830,-6 4 0,-1-1 111,-3 0-2598,-3 1 1819,5-5 1,-8 0 1023,6 0 0,-5-6 0,2-1 0</inkml:trace>
  <inkml:trace contextRef="#ctx0" brushRef="#br0" timeOffset="18">31521 17848 7951,'12'0'0,"0"0"0,5 0 1264,-1 0 0,1 0-53,0 0-1796,-4 0 513,5 6 1,-5-5 129,4 3-58,-4-3 0,5-1 0,-6 0 0</inkml:trace>
  <inkml:trace contextRef="#ctx0" brushRef="#br0" timeOffset="19">26365 12657 8104,'0'-8'-937,"0"0"937,0 5 0,0-8 1028,0 4-621,0 1 0,-1 0 361,-3 6-107,2 0-427,-3 0 1,-1 1 194,-2 4 0,1 1-128,-1 6 0,-1 5 100,-7-1 1,1 7-120,-5 1 1,3 3 55,-3 10 0,-2-4-94,-6 8 0,1 6-273,-5 2 1,1 2 151,-2-2 1,-1-5 104,6 1 1,0-7-159,3-2 0,6-6 254,3-10-270,3-2 30,6-6 55,1-5-17,6-2 1,0-4 565,0 4-521,0-4 1,0 6-34,0-3 1,2-2-396,2 6 188,-3-5-1549,5 8 825,-6-4-1398,0 0 2195,0-2 0,0 0 0,0 2 0</inkml:trace>
  <inkml:trace contextRef="#ctx0" brushRef="#br0" timeOffset="20">25781 13447 8198,'0'-12'-386,"0"4"674,0 0 1,2 4-12,2-5 1,-2 5 109,6-4 1,-4 6-142,5-2 1,-1-2 187,4 2 0,0 0 171,0 4-355,0 0 0,0 0 20,1 0 1,-5 5-25,0 4 1,-5-3-17,1 2 1,-3 1 46,-1 3 1,-1 0-126,-3 0 1,-2-4 93,-2 0 1,-3-4-324,3 4 1,-3-5-110,-1 1 1,0-3-55,0-1 1,1-1-49,3-3 1,-2 1 94,6-5 1,-1-1 271,1-7 1,3 2-123,-3-2 1,4 2 223,4 2 0,1 0-135,3 0 0,3 1 173,-3 3 1,3-1-94,1 4-73,0 1-116,0 4 1,-1 2 126,-3 2 1,-2-1-180,-6 5 0,-2 0 75,-2 4 0,-1 0-237,-3 0 1,-3 0 69,3 1 1,-3-5-217,-1 0 188,0 0 88,0-1 0,3-2-348,1-5 147,6 0 471,7 0 1,0-4-88,12 0 0,-7-6 411,7 2 1,-5 2-203,-4-3 1,3 5 56,-3-4 1,-1 6-15,1-2 1,-6 1 441,2-1-856,-2 2 203,-2-3-472,-6 10 1,0 1 197,-7 2 0,5 1-819,0-5 453,0 6-46,-4-3 387,0-1 1,4 4 182,0-6 137,5 0 94,-2-4 1,5-1 1059,0-3-924,0 2 1,1-3 640,3 5-204,-3-6-469,10 5 4,-10-4 36,10 5-705,-9 0 265,3 0-543,-5 0 1,0 1-11,0 3-1211,0-3 712,0 5 1156,-5-6 0,3 5 0,-3 2 0</inkml:trace>
  <inkml:trace contextRef="#ctx0" brushRef="#br0" timeOffset="21">26474 12620 8187,'-6'-12'-174,"0"4"401,6 0-123,-5 5 264,3-8 0,-3 10-27,5-4 27,0 5 0,5 5-108,2 2-61,5 5 1,1 4 469,-1 0-485,0 6 0,4-7 267,0 5 1,6 0-107,-2 5 0,7 3 24,2 0 1,-1 2-83,-4-1 0,5 0 157,-1 4-260,6 2 1,-9-5-79,4 2-53,-3 3 0,-2-8 176,0 5 1,-1-4-124,-3 0 0,3-2-108,-2-2 1,-2-4 37,1 0 0,0-3-102,4 3 1,-5-5 77,-2 1 1,-4-3-41,-1 0 0,0-1 50,1 0 0,-5 0-100,0 0 1,-6-4 74,3 0 0,-4-4-39,-1 5-44,0-7 99,0 4-283,0-6 240,0 0-177,5 0 39,-3 0-168,8 0 0,-4 1 39,2 3 1,1-1 7,-5 5 0,2-5-140,-2 1 85,-3 2-409,5-4 155,-1 3 592,-4-5-307,5 0-124,-6 0 259,0 0 282,0-5 93,0 3 0,0-4-75,0 2 153,0 2-137,5-3 179,-3 5 1,4 0 290,-2 0 219,-2 5-538,3-3 1,-1 4 75,0-2-484,0-2 204,-4 3 1,0-3-188,0 2 0,-1-3 58,-3 3 1,1-3-650,-5-1 258,5 0-65,-7 0 304,8 0 86,-3 0 291,5 0 1200,0 0-943,5 0 2,-3 0-312,3 0-354,-5 0 180,-5 0-483,3 6 381,-9-5 1,9 4-48,-6-5-17,5 0-57,-2 0 126,-1 0-11,5 0-55,-5 0 615,6 0-279,0-5 1,2 2 77,2-5 0,-2 4 263,7-4 1,-5 5-386,4-1 161,0-2-2695,4 4 2451,0-3 0,-5 5 0,-2 0 0</inkml:trace>
  <inkml:trace contextRef="#ctx0" brushRef="#br0" timeOffset="22">25818 13520 8109,'0'-8'-409,"0"0"-507,0 5 1353,0-8-101,0 10 142,0-10-222,-6 10-145,5-5 1,-6 6 126,3 0 74,3 0-92,-10 0 1,6 2-61,-4 2 0,-1 1 46,2 3 0,-3 3-4,-1-3 0,-2 7 7,-2 1 1,1 2 52,-5-2 1,-1-1-82,-3 5 1,0 0 98,-1 5 1,-4 0-72,-4 4 0,-2-2 46,-1 5 1,-6 1-246,-3 3 0,-3 5 136,-5-1 1,-1 2-270,25-22 0,1 1 0,-26 16 147,5 4 1,1-3-64,-1-2 0,7-5 94,6-2 0,5-5 114,6-4 1,2-2-67,3-6 1,3 0-40,4 0 1,5-4 243,0 0 1,0-1-331,-4 1 0,4 2 801,0-6-665,5 0-562,-2-4 175,5 0-4942,0 0 5215,5 0 0,2 0 0,5 0 0</inkml:trace>
  <inkml:trace contextRef="#ctx0" brushRef="#br0" timeOffset="23">25818 13581 8110,'-7'-7'370,"2"2"-256,-1-1 64,5 5 0,-6-5 679,3 6-195,3 0-138,-5 6 0,5 2-115,-3 8 0,2-1 213,-2 5 1,3 1-173,1 3 1,0 6-13,0 2 0,0 3-43,0 2 1,-1 4 25,-3 4 0,1-2-350,-5 2 0,4-2 141,-4 2 0,0 1-258,-5-6 1,3-1 112,1-6 1,0-8-218,5-4-207,-6-6-64,9 2-361,-4-10 99,5-2 0,0-6-1577,0-3 824,0 2 1436,0-3 0,0 0 0,0-2 0</inkml:trace>
  <inkml:trace contextRef="#ctx0" brushRef="#br0" timeOffset="24">25866 13544 7832,'-5'-6'-471,"4"0"721,-5 1 959,6 3-336,0-3-390,0 5 1,2 0-145,2 0 0,-2 1 26,6 3 1,0 2 31,5 2 1,3 4-160,0 0 0,0 0 1,-4 5 1,2 1 27,2 3 1,-1 2 81,5 1 1,-3 0-52,3 1 0,0 3 30,4 0 0,5 6-88,-1-1 1,0-4-1,-3 0 1,3 0 27,1 0 0,-1 3-30,-4-3 0,-1-1-452,-2-4 0,0-4 204,-5 1 1,5 2-41,-5 1 0,0 2 135,-4-10 0,-4 4-7,0-4 0,1 5-6,3-5 1,-4-1-1,0-7 0,-5 3-20,1-3 134,2-3-413,-4 1 145,3-6-4,-5 0-317,0 0 0,-4-6-620,0-2 0,-4 1-2725,4-1 3748,-6 5 0,4-7 0,-6 3 0</inkml:trace>
  <inkml:trace contextRef="#ctx0" brushRef="#br0" timeOffset="25">24626 14407 8233,'0'-6'983,"0"0"-660,0 6 1,0-1 575,0-3-524,0 3-7,0-5-165,0 6 0,0 2 4,0 2-20,0-3 1,0 6-135,0-3 0,0-2 378,0 7-540,0-7 0,-1 8 58,-4-6 52,4 0-61,-10-4-170,5 0 0,-1-2 25,3-2 1,-2 2 63,2-6 541,0-1-150,4-3 109,6 0-257,0 5 1,7 2 130,-1 5 0,-4 0-134,0 0 1,-4 1 324,4 3-236,-5 3 0,2 5 2,-5 0 0,0-3-136,0-1 0,-1-2-148,-3 3 0,1 0-493,-5-5 445,0 6 1,-4-9-66,0 3 1,3-3 39,1-1 0,4-4 14,-4 0 1,5-5 94,-1 1 0,3 1-6,1-1 1,0 4-136,0-4 0,5 5 113,4-1 1,-3 2-803,2 2 1,1 0 887,3 0 0,5 0 0,2 0 0</inkml:trace>
  <inkml:trace contextRef="#ctx0" brushRef="#br0" timeOffset="26">25647 14383 8128,'0'-12'162,"0"4"257,0 0-143,0 0-97,0 1 1,0 0 665,0 3-363,0 3 60,6-5-325,-5 6-38,10 0 1,-8 2 180,5 2-312,-6 3 161,9-1 1,-9 5-6,2-3 1,-3 3 203,-1 1-178,0 0 1,-1 0-117,-3 1 1,1-3-451,-5-1 277,0-4 0,0-1 5,0 0-301,-1 0 240,3-4 0,-5-1-128,3-3 146,2 2 1,1-8 55,5 1 281,-5-1-137,3-3 0,-3 1-150,5 0 583,0 0-315,5 0 1,-2 1 193,5 3-254,0-3-98,4 10 0,-4-5-197,0 6 237,1 0 78,3 0-697,-6 0 381,5 0 1,-8 2 10,5 2-1608,-5-3 1105,2 10 0,-5-4 627,0 5 0,6 0 0,0 0 0</inkml:trace>
  <inkml:trace contextRef="#ctx0" brushRef="#br0" timeOffset="27">26547 14395 8212,'0'-6'1537,"0"-5"-878,0 9-205,0-8 291,0 8 49,0-3-592,0-1 150,0 5-86,6-4 155,-5 5-398,4 0 0,-5 5 99,0 3 0,0-1-308,0 1 0,-5 0-72,-3 4 1,-3-4-139,-1 1 0,0-3 211,0 2 1,4 2-231,-1-6 251,1 0-43,-4-4 312,5 0-195,2 0 1,10-4 396,4 0 0,1-4-63,3 4 1,-1-2 652,0 2-609,0 3 1,0-5 8,0 6 0,-4 0-196,1 0-83,-7 0 27,9 0 1,-10 2-281,3 2 274,-2-3-2247,-2 10 652,0-10 1556,0 10 0,-6-9 0,0 3 0</inkml:trace>
  <inkml:trace contextRef="#ctx0" brushRef="#br0" timeOffset="28">26620 14529 7526,'0'-7'-1150,"0"2"823,-5 5 327,4 0 0,-10 0 0,8 0 0,-5 0 0,4 0 0,-4 0 0,4 0 0,-4 0-83,-1 0-39,-3-5 216,0 3 83,0-9 276,0 10-330,5-10 0,-2 8 411,5-5-318,0 6 0,4-5 402,0 3-301,0 3 0,4-6 54,0 3 1,1 2-31,-1-2 1,-1 3 132,5 1 1,-4 0 137,4 0-240,-5 0 5,2 5-266,1 2 259,-5 0-1,4 4-457,-5-5 162,0 7 1,-4-5-366,0 0 127,-5-5 99,2 7 0,-5-8-268,0 2 114,0-3 171,-1-6 1,7-2-8,2-5 0,2 0 42,2-1 0,0-3 223,0 0 0,2 0-173,2 4 0,2 1-58,7 3 1,-3 1-391,-2 3 0,3 3-606,-3-3 722,3 2 295,1 2 0,0 11 0,1 2 0</inkml:trace>
  <inkml:trace contextRef="#ctx0" brushRef="#br0" timeOffset="29">24589 14493 8276,'-6'-6'552,"-5"5"-98,9-5-181,-8 12 1,4 1-160,-2 5 0,-1 0 75,5 0 0,-6 2-87,2 2 1,1 3 75,-1 5 1,0 0-163,-4 1 0,0 4 29,0 4 0,-2 7 126,-2 5 0,1-2-161,-5 2 0,0-2 118,-5 2 1,5 0-67,0-4 0,1 0 49,-2-5 1,0 5 36,5-1 0,-5 1-20,5-5 1,-1 1 6,0-1 0,4 0-159,-3 1 0,-2 3 83,2 1 0,0 1-135,3-2 0,-3-2 103,0 3 0,-4 1 28,4-2 0,-2 5-12,2-5 1,2-1 110,-2-6 0,-1 5-81,0-6 0,1 1 16,4-9 0,-2 4 31,-2 1 1,3 0-34,-4 0 0,4-4-95,1 4 1,0 2 107,-1 1 0,1 2-174,0-2 0,4 2 137,0-5 1,1 3-142,-1-4 1,-3 5 36,3-5 0,-1 5 42,1-5 1,-3 0 127,3-3 1,-3-1-120,-1 0 1,0 1 110,-1-1 0,3 0-80,1 0 0,0-1-36,5-2 1,-4-4 45,4-5 1,0 5-15,4-1 0,0 0-38,0-4 0,-2 0-10,-2 1 1,3-1-6,-3 0 1,3 0 25,1 0 0,-4-4-13,-1 0 1,1-4 28,4 5-534,0-7 161,0 4-858,0-6-2915,0 0 4120,0-6 0,6-1 0,1-5 0</inkml:trace>
  <inkml:trace contextRef="#ctx0" brushRef="#br0" timeOffset="30">25696 14529 8249,'-5'-7'0,"2"-2"84,-5 5 158,5 0 89,-2-2 172,-1 5-434,5-4 89,-4 5 0,5 1 36,0 3 0,0 3 29,0 5 1,0 1-1,0 4 0,0-1-31,0 8 0,0-1 17,0 10 0,0 0-131,0 8 0,4 1 75,0 2 0,0 8-146,-4-4 0,0 5 83,0 0 0,0 1-318,0 2 0,-4-2 216,0-5 1,0 0-60,4-1 1,-4-4 62,-1-4 1,1-2 57,4-2 0,0-3-60,0-1 0,0-3 39,0 3 0,0-4 124,0 5 0,-4-5-122,0 5 0,-1-1 266,1 5 1,1-5-236,-5 0 1,5-3 35,-1 3-53,3 1 1,-3-2 1,0-3 3,0-2 1,4-2-34,0 0 1,0 1 40,0-1 0,0 0-51,0 1 1,4-1 33,0 0 0,0-1-114,-4-3 1,0 3 76,0-2 1,1 6-57,3 1 74,-2 0 1,3-7 188,-5-1-201,0 0 1,4 7 80,0-2 1,0 6-74,-4-7 1,0 3 134,0-3 0,-4 5-100,0-1 1,-4 0-17,4-3 1,-5-1 17,0 0 1,3 1-19,-2-1 1,1-5-214,-1-3 217,-3-2 0,8-2 11,-5 0-485,5-5 102,-2-2 194,5-5-953,0 0 673,0-5-2103,5-2 2520,2-5 0,5-6 0,0-1 0</inkml:trace>
  <inkml:trace contextRef="#ctx0" brushRef="#br0" timeOffset="31">26584 14578 8410,'0'-7'867,"5"2"-376,-3 5-256,3 0 0,-5 5-17,0-4-42,0 10 1,4-4 176,0 5-372,6 6 83,-9 0 0,10 4 318,-3 2-475,3-2 104,1 8 0,4-2-40,0 1 38,6 4 85,-3-2 1,4 6-86,-3-1-10,3-5 1,-10 3 25,4-5 1,0 3 54,-1-4 0,1 2-114,-5-2 96,0-2 1,2 5 60,2-3 11,-3 4-78,5-1 0,-5 2-130,4-4 130,-4 5 1,10-5 35,-3 4 131,3-4-623,2 1 465,-7-4 124,5 4-135,2-1 1,0-3 36,4 2 1,-3-2 5,-2-2 0,0 5 23,0-1-185,-5 0 127,4-3 1,-8 0-104,5 4-35,1-4 129,-2 5 1,2-6-133,-4 1 105,4 4 0,-6-3 377,5 2 0,1-2-249,3-2-107,-5 1-253,4-1 240,-4 0 1,4-1 50,-3-2-171,3 2 135,-10-4 1,9 3 91,-6-1-247,0 7 70,-3-8 1,-1 10-18,0-6 75,-5 1 1,3-1-88,-1 0 1,-3-3 69,2-1 1,-1-1-46,1 1 43,3-2 0,-8-2 336,5 0-318,-5 0-17,7 2 1,-7-5 43,5 4-40,-5-4-2,8-1 0,-10 0-29,3 1 27,-2-1 1,2 0-49,0 0 48,0 0 0,0 0 5,0 0 14,0 1-20,-4-1 1,1 0-7,3 0 102,-2 0-99,3 0 0,-5 1-1,0-1 61,0 0-52,5 0 1,-3-4-99,2 0 97,-3 0-237,-1-1-414,0 4 469,0-10-1060,0 5 311,0-6 397,-5 0 527,-2-6 0,0 0 0,2-7 0</inkml:trace>
  <inkml:trace contextRef="#ctx0" brushRef="#br0" timeOffset="32">27386 13544 7656,'0'-6'-161,"0"0"0,-1 6 394,-3 0 240,3 0-342,-5 0 1,6-1 131,0-3 142,0 2-264,0-3 0,-1 5 317,-3 0-96,3 0-23,-5 0 285,6 0-399,0-5 162,0 3 180,0-3-171,0 5-50,0 0 0,6 0 14,2 0-207,8 0 27,3 5 0,5-2 79,0 5-20,6 0-48,1 10 0,11 1-209,3 5 26,-3 0 1,5 1-1436,-3-1 1401,4 6 0,0-1 117,1 4-268,0-4 97,-1-4 1,1 3 207,0 0-259,-1 1 64,-5-5 1,3-4-856,-5 1 846,0-1 0,0 4-30,4 1 1,-7-1 61,-2 0 1,-6-4 72,2 1 1,-5-6-44,2 1 1,-3-3 327,-2-1 1,0 1 428,1-1 1,-1 1-185,0 4-308,-5-9 1,3 8 699,-6-8-844,6 3 0,-9 1-9,3 0 0,-2-4 49,-2 0 1,-5-4-297,-3 4 113,2-5-1,-4 4 86,2-3-301,-3-3 54,-1 5 143,0-6-809,0 0 0,-5 0-2481,-3 0 3345,-3 0 0,-7-6 0,-1 0 0</inkml:trace>
  <inkml:trace contextRef="#ctx0" brushRef="#br0" timeOffset="33">27520 13629 8023,'-7'-8'0,"3"0"0,-1 4-206,1-4 243,0 5 0,0-3 195,0 2 88,0 2 130,4-3-151,0 5 442,0 0 1,0 5-466,0 3 0,0 7 2,0 1 0,0 6 408,0-2-171,0 9-344,0-4 1,4 10 343,0-2-115,0 2-414,-4 1 234,5 6-48,-3 1 0,3 2 171,-5 0-321,0-6 74,0 3 1,0-6 18,0 1 1,0-6-175,0-3 0,0-4 6,0-3 28,0 2 22,0-10 82,0 5-153,0-12 1,-1 5-310,-3-3 141,2-2 149,-3-1-465,5-5 153,0 6 106,0-5-1249,0 4 410,5-5-1186,-3 6 1220,3-5 1104,-5 4 0,5 1 0,2 1 0</inkml:trace>
  <inkml:trace contextRef="#ctx0" brushRef="#br0" timeOffset="34">27557 14456 8023,'0'-7'1104,"-6"-3"-261,5 3-308,-4 0-153,5 2 16,0 5-26,0 0 0,0-6-331,0 5 302,0-5 0,0 6-206,0 0 206,0 6-369,0-5 113,0 5-340,-6-1 93,5 2 63,-10 0 1,8-1-235,-5-2 148,5-2 243,-7 3-190,8 1 157,-3-5-12,-1 4-187,5-5 148,-4 0-12,5 0 534,0 0-284,0-5 1,5 4-30,3-4 283,-2-1-237,4 4 0,-7-3 274,5 5-292,0 0 53,-1 0-242,4 0 40,-10 0 1,6 0-821,-3 0 391,-3 0 147,5 0-1896,-6 0 1763,0 0 0,0 0 0</inkml:trace>
  <inkml:trace contextRef="#ctx0" brushRef="#br0" timeOffset="35">28955 14407 8058,'12'0'-140,"-5"0"1,0 0 250,-3 0 706,-3 0-445,5 0 1,-5 0 320,3 0-248,-3 0-67,5 0-108,-6 0-96,-6 6 1,0-3-131,-6 5 1,3-4 103,1 4 1,0-5-213,-4 1 66,5-3 186,-4 4-485,5-3 235,-1 3 0,-2-6-123,4-3 218,1 2 41,4-8 201,0 3-136,0 0 0,0-4-59,0 3 398,0 3-238,0-6 0,4 8 33,1-5-880,-1 5 326,1-2 281,-4 0 0,10 9 0,-4-3 0</inkml:trace>
  <inkml:trace contextRef="#ctx0" brushRef="#br0" timeOffset="36">27617 14493 8307,'-8'0'918,"0"0"-964,6 0 97,-4 0 0,5 0 491,-3 0-306,2 5-59,-3-4 1,5 6 195,0-3-77,5-2-60,-3 8-27,9-3-32,-5 5 1,6 0 176,1 1-305,4-1 5,-3 0 0,7 5 30,-4 4 1,4 0-103,-1 0 1,3 3-160,2 0 130,-1 1 41,0 4 0,-3 0-140,-1-1 189,0 6 0,5-3-152,-1 5 32,-5-5 1,4 3 112,-3-5-164,3 4 136,1-2 0,-3 0 3,-1-2 204,-5-4-206,8 0 1,-4-1 312,5 0 3,0 1-292,1-1 0,-1-4 236,0 1-1,1-1-511,-1 4 246,0-5 70,6 4 1,-3-4 106,5 5-313,-5 6 208,8-4 1,-7 3 43,4-4 0,-5 3-3,1 0 1,2 6-214,-2-1 161,1-4-16,-5 6 1,0-5 127,1 3-138,-1 2 0,-1-6 181,-3 4-171,3 2 1,-5-9 69,2 2-69,9 3 3,-15-11 1,16 9 54,-6-9-243,1 3 344,4-4 0,1 4-143,3-3 1,-4-1 4,0 1 1,0 1-5,0 3 0,-1 0-43,-3 0 1,-1-3-47,0-1 1,-4 0-1,1 5-13,-6-1-190,8 0 241,-10-5 14,5 4-215,-6-9 191,5 9 0,-3-9-15,2 7 180,-2-6-161,-2 2 1,0-1 248,0 1-230,0 4-4,0-7 117,1 9-107,-7-10 14,5 10-9,-4-9 0,5 7 7,0-5 0,-4 1 25,0-5-225,1 0 226,3 0-88,0 0 0,0 0 48,0 1 1,-4-5-159,0 0 147,-5 0-17,8-1-91,-10 3 97,10-8-10,-10 9-48,5-10 44,-1 10-1,-3-10-373,3 5 62,-5-6-914,0 0 0,-5 0-1824,-4 0 3054,-1 0 0,-2-6 0,-1-1 0</inkml:trace>
  <inkml:trace contextRef="#ctx0" brushRef="#br0" timeOffset="37">29150 14444 7976,'7'0'-858,"-2"0"2119,0 0-748,2 5 1,1-3 76,0 2-324,0 3-76,5-1 0,-1 6-292,0 6 111,5-4 1,2 13 233,6-3-379,-1 3 108,0-3 0,2 6 236,2 2-141,-2-2 23,9 5 1,-9-9-87,2 2 61,3 3 1,-4-5 45,6 2 0,-6-2 276,1-2-294,-2 1-84,-2-1 160,6 6 1,-4-5 17,2 4 363,-2 2-268,3-6 0,4 6 91,7-2-458,-2 2 96,4 0 1,-5 4-22,-1-2-771,0 2 901,6 1 1,-5-1-404,-1-2 139,1 2 0,-11-4 93,9 5 5,-4 1 1,1-5 79,1 1 96,-6-6-133,2 8 1,-3-8-44,2 5 494,-7-5-258,7 8 0,-9-9 69,5 2 0,5 2-139,-1-1 1,0-1-139,-3-4 1,-1 1 169,0-1-244,6 0 191,-4 0 0,3 1 16,-4-1-225,-1 0 412,0 1 0,1-1-318,-1 0-247,0 1 136,-5-1 0,3-4-86,-6 1 184,6-1-10,-9 4 0,5 0 236,-6 1 17,6-6-246,-5 4 304,5-10-164,-6 10 0,0-9 7,0 2-79,0-3 16,0 5 1,-1-5 98,-3 4-321,3 2 115,-4-6 1,4 5 124,-3-6 0,1 4 5,-5 0-276,6 0 106,-9 2 1,9-5-104,-6 4-21,5 2 161,-7-6 0,3 5-63,-5-6 521,0 0-251,5 0 1,-3 4-26,2 1-97,-3-1 0,-1-4 1,4 0-32,0 0 28,0 0 13,-4 1 0,2-5-73,2 0 1,-3-4 99,3 4-515,-3-5 100,-1 2 184,0-5-1176,0 0 423,0-5 532,0 3 1,0-9-2323,0 3 2710,0-2 0,-5-3 0,-2 1 0</inkml:trace>
  <inkml:trace contextRef="#ctx0" brushRef="#br0" timeOffset="38">25951 12827 8134,'6'-7'-730,"-5"0"1028,3 3 1,3 3-82,1-3 1,-1 4 255,1 4 1,1-1-114,8 5 0,-2-4-162,5 4 1,-4 0 88,4 4 1,5-4-80,3 0 1,6-1 8,-2 1 1,-1 2-12,2-6 1,3 4-170,5-4 1,-1 4 29,-3-4 1,-1 0 92,1-4 1,3 0-180,1 0-13,-1 0 0,-3 0 224,-1 0-225,1-5 15,-1-2 0,-1-4 141,-2 3-216,-3-3 150,-6 5 0,0-8 10,0-2-19,-5 2 1,-1-3 15,-6 5 1,-5-1 10,-3 1 1,1 0-188,-1 0 157,0 0 1,-4-2-104,0-2 0,0 1-203,0-5 0,-1 4 164,-3-4-216,3 5 134,-10-8 0,5 4-118,-2-6 238,-2 1 1,3 4-20,-5 0 0,-1-1-22,1-3 0,-1 1 39,-3 3 1,1-2-35,-6 6 0,5-6 132,-4 2 1,0 1-94,-5-1 1,5 5 10,0-1 0,0 1 64,-5-1 1,1 2 22,0-2 0,-1 7 168,1 1 0,0 1-42,-1-1 1,5 2-149,0 6 0,0 0 29,-5 0 0,1 0-171,0 0 0,-1 0 90,1 0 1,0 6-97,-1 2 1,0-1 70,-4 1 0,2 0 26,-5 4 0,3 0 165,-3 0 1,4 2-102,-5 2 0,6-1 132,-1 5 0,-2 0-89,2 5 1,-2 0 54,2 4 1,7-2-62,1 5 0,7-1 28,4 2 1,4 2 18,5-3 1,5-2-198,4-2 0,5-2-113,3-2 0,3 1 70,-4-1 1,4-1-364,-3-3 0,3-1 179,-4-3 0,0-2-604,-4 2 911,1-3 0,4 5 0,2 1 0</inkml:trace>
  <inkml:trace contextRef="#ctx0" brushRef="#br0" timeOffset="39">23130 18201 8289,'-12'0'-1280,"0"0"857,-6 0 1,5 1 488,-4 3 0,4 3 35,1 5 1,1 2 26,3 2 1,-2-3-90,6 4 1,0-4 185,4-1 1,0 0-244,0 1 509,0-1-295,0 0 1,7-5 241,5-3-199,0 2-1,11-4 66,2 3-54,6-5 0,7-4 24,2 0-425,3-5 93,6 7 0,5-9 320,3 3-2058,8-2 1785,-29 6 1,1 1 0,2-3 0,0 1 30,1 1 1,1 0-1,1 0 1,0 1-121,-2-1 1,1 0 0,1 2-1,0 0 188,0-2 1,1 0 0,-1 2 0,1 0-28,0-2 1,-1 0-681,-2 2 0,0 1 654,2-2 1,0 1 0,-3-1 0,1 2 35,3-1 1,-1-1-160,-2 1 1,0 0 124,2 2 0,0 0 0,-4 0 0,0 0-69,2 0 0,1 0 1,-2 0-1,0 0-24,4 0 1,-1 0 0,-3 1 0,1 0-9,2 1 0,1 0 1,-2-1-1,0-1 46,2 2 1,-1 0-1,2 0 1,0-1-24,3 1 1,-1 0 0,-4-1 0,0-1 180,3 2 0,-1 0 0,0-1 0,0 0-131,1-1 0,-1 0 0,2 2 0,-1 0 21,0 0 1,-1 0 0,-1 1 0,-1-1 88,1 0 1,-1 0 0,1-1 0,-1 1-80,-1 2 0,-1 0 0,3-2 1,0 0 12,1 2 1,1 0 0,-4-2 0,-1 0-76,0 2 1,1 0 58,-1 0 0,1 1-10,-1 0 1,0 2-1,3-1 1,0 0-80,2 0 0,-1 0 0,-3 0 0,-1 0 47,1 0 0,-1 0 1,1 0-1,0-1-69,-1-1 1,1 0 0,1 2-1,1-1-2,1-1 0,1 0 16,-5 1 1,1 1 42,4 0 1,-1 0-1,-3-2 1,-1 0 11,4 1 0,1-2 1,1-1-1,0-1-11,3 1 0,0 0 0,-3-1 1,1 1 22,0 0 1,-1 0-469,-2-2 0,0 1 449,4 2 0,0 0 1,-4-3-1,0 1 40,2 1 0,1 0 1,-6-1-1,0 1 12,0 1 1,-1 2 15,-2-1 1,0 0-31,1 2 1,0 0-1,-1 0 1,-1 0-8,1 0 1,1 0 0,-4 0-1,-1 1 71,31 5 0,-2 0-40,2 0 0,1 0-23,-32-6 0,1 0 1,0 0-1,0-1-13,30 3 1,-30-3-1,0 0 5,0-3 1,-1 0-1,2 2 1,0 0 24,0-2 1,1 0-29,0 0 0,-1 0 27,31 3 1,-31-4-1,-1 0 11,30 3 0,-30-2 1,1 1 4,29 1-119,3 6 90,-8-9 1,-1 10 47,1-3-323,-2 3 275,-2-4 1,-1 3-211,-2-2-20,-3-2 871,4 5 1,-1-6-761,-1 3 1,5 2 49,-4-6 468,0 0-449,1 1 0,0-4 66,2 4 1,0-4 65,-4-1 1,0 0-94,5 0 1,-3-4 16,-2 0 0,0-4-11,-12 4 0,-1-5 553,-6 5 1,1-4-651,-6 4 0,-4-4 169,-3 4 0,-7-4 13,3 4 1037,2-5-1102,-6 2 0,1-5 210,-6-1 1,0 1-224,4 0 1,-4-4 10,0 0 1,-4-5 181,4 5-9,-5-5-168,2 2 0,-5-6 320,0 1-308,0 0 9,0-1 0,-1 1 24,-3 0 0,-1-1 30,-4 1-313,-1 0 116,3 0 0,-1-1 142,0 1 0,1-4-22,-1-1 0,-2-3-512,6 3 1,0-6 165,4-1 1,0-1 22,0-3 1,0 1 136,0-2 1,6-4-12,2-7 1,4 2-1159,4-3 1679,-2 3-263,9 7 0,-6-6-37,3 1 1,2 4 357,-6 0 1,1 5-62,-5 2 0,-6 1-96,-1-1 1,-4 8-229,-1 4 177,0 1-237,0 5 1,-4-1-141,0-1 0,-4 3 544,4-3 0,-5 2-848,5 3 1,-1 1 332,1-5-336,3 0 265,-5 1 0,6-4 133,0 3 0,-4-3-96,0-2 0,0 1 233,4 0 1,-1 1 68,-3 3 1,1-2 228,-5 6 0,4-1-78,-4 5 187,0 0-283,-5 0 0,1 4 176,0 0-430,0 5 155,-6-2 0,4 5-146,-7 0 0,5 0 99,-4 0 0,1 0-290,-1 0 107,-3 5 20,4-4 1,-7 5-53,-2-6 1,2 1 117,-2 3 1,-4-2-15,0 2 0,-7-3 49,-2-1 1,-5 0 4,2 0 0,-5 0-672,-4 0 650,-2 0 14,-11 0 0,2 0 28,-5 0 0,35 0 1,-2 0-34,-2 0 1,-1 0 0,0 0 0,0 0-1,-2 0 0,1 0 0,0 0 0,0 0 15,1 0 1,1 0-899,1-3 0,0 1 842,-5 1 1,0 0 0,2-3 0,0-1 31,-2 3 1,-1 0 0,2-3 0,1 0-168,-1 1 0,1 0 1,1-1-1,1 1 234,-3 0 0,1 0 1,-1-3-1,1 0-64,-3 3 1,1 0-1,1-3 1,1 0 133,-1 3 1,0 0-653,1-1 0,-1 0 543,-1-1 0,-1-1 120,-2 1 1,0 0-113,4 0 0,1 0 0,-5 0 0,0 0 24,5 0 1,-1 0-36,0 0 0,-1 0 26,-3 0 0,-1-1 1,1 1-1,0 0 28,-2 0 1,0 0-170,2 0 0,0 0 63,2 3 0,1-1 0,-3-1 0,0-1-35,1 2 0,-1 0 1,-3-1-1,-1 0 0,2-1 0,1-1 1,-1 1-1,1 0 54,3 0 0,0 0 0,-1 0 0,-1 0-20,1 0 1,-1 0 137,-2 0 0,-1 0-101,5 0 1,0-1 0,-2 1-1,-1 0-26,4 0 1,-1 0 5,1 3 0,-1-1 20,1-1 0,-1 0 1,-1 2-1,-1 0 3,0-1 0,1 0-63,-1-2 0,1 1 73,-2 4 0,1 1 0,1-3 0,0-1-75,-2 2 1,-1 0 0,1 1 0,0-1 54,-1-2 0,1 0 0,0 3 0,1 0 47,3-1 0,-1-1 0,0 1 0,0-1-24,-2 1 1,1 0 0,1 0 0,0 0 70,1 2 0,-1 0 0,1-2 0,0 0-92,4 0 1,-1 0 94,-2 0 0,0 0-72,1 2 0,0 0 0,0 0 0,1 0 1,0 0 0,1 0 1,0 0-1,1 0 192,1 0 1,-1 0 0,-2 0 0,0 0-281,-2 0 1,1 0-1,1 0 1,-1 0 89,1 0 0,0 0 0,2 0 0,1 0-70,0 0 0,-1 0 0,-2 0 0,0 0 65,-2 0 0,1 0 0,2 0 0,1 0 1,1 0 1,-1 0 0,2 0 0,0 0-39,-1 0 1,-1 0 228,-30 0-97,31 0 1,0 0-1,-26-2-56,-3-2 0,7 3 634,1-3 0,0 3-611,-3 1-35,4 0 27,2 0 1,6 0-128,-1 0 130,6 0-14,-5 5 0,5-4-121,0 10 1,0-4 36,2 5 1,3 2 136,-2 2 1,3-3-135,5 4-102,2-4 547,6-1 1,-1 0-414,1 1 0,5-1 114,3 0 0,2-1 171,2-3 678,0 3-773,5-5 0,-3 2 109,1 1 1,4-5-115,1 4 144,-3 0-130,6 4 0,-4 0-25,5 0 29,-6 0-87,5 1 0,-6 3-96,3 0 1,3 6 118,-3-2 1,-2 4-310,2 5 63,-5 2-387,2 0 96,-5 4 251,0-4 1,-5 7 31,1 2 1,-6-2-9,2 3 0,1-5 52,-1-3 464,5 2-256,-2-10 0,0 10 461,1-2 1,4 2-260,4 1 1,5 2 94,-1 3 1,3 2-25,1 6 0,0 5-180,0 2 1,4 4-105,0 1 1,0-27-1,1 1-142,0-1 1,-2 0-1,1 1 1,-1-1 302,5 27-2212,0 5 1714,-1-9 1,4 7-384,-3-12-428,-2 1 925,4-10 0,-7-1 91,5-5 1,-5-2 21,1-3 1,1-6 362,-1-6 0,4-5-467,-3 1 1,3-6 948,-4-2-2000,5-6 1391,-2 4 0,5-6 1,0 0-1</inkml:trace>
  <inkml:trace contextRef="#ctx0" brushRef="#br0" timeOffset="40">23860 14942 7583,'1'7'1937,"3"-3"-1910,8 3 44,7-6 1,8 10-339,6-3 181,5-2-291,10 4 0,6-4 178,3 2 1,4 1 168,4-4 1,-2-1 40,6-4 1,-1 0-1485,1 0 1412,-34-3 1,1 0 59,32 2 1,-32-4 0,1-1 105,-1 2 1,1 0-966,30-2 870,-1 1 1,-9 5 375,0 0-152,-6 0 46,9 0 87,-10 5-177,4 2 1,-6 9-643,1 1 711,0-1-170,5 1 1,-3-2 195,6 6-355,0-7 202,3 4 0,3-5-172,1 4 0,-1-4 441,1 3 1,0-2-519,1-2 0,2 2 80,-30-6 0,-1 0 0,1-1 0,-1-1-26,1 2 0,-1 1-130,1-3 0,-1 1 215,1 2 0,-1 0 0,1-3 1,0 1 6,2 1 1,0 0 0,0-1 0,0 0 19,1-1 1,1 0 0,1 0-1,0 0 20,-2 0 0,1 0 1,2-1-1,2-2-48,-1 2 1,1-1 79,-1-3 1,1 0-36,0 2 0,1 0 0,-3-3 0,1 0-26,3 0 1,0 0 0,-1 0 0,-1 0-18,2 0 1,0 0-1,-2 0 1,0 0-77,-2 0 1,-1 0 0,3-1 0,0 0 111,-1-1 1,1 0-695,2 2 0,0-1 590,-6-4 1,-1-1 0,5 3 0,0-1 21,-5-1 0,1-2 0,0 1 1,0 0-7,0 0 1,-1 0-1,1 0 1,1 0-1,-4 0 0,1 0 0,-1-1 0,1 0 11,-3-1 0,1 0 0,-3 1 0,0-1 25,1-2 1,-1 0 0,0 0 0,0-1 2,1 0 0,-1-2 0,28-11 15,-5-1 1,4 1-31,-29 12 0,0 0-42,4-3 1,-1 0 42,21-11 0,-24 11 0,0-1-63,21-12 0,-1 1 215,-3-5 1,-3 5-416,-6-2 8,-4-2 992,-12 5 0,-5-3-854,-3 4 611,-2 1-564,-8 5 1,0-4 864,-6 3 0,-6 1-771,-2-1 0,-3-1 158,-1-3 0,0 0-190,0 0-89,0-6 93,0 4 0,-1-8-40,1 6 0,0 0 47,0 3 0,0-3-40,0 0 1,-5-1-10,1 5 214,-5 0-191,7 5 1,-9-4 42,3 2 0,-7 0 103,-2 1 0,-4 1-80,0 2 1,-2 3 14,-1-7 1,-1 5-50,1-4-837,-1 5 854,-5-8 1,3 8-139,-6-5 0,6 0-58,-1-5 0,2 1-233,1 0 343,1-1-772,-6 1 940,4 0-142,-4-1 1,5 2-72,-4 3 0,-2 1 24,-6 3 1,0 3 701,1-4-465,-1 4-3,1 6 0,-2-2 11,-3 5-48,3-6-50,-4 9 0,1-9-122,0 6-35,1-5 48,-2 2 1,5-5-164,0 0 1,2 0 124,7-1 1,-6 0 9,1-3 1,2 1 268,-2-5-23,6 5-194,-8-8 0,8 9 329,-6-2-129,6-3-78,-3 6 0,5-5-11,1 6 0,-2 0-102,-2 0 1,0-1 3,-4 1 1,5 0 118,-2 0 149,-2 0-361,0 0 0,-1 4-64,4-1 0,2 1 172,1-4 0,0 4-66,-4 0 1,2 1 30,-6-1 0,1-1-9,-5 5 1,0-5-40,1 5 208,-1 0-154,0-1 0,1 4 24,-1-3 0,1-2-97,-1 2 1,0-4 87,1 4 1,-2 0 13,-3 4 1,-1-4 3,-3 0 1,3 0-19,5 4-574,-5 0 578,-1 0 0,-6 0 4,0 0 0,1 4-222,-1 0 1,0 5 226,0-1-81,-5 3 76,9 1 0,-8 1-93,9-1-270,-4 0 355,-1 0 1,2 2 22,2 2-24,-2-3-7,9 5-542,-4-6 551,0 0 0,-2 0-5,-5 0 79,6 1-67,-4-1 0,7 4 54,-5 0 1,2 0 369,-2-3 1,2 3-224,2 0-9,3 0-142,-4 2 0,3-5 33,2 3-27,-2 3-267,8-5 101,-1 9 78,-3-4 0,5 4 113,-2-3-331,2 3 273,0-4 1,5 5 777,1 0-670,-1 1-131,12-1 0,-5 0 313,6 1-1,5 4-291,1-3 1,6 8 213,0-6-13,5 6-127,-4-3-118,10 11 89,-10 1 1,8 6 100,-5-1-103,6 1 12,-4 0 0,5 3 73,-3 1-35,2 0-59,-3-5 1,6-3-174,3 0 207,-2-1-51,9 5 0,-5-6-1,6-2 24,1-4-5,-1 0 93,0-6-102,0 4 1,2-5 55,2 2-117,-3-2 62,5-6 1,-1 2 499,4 2 1,2-2-507,1 2 1,0-6 224,1-2 0,3 0-208,0 5 0,5-2-126,-5-3 118,6 3 366,-8-10 1,9 10-604,-3-2 1,-2-4 123,-2-1-504,-2 3 352,-7-5 1,4 3 304,-3-4-1000,-2-1 556,-1 0 1,-5 0-1595,1 0 896,-1 0 1052,0-5 0,0 4 0,0-4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00:08.186"/>
    </inkml:context>
    <inkml:brush xml:id="br0">
      <inkml:brushProperty name="width" value="0.05292" units="cm"/>
      <inkml:brushProperty name="height" value="0.05292" units="cm"/>
      <inkml:brushProperty name="color" value="#57D200"/>
    </inkml:brush>
  </inkml:definitions>
  <inkml:trace contextRef="#ctx0" brushRef="#br0">13770 4539 7844,'-8'-4'1051,"-1"0"-800,7 0 1,-5 4 211,3 0-295,2 0 0,-9 0 172,3 0-296,-3 0 27,-1 0 0,2 0 274,-3 0 26,4 0-222,-9 5 1,6-2 517,-1 5-363,-5-5 0,4 8-8,-2-3 0,3 3-58,5 2 1,-1-1-209,4 1 0,-3 3 77,4 1 0,0 3-220,4-3 102,0 5 0,4-7 82,0 6 0,7-2-105,2 2 0,-1 2-245,5-2 212,2-3 1,-4 1-5,6-2 0,-6-4 79,1 4 1,2-3 157,-1-2 1,-1 1-83,-3-1 1,-2 0 252,-3 1 1,-2-1 116,-6 1-305,0-1 447,0 0-339,0 1 1,-6-1 287,-2 1-277,-3-1 1,-6-4 130,1 0-334,-6 1 92,8-2 0,-10-2-192,4-5 85,2 0 0,-6 0 172,4 0-1142,2 0 670,-6 0 0,9-5 120,-5-4-2048,4-2 1429,4-1 0,1 0-2970,3-1 1940,2 1 1779,1-1 0,-1 1 0,-1 0 0</inkml:trace>
  <inkml:trace contextRef="#ctx0" brushRef="#br0" timeOffset="1">14142 4800 7754,'7'0'0,"0"0"1026,-3 0-411,3 0-207,0 0 483,4-6-345,-4 5-240,5-5 0,5 6-320,-1 0 0,2 0 60,-1 0 1,-2 0-420,6 0 1,-5 0 246,5 0 0,-6 0-633,1 0 0,-6 0-575,-2 0 411,1 6 0,-2-3 923,-3 5 0,-3-5 0,-1 2 0</inkml:trace>
  <inkml:trace contextRef="#ctx0" brushRef="#br0" timeOffset="2">14167 4949 12841,'12'0'846,"1"0"-682,-1 0 1,2 0-450,2 0 245,-2 0 0,8 0-471,-5 0 1,4 0 434,-5 0 0,5 0-421,-5 0 1,1 0-74,-5 0-1434,1 0 630,-1 0 590,0 0 784,-5 0 0,4-6 0,-4-1 0</inkml:trace>
  <inkml:trace contextRef="#ctx0" brushRef="#br0" timeOffset="3">14353 4651 7754,'7'-6'2561,"0"5"-1949,-3-3 266,-3 2-515,10-3 0,-4 4 244,6-4-297,-1 4-159,0 7 1,5 0 151,0 7-262,5-1 55,-9 1 0,9 3 238,-5 1-132,0-1-11,-5 2 0,-1-4 608,-3 3-510,3-4 1,-9 4 724,2-1-670,-3 1 1,-2 1 240,-3 2-850,2-2 241,-9 6 0,4-5-355,-5 6 366,-6 0 1,4-5-444,-2 1 0,2-2-1558,1 2 1416,7-3-1053,-5-11-661,4 4 2312,0-10 0,-4 10 0,4-4 0</inkml:trace>
  <inkml:trace contextRef="#ctx0" brushRef="#br0" timeOffset="4">15283 4626 7709,'0'-12'925,"0"-1"-552,0 6 1,0 0 192,0 3-120,0 3-150,0-5 0,0 1-254,0 4 42,-5-5 0,-2 6 146,-5 0-29,-1 6-51,1-5 1,-1 10-46,1-3 142,-6 3-119,4 2 1,-4-1 6,6 0 42,0 1-82,-1-1-52,1 1-15,-1-1 1,6 0 181,3 1-341,-3-1 129,6 6 0,-4-4-28,5 3 30,0-4 1,5 0 130,3-1-224,3 1-30,7-1 184,-4 0-143,9 1 103,-9-1 0,8 1 12,-5-1 214,5 0-117,-8 1 0,4-1 22,-6 1 1,-5-1 195,-3 0 0,-3 5 138,-1-1-142,0 1-236,0 1 1,-6-4 83,-7 2 49,1-2-85,-12-2-201,5 1 67,-6-1 1,2-4 266,2 1-985,-2-7 514,3 4 1,1-6-26,3 0-1772,2-6 1292,1 5 0,6-10-2431,3 3 1627,3-9 1491,1 3 0,11-9 0,3 4 0</inkml:trace>
  <inkml:trace contextRef="#ctx0" brushRef="#br0" timeOffset="5">15606 4800 7708,'0'-13'-214,"0"6"-128,5-4 379,2 5 0,6-7 299,-1 1 1,2 1 81,2 2-221,-2-2-59,10 4 10,-11 1 0,10 0 113,-7 6-113,6 0 0,-7 0 198,6 0-2,-6 0 1,3 6-148,0 0-167,-4 12 46,-2 2 1,-1 0 244,-3 1-603,-2 5 227,-1 0 1,-5 5 161,0-6-327,0-1 151,0 7 1,-5-7-442,-3 1 304,-9 0 95,3-11 0,-9 5 159,2-2 71,3-9-242,-5 3 829,4-11-484,-6 0 1,4-6 84,0-2 326,6-3-374,-3-7 1,6-1 124,0-6-284,5-5 98,1 4 0,6-9-977,0 6 574,0 0 1,2 9 98,2-1-2061,3 6 1440,5-3 1,2 6 726,2-1 0,-2 6 0,4 2 0</inkml:trace>
  <inkml:trace contextRef="#ctx0" brushRef="#br0" timeOffset="6">16363 4800 7726,'8'0'260,"0"-2"802,2-2-804,1 3 1,3-6 489,2 3-360,4 2-1,4-3-407,1 5 68,5-6 1,1 5 182,2-3-850,3 3 491,-10 1 0,4 0-2,-5 0 0,-6 1-81,-2 3 0,-5-1-841,-3 5 707,-4 0 0,-5 1-68,0-1-655,-5 0 535,-2 5 533,-6-7 0,-5 5 0,-1-4 0</inkml:trace>
  <inkml:trace contextRef="#ctx0" brushRef="#br0" timeOffset="7">16425 4973 8009,'7'0'1829,"4"0"-1429,-4 0 1,9 0-149,1 0 0,-1 0-211,-3 0 4,4 0 27,3 0 0,3 0-801,-2 0 527,2 0 0,-3 0-1159,4 0 947,-4 0 1,2-1 202,-6-3 0,1 2-100,-5-2 311,1-3 0,-1 1 0,0-7 0</inkml:trace>
  <inkml:trace contextRef="#ctx0" brushRef="#br0" timeOffset="8">16636 4651 7726,'6'-6'1235,"6"5"1,-10-5-634,7 6 67,-1 0-363,4 6 1,1-3 97,-1 5-392,6-5 56,-4 8 0,5-4 97,-2 5-125,-4 0 109,11 1 0,-10-2 279,2-3-49,3 3-180,-5-4 233,4 6-169,-11-1 0,3 0 26,-6 1 591,0-1-534,1 1 1,-5 0 188,0 4-543,0 2 66,-16 0 1,8 6-926,-9 0 472,-2 0 358,5 0 1,-4-2-1749,6-2 1193,-6-3 0,4 4-425,-3-6 0,8-1-288,1-6-811,5-4 2116,-8-5 0,9 0 0,-3 0 0</inkml:trace>
  <inkml:trace contextRef="#ctx0" brushRef="#br0" timeOffset="9">17541 4688 7756,'7'-5'-274,"3"2"-111,-6-5 783,0-1-30,2 2-192,-5-4 115,4 10-138,-5-5 1,-1 2 108,-3 0 0,1 0 509,-5 4-473,0 0 1,-9 0-5,1 0 0,-1 0-75,5 0 0,-2 1 103,-3 4-171,3-4 1,-3 10 202,4-3-345,1-2 45,-1 5 1,2-4-116,3 5 64,-3 0 1,8 5-19,-5 0-129,5 5 131,-2-9-86,5 5-38,0 0 72,5 2 0,2 0 90,6 1 141,-1-6-159,0 3 0,1-6 241,-1 1-50,6-1-83,-4 1 1,4-2 138,-6-3-109,1 3 0,0-8 51,4 5 1,-7-1-44,2 1-5,-8 3 83,7-4-119,-10 5 1,5-3 97,-6-1-133,-6 0 17,0 5 0,-7-5 116,1 0-291,-6 0 59,-1-1 1,-2-1-652,0-6 467,6 0 0,-7 0-1057,5 0 1,1-2 161,4-2 652,5-3-1715,-4-11 968,9 5 1196,-3-5 0,5 0 0,0-1 0</inkml:trace>
  <inkml:trace contextRef="#ctx0" brushRef="#br0" timeOffset="10">17913 4800 7706,'4'-9'0,"2"1"-100,1-1 145,-4-2 0,8-2 851,-3 1-538,3 5 1,1-4 189,1 3-374,-1-4 23,1 6 1,-1-5-135,0 9 85,1-3 0,3 6 197,1 3-334,-1 3 42,-3 5 1,-5 6 232,0 3-296,1 3 59,-2 6 0,-2-3-234,-5 6 110,0-5 60,0 8 1,-1-10-279,-3 3 175,-3 3-66,-6-6 368,1-1-99,-6-2 1,3-9-94,-6 2 732,0-7-471,-3-4 1,-1-5 49,0 0 0,2-5 56,2-4 1,-1-6 149,5-1-263,1-6 1,3 2 145,1-4-864,5-7 413,2 11 0,5-9-886,0 8 1,0-1 532,0 1 1,5-2-881,3 2 0,5 3 563,3 2 0,4 3-501,4 5 1230,1-3 0,0 4 0,0-5 0</inkml:trace>
  <inkml:trace contextRef="#ctx0" brushRef="#br0" timeOffset="11">18484 4763 7911,'8'8'613,"1"0"270,-7-5-521,9 8 0,-8-6 191,5 4-559,-5 2 26,3 1 0,-5 2 17,3 2-31,-2 4 1,3-5 175,-5 5 0,-5 0 75,-4 0-116,-2 4-64,-1-10 44,-6 4 0,3-2 85,-6 1-128,6-6 8,-9 0 1,7-10 107,-4 3 120,-3-2-114,11-8 0,-5-2-195,5-9 147,1-2-26,5-6 1,2-4-91,5 0-27,0 0 0,0 6-769,0 2 535,5-2 0,-2 9 70,5-3-2586,0 4 2741,5 0 0,5 1 0,1 0 0</inkml:trace>
  <inkml:trace contextRef="#ctx0" brushRef="#br0" timeOffset="12">18968 4837 9455,'12'0'2466,"1"0"-2029,5 0-194,1 0 1,6 0-282,-1 0 73,7 0 1,-5 0-1215,3 0 849,3 0 1,-10-4 172,2 0-1643,-7 0 605,1 4 667,-6 0-385,-5 0 457,-1 0 456,-6 5 0,-11 2 0,-3 5 0</inkml:trace>
  <inkml:trace contextRef="#ctx0" brushRef="#br0" timeOffset="13">18993 4986 10363,'12'0'798,"0"0"-256,1 0-265,5 0 1,1 0 106,6 0-872,0 0 447,-1 0 0,5 0 82,0 0-850,0-6 630,-9 5 0,2-6-1136,-6 3 690,6 2 81,-8-3-1034,-2 5 903,-1-6 675,-9 5 0,3-10 0,-5 4 0</inkml:trace>
  <inkml:trace contextRef="#ctx0" brushRef="#br0" timeOffset="14">19228 4725 7716,'0'-12'486,"0"-1"0,2 5 654,2 0-508,-3 0-321,5 1 0,-1 1 341,4 6-158,2 0-296,1 0 363,0 6-277,1 1 0,-1 6 104,1 4 143,-1-3-276,0 9 0,1-8 113,-1 6 481,1 0-485,-7-2 0,4 0 243,-6-2-409,0 2-104,-4 0 1,0 3-616,0-5 472,0 0 1,-5 0-1414,-3 4 0,-3-3 780,-2-1 1,-2 0-660,3 0 0,-6 1 1341,9-2 0,-4-2 0,6 4 0</inkml:trace>
  <inkml:trace contextRef="#ctx0" brushRef="#br0" timeOffset="15">19923 4800 7737,'12'-9'354,"1"1"-115,-1 0 0,1 1 87,-1 3-145,0-3-31,1 6 1,-1-5 149,1 6-361,-1 0 88,0 0 1,1 4-85,-1 0 55,1 6 1,-1-3 187,1 5-87,-1 6 0,-1-3 99,-3 6-169,-2-6 58,-6 9 1,4-5 57,0 6-95,0 0 20,-9-1 1,-2 1 136,-6 0-306,-5 0 76,5-6 0,-9 3 155,5-5-68,-5-6 0,4-2 301,-3-5 21,-2 1-203,9-5 1,-8-2 249,6-2-219,-1-8 0,6-8 33,3-4-465,-3-1 199,9 0 0,-3 0 239,5 0-489,0 1 219,0-1 1,1 1-1485,3 4 1043,3 2 1,6 5-2032,-1 1 2522,0 0 0,6 5 0,2 1 0</inkml:trace>
  <inkml:trace contextRef="#ctx0" brushRef="#br0" timeOffset="16">20469 4837 7737,'12'-6'249,"1"5"0,-2-10-47,-3 3 0,3 2 98,-3 2-99,3-3 403,-4 6-321,4-10 1,-4 9 105,6-2-336,-1 3 110,0 1 0,1 0-2,-1 0 0,1 0-12,-1 0 0,0 5 13,1 4-51,-1-4 89,6 6-151,-4 2 5,4 0 1,-10 7 181,0-4-435,1 4 144,-3 4 1,0 0 114,-6-4-328,0 4 191,-6-5 0,-2 7-250,-8 3 239,2-8 0,-10 6-20,4-10 317,-4 0-220,0-5 1,-1-5 614,0-3-276,0-3-186,6-6 1,-5-2 111,4-5 0,2-6-41,1-3 0,3-7-160,2-1 16,5-5 0,2 2-719,5-5 468,0 5 1,1 2-464,3 5 0,3 2-1629,5 2 2274,1 3 0,5 6 0,1 0 0</inkml:trace>
  <inkml:trace contextRef="#ctx0" brushRef="#br0" timeOffset="17">14217 4180 7711,'-7'-6'714,"-4"5"365,4-10-344,-6 9-469,1-3 1,1 10-193,3 4-39,2 2 0,5 5 252,-3 1-594,2 5 232,-3-3 0,5 6 166,0 0-980,0-6 644,0 4 0,1-3-599,3 4 575,-2-4 1,9-4-1048,-3-7 1316,3 2 0,1-5 0,1 7 0</inkml:trace>
  <inkml:trace contextRef="#ctx0" brushRef="#br0" timeOffset="18">14341 4242 8017,'0'12'901,"0"0"0,0 1-990,0-1 0,0 1 20,0-1 0,0 2-927,0 2 0,1-2 420,3 3 0,-2-2 576,2 1 0,-3-2 0,-1 4 0</inkml:trace>
  <inkml:trace contextRef="#ctx0" brushRef="#br0" timeOffset="19">14489 4254 7749,'7'7'944,"-1"0"-468,-6-3 1,4-1 225,0 5-323,6 0 1,-9 5-47,3-1 1,2 2-218,-2 2 0,0-2-129,-4 3 0,0-2-243,0 1 1,-4-2-629,0 3-43,-6-4 0,7-2 927,-5-2 0,0 2 0,-5-4 0</inkml:trace>
  <inkml:trace contextRef="#ctx0" brushRef="#br0" timeOffset="20">16313 4093 7743,'-8'0'709,"0"0"-192,5 0-159,-8 5 551,9 2-538,-3 6 1,1-1-303,0 0-18,-1 6 1,5 2-422,0 4 304,6 1 0,-5 0 64,3 0-1150,3 0 791,-5-1 1,7 0 70,-4-3-850,-1-4 249,1-4 304,2-6 587,5-2 0,6-10 0,2-2 0</inkml:trace>
  <inkml:trace contextRef="#ctx0" brushRef="#br0" timeOffset="21">16474 4167 7882,'2'7'138,"2"-3"457,-3 3-323,5-6 0,-5 11 86,3-4-315,-2 3 95,3-4 1,-3 5-1640,2 0 657,-3 1 546,5 5 1,-6-6-452,0 1 749,0-1 0,0 0 0,0 1 0</inkml:trace>
  <inkml:trace contextRef="#ctx0" brushRef="#br0" timeOffset="22">16611 4130 7743,'7'0'892,"4"4"-236,-3 0-455,-3 6 397,7-9-273,-11 10 0,10-4 76,-3 6 245,-2-1-329,5 6 1,-10-4-152,3 2-127,-2 4 1,2-5-855,0 5 632,0-4 0,-5 3 247,-3-3-2186,-3-2 1462,-6 4 1,1-10 659,-1 1 0,-5-1 0,-1 4 0</inkml:trace>
  <inkml:trace contextRef="#ctx0" brushRef="#br0" timeOffset="23">19042 4018 7749,'-7'0'2172,"-4"0"-1633,4 0-211,1 0 311,-5 6-324,9 1 0,-8 11-305,6 2 42,0 4-1,4 1 0,0 4-1032,0-1 541,0 1 372,0-4-929,0 0 677,6 0 0,1-6-67,5-2 387,0-9 0,1 3 0,-1-4 0</inkml:trace>
  <inkml:trace contextRef="#ctx0" brushRef="#br0" timeOffset="24">19204 4093 7749,'6'-6'421,"5"5"0,-4-5 225,6 6 1,-5 0-202,0 0 1,-1 2-560,1 2 51,3 3 1,-9 7 188,2 2-680,-3-2 420,-1 9 1,0-9 4,0 3-591,-5 2 477,-2-5 0,-7 4-12,-2-6 206,2 0 0,-4-1 251,6-2 92,-6 2 0,4-6 320,-3 4-228,9-4-260,2-5 1,8 4 43,2 0 1,3 0-200,5-4 1,1 0 17,-1 0 0,2 0-102,2 0 0,-2-4-602,3 0 268,-3 0 1,-2 0-1138,0 0 1584,-5 0 0,-1-2 0,-6-1 0</inkml:trace>
  <inkml:trace contextRef="#ctx0" brushRef="#br0" timeOffset="25">19414 4056 7731,'7'-7'0,"4"1"0,-2 6 2420,2 0-1577,-4 0 1,4 7-126,-3 5 1,-1 2 48,1 7 1,-4 4-863,4 4 0,-5 1 117,1-1 1,-2-3-960,-2 3 1,-6 1 629,-2-1 1,-3-4-2672,-2-4 2978,1-6 0,-6 3 0,-1-6 0</inkml:trace>
  <inkml:trace contextRef="#ctx0" brushRef="#br0" timeOffset="26">26696 6434 6546,'-4'-8'1045,"0"-1"214,-6 7-763,3-4 1,-5 6-106,0 0 1,0 0-176,-1 0 1,0 0 82,-4 0 1,4 0-70,-4 0 0,4 6-92,1 2 0,-2 3 92,-2 1 0,2 2-173,-2 2 1,2-1-2,2 5 0,0-3-119,-1 3 1,1 1 64,0 3 1,5 1-90,3-1 0,3-3 151,1-1 0,0 0-7,0 5 0,6-6 121,7-3 0,0 2-110,8-2 1,-2 5 51,1-5 1,3 0-75,-2-3 0,-2-1 18,1 0 0,-5 5 7,2-1 0,-4 0-13,-1-4 1,-3 1 90,-1-1 0,-6 0-80,3 0 1,-5 1 123,-5-1 1,-3-1-64,-8-3 0,-3 3 135,-6-3 0,1-1 10,-1 1 0,1-4-59,-1 4 1,-3-5-162,-1 1 1,1-3-169,3-1 0,0 0-982,1 0 0,1-5 583,2-3 1,4-3-1501,4-1 1,7-1 2011,2 1 0,2-5 0,2-3 0</inkml:trace>
  <inkml:trace contextRef="#ctx0" brushRef="#br0" timeOffset="27">26083 7328 7858,'8'-8'299,"0"0"-113,-5 5 0,8-4-61,-3 3 353,-2 3-258,10-4 1,-8 5 76,9 0-213,2 0 36,0 0 0,7 0 87,2 0-100,3 0 1,6 0 88,0 0 0,5-5-32,3 1 1,7 0 20,1 4 1,-1-4-32,-7 0 0,1 0 83,-5 4 1,4-4-71,-4 0 0,-6 0-32,-6 4 0,-5 0 22,-3 0 1,0 4-101,-4 0 0,-1 1-171,-4-1 93,1-2 73,-1 3-182,-5-5 273,4 0-786,-10 0 242,4 0 113,-5 0-441,0 0 0,6-5 0,1-2 0</inkml:trace>
  <inkml:trace contextRef="#ctx0" brushRef="#br0" timeOffset="28">23619 10943 7879,'0'-7'-338,"0"-3"282,0 1 0,0 3 530,0-3-243,0 1-158,0-4 685,0 0-416,6-1 1,-1 1 258,3 0-165,3 0-222,-4-1-234,5 7 208,0-5 0,1 5 133,-1-2-468,0-3 176,1 10 0,0-5 101,3 6 0,-2 0-99,2 0 0,-1 5 112,2-1-265,-4 5 73,11 3 1,-11 2-77,3 2 170,-2 3 0,-2 0 246,1 6-149,-7 5 0,0-4-37,-6 2 57,0 4-89,0-1 0,-6 2 94,-2-1-191,-3 1 106,-1-2 1,-6-1 105,-2-5-316,2-1 76,-5-5 1,8-1 2,-5-6 118,5-5 9,-8 4 0,9-10 108,-2 3 1,1-4-126,-2-4 356,4-2-221,-5-7 1,6 0 59,-1-4 27,1 4-92,0-10 1,1 4 74,3-6-246,-3-5 42,4 4 0,0-4-373,3 6 241,3-6 1,1 8-676,0-2 1,0 2 388,0-3 0,1 6-1157,3 3 1,3 2 57,5 2 929,1 0 526,-1-1 0,0 1 0,0 0 0</inkml:trace>
  <inkml:trace contextRef="#ctx0" brushRef="#br0" timeOffset="29">25335 10857 7949,'12'-5'-689,"-3"4"591,-1-3-130,-6-3 196,9 5 1,-4-3 736,5 5-283,1 0-221,-1 0 0,0 0 336,0 0-430,1 5 1,-1 2 192,0 5 1,1 1-77,-1-1 0,-4 4 217,0 1-305,-5 4 0,2-6-1,-5 6 0,0-1-55,0 5 0,-1-1 18,-3 1-93,-3-1 113,-5 1 1,-6-1-247,-2 1 72,-4-6-4,5-1 1,-2-6 109,4 0 0,-3-5 83,4-3 0,-5-3 132,5-1 0,1-5-87,7-3 119,-3-9-89,4 4 0,-1-14 36,0 2-134,5-2 1,-3-2 124,6 1-461,0-1 176,0-1 1,0 10-1055,0-9 768,0 15 1,6-3-439,2 4 0,3 3 774,1 1 0,0-1 0,1 3 0</inkml:trace>
  <inkml:trace contextRef="#ctx0" brushRef="#br0" timeOffset="30">27456 10894 7963,'12'0'-832,"0"0"778,-5 6 1,4-4-123,-3 7 0,3-5 807,1 4-382,0 0 1,-3 6 105,-1 2-187,0-2-70,-1 9 38,-2-10 0,-5 10 174,0-2 0,-4 1-125,0-2 123,-6-2-110,-2-1 1,-3-3 34,-5 2-217,-1-2 114,2-2 0,-4-5 44,3-3 38,2-2-85,-5 3 1,5-4-134,-2 3-19,2-8 1,6-4 68,0-8 34,5-3 1,-3-2 70,6 1-237,0-6 64,4 0 1,0-5 147,0 2-489,5 9 241,2-9 0,6 12-1027,-1-4 574,0-2 275,0 9 302,6 2 0,1 1 0,6 4 0</inkml:trace>
  <inkml:trace contextRef="#ctx0" brushRef="#br0" timeOffset="31">29588 10943 7932,'13'0'24,"-1"2"37,0 2 1,0-2 235,1 7 0,-2-1 152,-3 4 1,1 6 54,-5 2 0,0 1-148,-4 3 1,0-2-5,0 6-160,-5-2 1,-2 3 136,-5-1-499,-6 1 189,5-10 0,-9 0-220,5-2 206,-4-4 0,2-1 98,-6-8-336,6-2 219,-4-2-57,4 0-77,0-6 84,-4 0 1,9-8-20,-2-2 1,3-3 51,5-6 1,-1-1 64,5-2-65,-1 2 55,5-10 0,2 10-94,2-2 88,3 2-9,5 2 0,0 4-213,0 4 88,1 2 1,3 4-975,0 1 710,1-1 0,-1 8 380,0-2 0,1 8 0,-5 3 0</inkml:trace>
  <inkml:trace contextRef="#ctx0" brushRef="#br0" timeOffset="32">23359 11559 6834,'0'-7'824,"0"2"-440,0 5 711,0 0-918,0-6 0,2 5 72,2-3-225,-3 2 107,10 2 1,-4 0 131,6 0-288,4 0 142,-3 0 0,14 2-52,-3 2-29,8-3 1,-2 9 24,7-6 0,-1 4 55,0-4 1,2 2-15,2-2 0,-2-3-4,2 3 1,-7-2-41,-1-2 0,-4 0 40,5 0 1,-8 0-119,-1 0 1,-2 0 73,-7 0 1,1 0 113,-5 0-127,1 0 101,-6 0-200,4 0 151,-10 0 158,5 0-90,-6 0 283,0 0-463,-6 0 112,5 0-883,-5 0-143,6 0-495,0 0-632,0-6 2060,0 5 0,-5-5 0,-2 6 0</inkml:trace>
  <inkml:trace contextRef="#ctx0" brushRef="#br0" timeOffset="33">26299 7342 7921,'-7'0'216,"2"0"173,-1 0 1,4 0-111,-7 0 1,5 0-1,-4 0 23,5 0 1,-4 0-81,3 0 1,1 2 17,-5 2 0,4-3 17,-4 3 0,4 2-9,-5-2 1,1 6-163,-4-2 1,-1 4 90,1 5 1,-2-2-146,-2 6 0,-5 3 108,-8 5 0,1 6-50,-5-2 0,0 4 15,-4 4 1,0-2-221,0 2 0,-1-2 201,1-2 1,7-5-92,5-3 1,2-3 183,6-1 1,5-5-79,3 1 0,2-10-146,-1 1 0,1-2 91,3 3 0,3-5-63,-3 0 1,-2-4 9,2 4-20,0-5 1,0 4-1122,0-3 584,0-2-2080,4 3 1394,0-5 1250,0-5 0,0-2 0,0-6 0</inkml:trace>
  <inkml:trace contextRef="#ctx0" brushRef="#br0" timeOffset="34">26250 6300 7987,'0'-8'-1055,"0"0"812,5 0 510,2-5-125,0 1 0,4 4-45,-3-1 366,-2 1-230,5 1 1,0-4 71,5 3 13,7 2-203,-10-5 1,11 6 2,-4-4 15,9-2 1,-1 9-100,5-7-21,0 7 1,0-4 197,0 6-195,-5 0 79,8 0 0,-6 2 90,3 2-248,3 3 54,-15-1 0,9 10-52,-5-4 111,-6 3 1,6 2-41,-9-1 0,-2 2 5,3-1 1,-4 1-98,0 2 1,-1 4 121,1-4 0,-1 4-107,0 1 0,0 4 86,-4-1 0,1 7-12,-4-2 0,-1 3-49,-4 1 0,0 0-102,0 0 0,-2 1 127,-2-1 1,-3 0-2,-5 0 1,-1-1 84,1-3 0,-4 2-77,-1-6 1,-1 1-14,2-1 1,-2-2 23,-3 6 1,-1-5-75,5 1 0,-3-3 68,3-1 0,-8-2-215,5-2 0,-7 1 26,7-5 0,-5-1 96,-4-3 1,3-1 152,-3 0 0,-1-1-133,1-2 1,-6 0 152,2-5 1,1 5-77,-1-5 1,2 0 84,-2-4 0,-3-1-42,3-4 1,-3 1 156,-1-8 1,3 1 9,1-10 0,4 1 36,-4-5 1,7-1-102,1-3 1,2 1-43,6-5 1,1 4-126,3-4 0,2 4 120,3-4 0,3 4-178,5-4 1,1 4 94,3-4 0,3 0-116,5-4 0,5 2-46,0-2 0,5 3-146,-2-8 0,4 5-316,0 4 1,-3-3 256,0 3 0,0 3-203,3 1 0,0 7-30,-4 1 586,-2 6 0,0-3 0,2 6 0</inkml:trace>
  <inkml:trace contextRef="#ctx0" brushRef="#br0" timeOffset="35">23384 10604 7966,'4'-12'0,"0"-1"-19,6-5 186,-3 5 1,1-10-27,0 7-57,6-6 1,1 7 144,6-6 1,0 5-15,4-5 1,1 6-115,3-2 1,2 3 63,7 2 1,-1 5-165,0 3 1,-4-2 88,0 2 1,3 2-86,1 6 1,2-2 63,-10 7 1,0-1-83,-4 4 0,4 5 59,-1-1 0,0 1 32,-7-5 1,2 2 13,-2 3 0,-2 1-16,2 2 0,-6 4-3,2-4 0,0 1 20,0 4 1,0-3-138,-5 7 0,-4 3 33,0 1 1,-5 2 38,1 3 1,-2 4-110,-2 4 0,-4 1 67,-1-2 1,-4 2-133,1-6 1,-2 5 86,2-5 0,-3-5 34,2-7 1,-2 1-11,-1-1 0,-1 0-19,1-4 0,-4 0 2,-1 0 1,-5-5-12,1 1 1,-6 0-41,-2 3 0,-4-4-5,4-4 0,-6-2-125,2-2 0,-7 1 100,-1-1 0,0-5 127,3-3 0,-3-2-101,0-2 1,-5-2 218,5-2 0,-2-4 112,2-9 1,2-2 138,-2-6 0,-1-5-126,5-3 0,-1-3-42,9-1 0,1-2 24,7-2 0,3 1-66,6-6 1,5 5-188,3-4 0,10 3 129,6-3 1,6 5-499,7-2 1,4 5-166,0 4 1,5 3-1129,-1 5 1696,-3 6 0,6-5 0,-4 5 0</inkml:trace>
  <inkml:trace contextRef="#ctx0" brushRef="#br0" timeOffset="36">25546 8232 7706,'8'-6'-358,"0"-2"846,-5 3-356,2-6 1,-5 8-25,0-5-9,0 5-30,-5-2 34,3 5-40,-8-6 163,8 5 1,-5-5-76,3 6 0,2 0 111,-6 0 1,-1 0-126,-3 0 0,0 0 0,0 0 1,-2 0-66,-2 0 0,1 6 47,-6 2 1,-3 3 0,-5 1-78,2 0 1,-3 2-105,2 2 1,-1-2 151,5 2 1,1-2-128,2-2 11,4 0 1,4 1 64,1-1 1,5 0-9,3 0 1,3 0 162,1 1-143,0-1-9,5 0 269,8 6-268,0-5 0,10 9 20,-2-6 0,-2 2 1,1-2 1,-1-1 0,1 4 246,-3-1-163,-4-2 0,0-3 409,-1-1-356,-5 0 0,-2 0 205,-5 1-260,-5-1-125,-2 0 86,-11-5 0,-1 2 6,-5-5 1,-1 2-181,1-2 204,-6-3-32,4 5 1,-4-6-248,6 0 0,-1-6-672,1-2 0,3-1 437,1 0 0,5-6-27,-1 3-603,7-3 576,-1 3 0,8 4 431,-2 0 0,-3-6 0,1-5 0</inkml:trace>
  <inkml:trace contextRef="#ctx0" brushRef="#br0" timeOffset="37">26488 7388 8033,'0'-7'-565,"0"1"613,0 1 9,-5 4 604,4-5-264,-5 6-1,12 0 278,-5 0-357,10 6 0,0 2 123,5 8 141,6 3-263,2 6 1,3 4 143,6 4-38,0 8-474,9-3 1,-4 8 146,3-5 104,-3 5 1,-2-4 142,1 3-285,-6-8-444,-6-2 505,-2-9 0,-8 0-87,5-6 1,-9-1 42,1 2 0,-2-4-199,2-5 0,-4 2 102,0 2 138,1-7-215,3 7 1,-4-11 167,0 3-321,0 3-38,-1-9-1073,-1 9 610,-1-10 323,-4 4-1057,5 1 1486,-17-5 0,-3 10 0,-10-4 0</inkml:trace>
  <inkml:trace contextRef="#ctx0" brushRef="#br0" timeOffset="38">27210 8537 8051,'6'-12'70,"2"0"1,3 0 46,1 0 0,0 3 575,0 1 1,5 1-181,-1-1 1,4-1-269,-3 5-70,4-6 0,-6 9 174,6-3-376,-1 2 82,-1 8 0,3 1 69,-6 5 0,1 1 37,-5 4 1,0 2-124,0 5-53,-5 1 0,-1 1 100,-6 2 0,-2-1-158,-2 6 1,-3-5-27,-5 5 0,-6-6 102,-2 2 52,-3-3-540,-2-2 385,-4 0 0,1-5 32,-4-2-142,5-4 203,-9 0 1,10-7 183,-2-1-101,2-4 0,3-8 30,2-5 0,4-7 217,5-10 1,5-2-92,3-6 0,2-1-142,2-3 0,7 3-405,5-2 0,2-1 299,6 4 1,-3 3-360,3 10 1,-1 5 16,1 2 359,4 9 0,-5 3 0,5 5 0</inkml:trace>
  <inkml:trace contextRef="#ctx0" brushRef="#br0" timeOffset="39">9507 7314 7865,'0'-8'130,"0"0"323,-6 5-192,5-8 1,-6 10 232,3-3-78,3 3 40,-5 1 27,6 0-226,-5 0 1,2 1-45,-5 3 0,4 3-104,-4 5 1,4 2 78,-5 2 0,3-1-290,-3 5 1,0 1 2,5 3 1,0 1 4,4-1 1,0-1-99,0-2 1,0 2-334,0-3 0,5 2-250,3-2 1,3 2 334,2-6 1,-1-1-218,0-7 0,0 2-20,0-6 677,1 0 0,-1 1 0,0 2 0</inkml:trace>
  <inkml:trace contextRef="#ctx0" brushRef="#br0" timeOffset="40">9678 7339 7847,'7'0'1356,"-2"0"-1145,-5 0 259,0 0-153,0 5-334,0 2 188,0 5 1,2 2-43,2 2-367,-3 3 225,4 6-87,-5-1 1,0 1-20,0-1 1,0 0-564,0 1 0,0-6-141,0-3 823,0-2 0,0-2 0,0 0 0</inkml:trace>
  <inkml:trace contextRef="#ctx0" brushRef="#br0" timeOffset="41">9825 7302 7847,'12'-7'350,"0"2"741,0 5-658,-5 0 1,4 5 213,-3 3 29,3 3-363,-4 7 0,3 1 21,-6 5 0,4 5-110,-4 0 1,0 0-188,-4 0 1,0-3 61,0 2 0,-6-2-377,-2-1 0,-3-2-150,-1-3 1,0-2-424,0-6 0,-1-1 48,1-3 0,0 2 803,0-6 0,-6 0 0,-1-4 0</inkml:trace>
  <inkml:trace contextRef="#ctx0" brushRef="#br0" timeOffset="42">25009 8000 8209,'7'-6'0,"-1"3"-942,-6-5 1077,5 0-10,-3-5-32,9 6 1,-10 1 305,3 1-261,3 4 1,0-9-16,5 6 0,-3-1 33,-1 1 0,0 1-92,4-5 0,5 3 53,0-3 0,0 5 15,0-1 1,2-1-152,6 1 0,0-5 129,0 5 1,-2 0-108,-2 4 1,5-4 87,-5 0 0,4 0-131,-9 4 0,5 1 122,-5 3 1,5-2-104,-4 2 1,3 1 25,-3-1 0,1 5-7,-2-5 0,-1 4 96,6-4 0,0 4-61,3-3 1,-3 4-71,0-1 0,2-1 67,2 2 0,3-5-71,-8 4 0,-2 0 66,-1 5 1,1-1-18,-2 1 1,-3 0-10,-5 4 0,-1-2-7,1 6 1,-1-5-14,-3 5 1,-3 0 9,4 3 1,-4 1-19,-1 0 0,0 0 28,0 0 1,0-1-25,0 1 0,0 0 19,0 0 1,0 0-3,0-1 0,0 1-1,0 0 1,0 0-1,0 0 0,0-2-5,0-2 0,0 2 1,0-2 1,0-2-24,0 2 0,-1-1 28,-4 5 1,0-1 8,-3-4 1,-3 4-11,2-4 1,-2 4 43,-1 1 1,-2-5-8,-2 1 1,0-4 5,-4 3 0,-1-5-25,-4 2 1,-1-3 2,-3-2 1,2 0-18,-6 1 1,4-6 19,-4-3 0,4-1-38,-5 1 1,1-3 31,-4 3 0,1-2-45,3-2 0,-3 0 31,3 0 0,2-2-4,-2-2 1,1 1 63,-1-5 1,-2 4-55,6-4 1,-5 4 0,1-5 0,3 5 3,1-4 1,1 4 3,-1-4 1,-1 1-2,-3-2 0,2-2 113,7 3 1,0-7-66,3-2 0,-2-5 5,2 2 0,3-4-11,2-1 1,2-3-10,2-1 0,3-4-75,1 4 1,5-6 74,-1 2 1,4 1-87,4-1 0,1-4 71,7-4 1,-1-1-176,10 5 0,1-4 11,7-1 0,-2-3-76,6 4 0,-1-1 50,1 5 1,2 5 85,-7 3 0,1 3-246,-4 2 1,-5 8 54,-4 4 0,-6 8 269,-2 0 0,0 2 0,5 2 0</inkml:trace>
  <inkml:trace contextRef="#ctx0" brushRef="#br0" timeOffset="43">25093 8871 7541,'0'-7'238,"0"2"0,-4 3 563,0-2-72,0 3-432,4-4 0,-1 5-26,-3 0 0,1 0 125,-5 0 1,3 5 317,-7 3-429,2 3 0,-13 6 181,3 3-479,-3 9 179,-1 2 0,-4 6 165,0 4-1292,-6-4 1059,8 5 1,-2-7-945,8-3 762,2-2 0,8-11-473,2-3-632,2-8 117,6-3 1,2-5 114,2 0 1193,-3-5 0,15-2 1,-2-5-1</inkml:trace>
  <inkml:trace contextRef="#ctx0" brushRef="#br0" timeOffset="44">24452 9343 7949,'-2'-12'-331,"-2"0"260,3-1 1,-6 5 758,3 0-412,3 6 1,-10-4-118,3 6 0,-3 0-255,-1 0 1,-4 2 38,0 2 0,-4-2 104,4 6 1,-5 0 41,5 5 1,0 0-44,4 3 1,4-2 94,0 2 0,4-2-74,-4 3 1,5-4-7,-1 3 1,4 3 99,4 1 1,3-2-63,5-2 1,0 1 62,0-1 0,4 5-72,0-5 0,1 4 22,-5-4 1,-2 0-7,-2-4 1,2 4 123,-6 1 0,0-1 252,-4-4-117,0 0 0,-7 0-38,-5 0 1,-1-5-102,-8-3 0,1-3-125,-4-1 1,0 0 61,0 0 0,-5-1-451,1-3 0,4-3 218,4-5 0,1 0-364,-1 0 0,6 1-359,6 3 1,6-3 792,-2 3 0,-3-8 0,0-3 0</inkml:trace>
  <inkml:trace contextRef="#ctx0" brushRef="#br0" timeOffset="45">25202 8883 7970,'0'-7'-89,"0"0"357,0 3 159,0 3 0,0-6-66,0 3 1,2 3 11,2-3 1,-2 3-110,6 1 0,-4 5 133,4 3 0,5 7-21,3 1 0,5 9 48,-1 0 1,-1 7-253,1 0 1,1 2 78,3-2 1,4 3-192,0-3 0,1-2 109,-5-2 0,-4-4-454,0-3 1,-1 0 197,1-5 1,-4-4-2022,-8-4 1074,3 0 0,-10 5-304,3-1 0,-2-4 1338,-2 0 0,-11 0 0,-2 4 0</inkml:trace>
  <inkml:trace contextRef="#ctx0" brushRef="#br0" timeOffset="46">25723 9573 7905,'12'0'261,"0"5"-131,0-4 1,-1 10 784,-3-3-366,3 3-275,-10 1 1,4 4-239,-5 0-54,0 6 1,0-3-30,-5 5 54,-7 0 0,-3-1 203,-5-3 96,0 3-122,-4-10 0,-2 4 1,-2-9 181,2-3-245,-3 0 0,0-3 443,1 2-318,-6-8 1,10-7 211,0-5 1,0-6-90,4 2 1,6-3-275,2-1 1,8 0 92,0 0 0,4 4-324,4-1 0,7 7 149,5-3 1,5 5-296,0 4 1,2-1-385,1 5 0,-1 0 666,-3 4 0,3 0 0,-5 0 0</inkml:trace>
  <inkml:trace contextRef="#ctx0" brushRef="#br0" timeOffset="47">25195 11770 8050,'0'-8'-48,"0"-1"-377,0 0 0,2-1-167,2 2 410,3-3 190,5 9-49,6-9 1,3 4-57,8-5-31,-3 5 32,10-4 0,-6 10 156,3-3 24,3 2-188,-10 2 426,4 6-228,-10 1 1,-4 5-101,-7 0 524,2 6-339,-5-4 1,1 4 42,-2-6 1,1 1-65,3-1 0,2-5 130,1-3-202,6-2 26,1-2 0,12-2-242,2-2 76,3-8-66,6-2 0,-2-5-122,6 2 1,-2 5 127,1-1-516,-2 1 608,-11 11 1,-3 1 30,-9 8 1,-2 8 127,-5 5 1,-6 2 477,-3 2-291,-3 6-175,-1-5 1,1 0 272,4-5-121,2-1-89,5-6-501,6 3 517,7-16 0,12 3-49,8-8-634,4-8 63,6-8 0,-3-6 295,6-3-1433,0 3 1401,-2-4 1,4 6 287,-7 4-731,-4 7 546,-7 8 1,-6 5 594,-3 0-250,-2 5-154,-7 8 480,-4 0-373,-2 11 1,-2-5 553,1 6-921,5 0 225,-8-6 0,13-1 151,-2-6-1188,14-5 676,-1-1 0,17-8-534,3-2 416,3-3 199,1-11 1,4-1-343,-33 7 0,0-1 188,1-2 0,-2 0-75,25-6 118,-2-8 63,-11 16 0,-1 0-474,-6 9 1573,-11 3-687,-2 1 1,-13 9-24,-3 4 2273,-3 7-2047,-5 5 0,0 1 455,0 3-405,0-3-206,6-1 0,1 0-39,5 0-53,6-6 61,7-6-381,7-2-49,5-10 0,10-1 47,2-8-653,9-3 542,-7-7 0,10 0-35,-3-3-722,3-2 802,1 3 0,-11 1 426,-6 3-667,-5 7 466,-3 4 0,-5 5 159,-3 0-44,-8 0 228,-4 5 0,-3 2-12,3 6 1,-2-1 1003,6 0-1385,-1 1 440,5-6 0,5-2-504,4-5 0,7 0-318,4 0 0,4-5 268,0-4 1,1-3-924,-1-4 283,1 2 483,0-4 0,-6 7-613,-3 3 1414,-8 2-374,-2 6 1,-8 0-203,-2 0 1173,-3 6-740,-6 0 0,-4 11 987,1 0-392,-7 5-306,9-9 1,-4 5-487,6-5 0,5-1 82,2 0 0,11-5-1177,6-3 439,5-2 17,8-13 1,5 0 14,3-14 1,7 3 273,-32 8 0,0-1-870,0-1 1,0 0 733,29-10 1,-1-4-474,-3 5 55,-9 6 698,-6 1 0,-17 11 1167,-5 3-573,-6 2-251,-8 8 0,-1 1 913,-6 5 675,0 6-1896,0-4 1,0 8 119,0-6-95,0 1 0,5 1 0,2 1 0</inkml:trace>
  <inkml:trace contextRef="#ctx0" brushRef="#br0" timeOffset="48">23868 9909 8000,'0'-8'-403,"0"0"0,0 4 62,0-4 334,0 5 66,0-3 1,1 6 395,3 0-280,-2 0 1,5 0-128,-3 0 1,-1 2 68,5 2 0,-4-3-54,4 3 1,2 2 142,6-2 0,0 1-17,4 0 0,1-3-19,4 7 0,0-7-50,-1 2 1,5 2 1,0-2 1,2 4-116,-2-3 0,-3 0 105,3-1 0,-4-2-73,-5 2 1,2-2 67,-5 3 0,3-4-214,-3 3 110,0-3-17,-5-1-10,0 0 1,-3 0-49,-1 0-152,-5 0 243,2 0-75,-5 0 48,0 0 78,6 0-29,-5 6 1,6-5 269,-3 4-239,-3-4 0,9-2 93,-6-4 0,5 3-113,-5-7 1,4 5 29,-4-4 0,2 4-9,-2-4 0,-2 1-58,7-2 0,-6-2-1,1 3 0,1-3-130,-1-1 0,5-5 3,-5 1 0,5-1 77,0 5 0,-2-5-20,1 1 1,-1-5 35,1 4 1,3-3 100,-3 3 0,-1-5-100,1 1 0,-5-1 127,1 2 1,2-4-29,-2 4 1,0 0-20,-4 0 1,0 0 8,0 0 0,0-4-24,0 4 0,0 0-82,0 0 0,0 3 77,0-4 1,0 6-99,0-1 0,0 2 82,0 2 1,-1 3-132,-3 1 85,2 5-30,-3-8-88,5 10 42,0-10-72,0 9 142,0-9 1,0 9 67,0-7-107,5 7 154,-3-4 0,3 5-29,-5-3 24,0 2-61,0-3 15,0 5-41,0 0 21,-5 0 1,2 0 23,-5 0-17,5 0-43,-8 0 1,8 0 14,-5 0 1,4 0-5,-5 0 8,1-6 0,-4 5 5,-1-3 1,1-2-14,-1 2 1,-3-4 9,-1 4 0,-5-2-72,2 2 1,-4 3 63,-1-3 0,-1-2-153,-3 2 0,2 0 43,-6 4 0,1-4 39,-1-1 1,1 0 66,3 1 0,4 2-2,1-2 0,-1 2 15,4-3 1,3 4-104,2-3 202,2 3 1,1 1-131,1 0 14,5 0 1,-3 1-100,6 3-25,-5-3-90,7 10 163,-3-4 28,-1 0 1,5 0-62,-3-3 113,2-2 0,2 5-112,0-3 161,0-3 0,-1 5-34,-3-6-4,2 5 1,-3-2 66,5 5-94,0-5 0,-4 8 46,0-3 1,0-1-37,4 1 0,-5 5 34,1 3 0,0 2-29,4-1 1,-1 6 146,-3 6 0,2 5-86,-2 0 1,-1 6 101,0 1 1,1 4-82,4-3 1,-1 5-24,-3-2 0,2-4-52,-2-3 1,-1-3 56,1-6 1,-2-4-95,2-4 141,3-6-446,-5-3-415,6-6-525,0-6 828,0 0 0,6-6 0,1-1 1</inkml:trace>
  <inkml:trace contextRef="#ctx0" brushRef="#br0" timeOffset="49">23272 11745 7452,'0'-7'271,"0"2"1,2 5-88,2 0 58,-3 0-62,5 0 64,-6 0-213,5 0 0,-2-5 21,5 1 0,-3 0 3,3 4 1,0 0-24,5 0 1,-1 0-3,0 0 1,2 0 24,3 0 1,-4 0 5,4 0 1,2 0-133,2 0 1,-2 0 115,2 0 0,0 4-38,3 0 1,1 1 24,0-5 1,0 0-1,0 0 0,-1 4 8,1 0 1,-1 0 3,-4-4 0,4 0-11,-4 0 0,3 0 2,-3 0 0,2 0-22,-5 0 0,-1 0 26,-3 0 1,2 1-73,-3 4 1,3-4 24,-6 3 1,2-3-6,1-1 1,1 5 7,-1-1 1,0 0-12,1-4 1,-1 4 10,1 0 0,-2 2 7,-3-2 0,3-3-5,-3 3 1,3 2 2,2-2 1,-1 0-26,0-4 22,1 6 0,-1-5-1,1 3 0,-1-3 8,0-1 1,-3 0 3,-1 0 46,0 0 0,5 0-51,-1 0 1,-4 0 23,1 0 0,-5 0-4,4 0 122,-5 0-94,8-5 4,-10 4-29,5-5 2,-1 6 45,-3 0-42,3 0-14,-5 0 1070,0 0-1210,0-5 180,0 3 1,0-5-145,0 3 1,0 1 82,0-5 0,0 4-125,0-4 0,0 4 76,0-5 1,0 1 16,0-4 0,0-2 66,0-3 0,0-1 4,0-2 0,0-4-12,0 4 1,0-8 94,0-1 0,0-5-105,0 1 0,0 1 13,0-1 0,2 0-69,2-4 0,-3-5 71,3 1 0,-2 1-138,-2 7 1,0-3 64,0 3 0,0 1 24,0-1 1,0 10 21,0-2 1,0 4-14,0 1 0,0-2 44,0 5 0,1-4-45,3 5 1,-3-2-53,4 1 0,-4 4 61,-1-4 1,4-1-42,0 2 1,4-2 38,-3 1 1,0 3-8,-1-2 1,-2 2 94,2 2 0,1 3-117,-1 1 137,1 0-101,-5-5 0,0 5 200,0 0-150,0 5-20,0-2-23,0 5 5,0 0-59,-6 0 60,5 0-65,-5 0 48,1 0 1,2-5-14,-5 1 1,3 0 15,-3 4 0,4 0 0,-4 0 1,4 0-2,-5 0 0,1 0 0,-4 0 1,-1-1 28,1-3 1,-2 2-28,-2-2 1,0 3 73,-4 1 1,-1-4-67,-4 0 1,0-2 35,1 2 0,-7-2-30,-2-2 1,-1-3-2,1 3 1,-3-2-16,3 2 0,1-3 21,-1 3 1,1 1-24,-1-2 0,-1 7 20,5-2 0,-6 2-210,2 2 1,-3 2 56,-1 2 0,1 3-96,3 5 1,-5 0-24,5 1 1,0-2 99,8-3 1,0 2 98,0-6 1,2 4 19,2-4 0,-1 0 43,5-4 1,1 0-234,3 0 736,1 0-371,0 0 1,1-1 412,2-3-149,4 3-275,5-5-431,0 6-1088,0 0 1286,0 6 0,0-4 55,0 7 0,1-5-9,3 4 1,-2 0 12,2 5 0,-3-1 100,-1 0 1,0 2-62,0 3 0,0-2 124,0 6 1,0-5-89,0 5 0,-4-1 57,0 5 1,0 0-82,4 0 1,-4 0 41,0-1 0,-5 5 29,5 0 1,-1 6 9,1-2 0,1 3 94,-6 1 0,5 4-86,-4 1 0,5 0 50,-1 0 0,-1 2-72,1 5 1,-1 0-127,5-4 1,0 2 140,0-6 1,0 1-149,0-5 1,0-7-49,0-5 1,5-2-174,-1-6 1,0-1-212,-4-3-425,5-6-514,-3 4 1433,9-10 0,-10 10 0,5-4 0</inkml:trace>
  <inkml:trace contextRef="#ctx0" brushRef="#br0" timeOffset="50">24265 12030 8047,'5'13'0,"2"-6"0,2 4-981,-1-3 633,0 3 0,5 3 500,-1 2 0,0 3 232,1 6-178,-1 0 13,1 5-95,-1 2 0,0 1-37,1 0 309,-1 0-198,1 5 0,3-1 26,1 0 117,-1 0-140,2-5 1,1 2-125,6-5-45,0 0 0,4-4-101,0 0 1,5-2 111,-1-2 83,3 2-848,2-3 783,-1-1 1,4 0 20,0-2 30,6-3-72,-8 9 0,12-8-52,-6 6-61,6-6 104,-6 8 0,4-7-164,1 4-36,-1 1-703,-5-2 744,5-1 64,-11 0 0,11-8-429,-4 2 790,3-2-301,2-3 1,-3 2-30,2-5 272,-2 0-123,8-4 1,-6 2 2,-4 2-90,3-3 19,-9 5 0,9-2-133,-2 0-23,-4 0 105,1 2 0,0-5-53,2 3 100,4-2-28,6-2-846,-10 0 833,9-6 0,-6-1-45,6-5 73,5-6-43,3-1 1,2-6 19,-31 13 0,0-1 0,30-13 30,-1-3 0,-30 13 0,0 0-46,1-2 0,0-1 12,-2 0 0,1 1 2,5 2 1,-1 0-1,-3-2 1,-1 0 101,3 2 1,0-1-170,-2 0 1,-1-2 69,5 1 0,-1-1 83,22-12-73,-3 0 0,-8 8 25,-6 2 266,1 3-281,1 0 0,-5 4 418,3-2 1,-3 2-369,-5 2 0,3-1-137,-3 1 99,-3 0 1,4-1 152,-5 1 0,2-1-136,-2 1-20,-3-6 592,4 4-702,1-4 0,-5 2 90,3-1-93,-3 1 310,-1 3 0,-6 5-41,-2 0 1,-4 5-97,0-2 0,-5 0 194,0 1-247,-5 0 402,3 4-318,-6 0-65,0 0-115,0-5 162,0 3-513,5-9 101,-4 10-444,5-10 384,-6 4 176,0 0 1,0 0-535,0 3 316,0 3 126,0-5 0,-1 2 6,-4 0 1,-1 0-111,-7 4-508,-5 0 609,4 0 1,-8 0 279,6 0 0,-6 5 0,2 2 0,-10 6 0,-2-1 0</inkml:trace>
  <inkml:trace contextRef="#ctx0" brushRef="#br0" timeOffset="51">28135 12266 8013,'-5'7'140,"3"-2"378,-3-5 33,5 0-227,5 0 0,8-4 132,8 0 1,2-6-136,2 2-150,5-3 0,6-1-42,5-1 0,6 1 75,-1 0 0,-4-1-165,0 1 14,-9-1 1,-3 6 257,-5 3-322,0 3 45,-6 1 573,-7 0-339,-6 5 1,-7 4 39,-4 7 157,-1-2-176,-7 9 1,-3 1-652,-1 5 0,-4 5 220,5-1-110,-6-2 0,8 3-619,-2-5 871,2 5 0,1-2 0,1 5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00:08.238"/>
    </inkml:context>
    <inkml:brush xml:id="br0">
      <inkml:brushProperty name="width" value="0.05292" units="cm"/>
      <inkml:brushProperty name="height" value="0.05292" units="cm"/>
      <inkml:brushProperty name="color" value="#57D200"/>
    </inkml:brush>
  </inkml:definitions>
  <inkml:trace contextRef="#ctx0" brushRef="#br0">11028 6276 7773,'7'0'404,"-1"-2"-228,-6-2 0,0 3-251,0-5 163,5 6 1,-2 0 7,5 0-56,1 0 1,7 0-84,1 0 95,-1 0 1,2 0 48,3 0-270,2 6 209,2-5 1,1 5 35,3-6 29,-3 5-74,5-4 0,-6 5 34,-1-6-25,1 0-9,-6 0 1,-1 0-69,-5 0 103,-1 0-154,1 0 165,-1 0-432,-5 0 117,-2 0-342,-5 0-102,-5 0 682,3 6 0,-9 0 0,5 7 0</inkml:trace>
  <inkml:trace contextRef="#ctx0" brushRef="#br0" timeOffset="1">12889 6362 7980,'7'0'-320,"-1"0"389,-1 0-46,-4 0-130,5 0 256,0 0 0,-5 0 0,10 0-164,-4 0 116,5-5 0,1 4 102,-1-4-356,0 4 117,6 1 0,0 0 22,3 0-55,2-6 108,-3 5 1,9-4-83,0 5 100,0 0-28,-5 0 0,1 0 87,0 0-85,0 0-9,0 0 0,-2 0 9,-2 0 0,-2 0 44,-2 0-77,-4 0 88,5 0-149,-5 0 81,-1 0-261,-5 0 159,-2 0-198,-5 0 136,0 0 64,0 5 82,0-4 0,-5 5 0,-2-6 0</inkml:trace>
  <inkml:trace contextRef="#ctx0" brushRef="#br0" timeOffset="2">3374 9054 7047,'7'0'18,"4"0"1,-4-4 126,5-1 0,1 0 146,-1 1 0,2 1-189,3-5 190,2 5-116,6-2 1,1-1 90,3-2-158,-3 2-223,10-5 167,-10 10 0,10-10 111,-3 3-46,3 2-112,1-5 79,-5 10 0,4-9 83,-3 6-205,-3 0 24,11-2 0,-13 5 140,5-3-214,0 2 0,-7 2 82,10-5 0,-6 3 3,4-2 1,-3 3 17,-2 1 1,-3 0 4,3 0 0,3 0-25,1 0 1,-3 0 22,-1 0 1,-2 4 64,-3 0-61,1 0-9,0-4 1,0 4 302,0 1-293,-6-1 0,3-4-46,-6 0 40,1 0 0,0 4-15,-1 0 1,2 0-14,-1-4 29,-4 0-74,11 0 70,-10 0 0,5 0-5,-3 0 1,2 0-5,3 0 1,1 0 53,-5 0 1,3 0 12,-3 0 0,5 0-34,-1 0 1,-4 0-10,0 0 0,-2 0 21,2 0 0,-4 0-14,4 0 0,-3 0-56,-2 0 0,1 4 39,-1 0 0,2 2-19,2-2 14,-2-3 0,4 5-66,-6-6 59,6 5 1,-2-3 63,4 2-57,-5-3-8,9-1 1,-10 0 159,2 0-150,3 0-3,-5 0 47,4 0-48,0 0 0,-3 0 32,6 0-106,0 6 80,-2-5 1,3 5-8,-6-6 1,6 0 0,-1 0 1,1 0-5,-1 0 1,1 0 6,-6 0 1,7 0 102,-3 0 0,2 0-98,-1 0 0,1 0 45,-5 0 0,0 0-61,0 0 1,-3 0-5,2 0 0,-2 0 43,-1 0-96,-1 0 71,0 0 1,1 0-149,-1 0 143,-5 0-12,4 0 0,-8 0-96,5 0 96,0 0-21,5 0 5,-1 0 9,1 0 1,-4 0-6,4 0 235,-9 0-220,12 0 0,-9 1 7,6 3 1,-1-2 4,0 2 0,1-2 7,-1 3 0,-4-4 1,1 3 0,-1-1 15,4 1 0,-3-3 14,-1 4 245,-5-4-179,8-1-56,-10 0 0,6 0 4,-3 0-170,-2 0 173,3 0-309,-5 0-319,0 0 1,0 5-1,0 2 1</inkml:trace>
  <inkml:trace contextRef="#ctx0" brushRef="#br0" timeOffset="3">7245 8942 7901,'0'-7'-1037,"0"2"1063,0-1 4,5 5-4,-3-5 0,3 5 235,-5-3-207,6 2-14,-5-3 0,10 5 17,-3 0 1,1 0 34,3 0-88,-2 0 37,8 0 0,-5 0 41,4 0-65,2 0 25,6 0 1,-4 0 242,-1 0-224,1 0-16,9 0 0,-3 0 79,1 0-63,4 0-12,-6 0 0,6 0 25,-3 0 1,3 0 61,5 0-209,-5-6 124,3 5 0,-8-5 51,2 6-170,2 0 32,-4-5 0,3 4-41,-5-4 1,-5 4 103,1 1 1,-4 0-81,3 0 1,0 0 57,0 0 1,-1 1-10,-2 4 1,2-4 3,6 3 0,-1-3 1,-4-1 1,4 2 35,-4 2 1,4-3 6,1 4 1,4-4 125,-1-1-154,1 5 4,2-3 1,-4 5 120,6-3-114,-5-3-325,8 5 336,-4-6 0,2 0 20,3 0-3,-8 0 0,12 0 12,-7 0 0,-3 0 10,2 0 118,0 0-79,5-6 1,-3 5-107,-1-3 0,1-2 62,-2 2 1,2-4-151,-2 4 1,3-2 302,-3 2 1,3 3-320,1-4 1,-1 4 15,-3 1 0,3 0 33,-3 0 0,-3 0 27,-1 0 1,-3 0-6,-1 0 1,3 0 37,-4 0-26,-1 0-3,-6 0 1,1 0 64,3 0-61,2 0 6,-3 0 34,5 0-32,-1 0 1,1 1 10,0 4-24,0-4 16,5 4 0,-4 0-2,3-1-65,-3 0 63,-1 1 1,0-3-1,0 2 1,0-1-5,0 1 0,-1-3 3,1 3 0,-1-2 27,-4-2 1,2 0 3,-5 0 0,4-2-22,-5-2 0,6 3 3,-1-3 1,4 2-4,4 2 1,-2 0 7,6 0-7,-5 0-215,-3 0 208,-2 0 1,-9 0 0,8 0-132,-6 0 113,6 0-14,-8 0 15,10 0-3,-5 0 1,2 0-23,-1 0 255,-5 0-226,9 0 0,-10 0-12,2 0 140,-2 0 1,0 0-117,2 0 32,-2 0 0,10 0-3,-4 0 0,0 0-37,0 0 0,-3 0 12,3 0 0,-3 2-6,4 2 0,-2-3 16,2 3 1,-3-2-7,-6-2 0,4 1 55,1 3 0,0-2 68,-5 2-73,0-3 1,1-1 78,-1 0-48,1-5 9,-1 3-33,0-3-25,1 5-23,-6 0 23,4 0 0,-9 0 43,7 0-202,-6 0 22,2 0 158,-5 0-406,0 0 0,-5 0 0,-2 0 0</inkml:trace>
  <inkml:trace contextRef="#ctx0" brushRef="#br0" timeOffset="4">7121 10629 8485,'0'-8'578,"0"-1"0,1 2-362,3-1 0,-1-7-55,5 3 1,-4-5-143,5 0 49,-7 4 1,9-7-70,-2 4 0,-2 1 47,1-6 1,-1 6-188,1-2 0,3 4-151,-3 0 0,-1 1 165,1-1 0,-1 1-56,2 0 1,2 3 70,-3 1 1,-1 0-236,1-5 0,-1 5-356,1 0-315,3 5 1018,-9-2 0,3 5 0,-5 0 0</inkml:trace>
  <inkml:trace contextRef="#ctx0" brushRef="#br0" timeOffset="5">7121 10381 7859,'0'-7'173,"0"-4"-47,0 4 193,0 0-81,5-4 0,1 4 5,2-5 0,3 3-78,-3 1 11,3 0 1,2-4-20,-1-1 0,1 2-133,-1 3 1,0-3-43,1 3 1,1 1 122,2-2 0,-6 7-15,2-2 154,-2 2-132,2 2 1,-1 2-48,-3 2 0,-2 3 8,-6 5 1,4 0-214,0 1 0,0-1 78,-4 1 1,5-1-542,-1 0 0,0 1 1,-4-1 602,0 1 0,5 4 0,2 3 0</inkml:trace>
  <inkml:trace contextRef="#ctx0" brushRef="#br0" timeOffset="6">7518 9785 7152,'7'-8'267,"-3"0"-227,-3 5 610,5-2-54,-5 5-7,4 0-376,1 0-86,-5 5 1,5 2 81,-6 5-79,0 1 0,0 1 1,0 2 1,0-1 37,0 6 1,-2-4-202,-2 3 1,2-5 64,-7 2 0,2 1-178,-1-2 0,-4 1-46,-1-5 1,1 1 6,-5-1 0,4-1 80,0-3 0,1 2 22,-1-6 1,1 0 16,0-4 24,-1-5 1,1-2-8,-1-6 1,6 1 12,2 0 0,5-1-17,0 1 108,0-1 0,0 1-90,0 0 232,0-1-215,5 1 62,2-1 1,6 2 8,-1 3 0,1 3-9,-1 5-35,0 0 0,1 0 23,-1 0-94,1 5 81,-1 2 1,0 5 15,1 1-498,-6-1 276,4 6 0,-8-3-632,5 6 444,-5-6 174,8 3 0,-10-4 200,3 2 0,3-2 0,0 4 0</inkml:trace>
  <inkml:trace contextRef="#ctx0" brushRef="#br0" timeOffset="7">8535 10678 10103,'0'-8'13,"0"0"-98,0 0 1,0-1-84,0 1 81,0 0 0,0-5 116,0 1 1,1-2-111,3-2 0,2 1 38,2-6 1,3 0 0,-3-4 0,4 5 12,0-1 0,0-2 0,1-2 1,-1-3 20,1 8 0,-2 2-1,-3 1 1,1 3 27,-4 2-36,-1 0-27,1 5 28,-3-4-419,3 9 4,-5-3 132,0 5 0,0 1-151,0 3 155,0-2 398,0 3-248,0-5 1123,0 0-380,-5 0-351,-2 0 0,-2 0-127,1 0 0,1 2-167,-1 2 0,-3-2 93,3 7 0,1-2-103,-1 1 0,-1 3 57,-3-3 0,4 3-327,-1 2 0,5-2-202,-4-3-408,5 3 151,-8-4 787,10 0 0,-1-3 0,7-8 0,3-3 0,-4-6 0,6 1 0,-2 0 0,3-1 0,1 1 0,-1 3-139,-2 1 1,2 0 268,-3-4 0,-1 5 208,1 3 1,-4 1 196,4-1 0,-3 2-216,3-2 1,-4 4 22,4 4 0,-4 3-67,5 6 0,-5 0-465,4 4 1,-4-3 177,5 2 0,-5 2-544,4-1 556,0-1 0,5 2 0,-1 1 0</inkml:trace>
  <inkml:trace contextRef="#ctx0" brushRef="#br0" timeOffset="8">8932 10207 9032,'0'-8'148,"0"0"0,-2-1-18,-2-3 0,3-5-87,-3 1 0,1-6 16,-1 1 0,3-4 7,-4-4 0,4-1-12,1-3 1,0-3 34,0 3 0,0 1 91,0-1 1,4 6-87,0-2 1,5 4-69,-5 4 0,4 3 196,-4 6-250,6 0-28,-3 5 1,0 3-212,-3 8 0,-3 4-14,-1 9 0,0-4 13,0 4 1,0 1-61,0-2 1,-4 1 58,0-5 0,0 1 252,4-1 0,0 0-198,0 1 306,0-1 1,0 1 5,0-1 0,1-4 23,3 1 1,-1-5 614,5 4-514,0-5 0,5 6 130,-1-4 1,-3 0 172,-1-1-38,-5-2-126,8 9-491,-10-5 0,0 7 20,-5-1 0,-5-3-9,0-1 1,0-4-265,0 4 0,-2-5-41,3 1-1074,3 3 1499,-6-6 0,4 10 0,-6-4 0</inkml:trace>
  <inkml:trace contextRef="#ctx0" brushRef="#br0" timeOffset="9">4838 12588 7973,'0'-12'-91,"0"0"0,-1 3 581,-3 1 5,2 5-103,-9-8 0,4 9 88,-5-7-279,-1 6 0,-3-2-69,-1 5 1,1 0 45,3 0 1,-3 5-129,-1 4 1,-3-2 95,3 1 0,1 0-123,3 5 0,-2-1 3,3 0 1,-4-3-89,8-1 1,1 0 43,-1 5 0,5 3 77,-1 1 1,3-1-94,1-3 1,0-1 84,0 0 1,5 1-111,4-1 0,2 5 90,1-1 1,5 2-53,-1-1 0,6-2-18,-1 6 1,-2-5-5,2 5 1,-2-5 90,2 5 1,1-2-3,-6 2 0,5 1 94,-4-5 1,-5 3-80,-4-3 0,-1 3 217,1-3 1,-2-1-65,-6-3 0,0-1 90,0 1 0,-6-1-39,-2 0 0,-3 0-24,-1-4 0,-2 1-108,-3-4 0,-1 3-160,-2-4 0,-4 0-46,4-4 1,-2 0 142,1 0 0,-2-1-687,2-3 1,3-3 307,1-6 0,4-5-933,0-2 1,6 0 302,3 0 1,3 0 938,1 0 0,11-4 0,3 5 0</inkml:trace>
  <inkml:trace contextRef="#ctx0" brushRef="#br0" timeOffset="10">5334 12861 10266,'13'0'446,"-1"0"-204,1 0 1,3 0 113,1 0-442,5 0 143,-3 0-529,6 0 415,0 0 0,-1 0 57,1 0-830,0 0 584,-6 0 0,3 0 26,-5 0-1012,-1 6 784,-3-5 0,-1 6-90,1-3-41,-6-2 579,-2 3 0,1-5 0,0 0 0</inkml:trace>
  <inkml:trace contextRef="#ctx0" brushRef="#br0" timeOffset="11">5595 12712 7833,'7'6'693,"-2"-5"0,1 6-228,2-3 112,-2 3-276,5 6 0,-5-1 124,7 0-26,-1 6-116,-5-4 1,3 5 197,-6-2-241,6-3 0,-9 4 17,3-6 1,-3 0-20,-1 1 1,0-1-312,0 1 1,-1-2 132,-3-3 1,-2 3-770,-2-3 1,-3 3 391,3 2 0,-3-2-1172,-2-3 1,1 3 1488,0-3 0,5-2 0,1-1 0</inkml:trace>
  <inkml:trace contextRef="#ctx0" brushRef="#br0" timeOffset="12">6128 13320 10270,'0'-8'-47,"0"0"0,0-1 7,0-3 0,0 0-34,0-1 0,0-5 131,0-2 1,0-5-14,0-4 1,0-3 97,0-5 0,0 0-84,0-1 1,0 1-84,0 0 0,0-4 75,0-1 1,0 1-12,0 4 0,0 4 60,0 0 0,0 5-39,0-1 0,0 0 175,0 4 0,4 3 108,1 10-320,4 0 165,-2 5-285,5 1 1,-3 8 69,-1 2 1,-1-2-90,1 7 1,3-1 42,-3 4 1,2 1 34,-2-1 0,3 1-159,-2-1 0,0 0 78,0 1 1,0-1-5,-5 1 0,5-1 57,-5 0 1,0 1-19,-4-1 39,5 1 1,-3 3 12,2 1 0,-4-1 103,-4-3 0,1-1-120,-5 0 0,0 1 66,-5-1 0,1-4-43,-1 1 1,1-6 355,-1 1-203,1-3 59,0-1 1,3 0 30,1 0-111,5 0-176,3-5 1,7 2 124,6-6 1,0 7-89,4-2 0,-3 2 65,2 2 1,-1 6-64,2 2 0,-5 3 26,1 1 0,-2 1 185,-7-1 1,4 2-78,-4 3 0,1-2-41,-5 5 1,-6-4-272,-2 0 1,-7-2 98,-2-2 0,-4-1-116,5-2 1,-2-4 59,1-5 1,2 0-601,-5 0 1,6-1 281,1-3 1,2-5 483,7-7 0,0-4 0,4-4 0</inkml:trace>
  <inkml:trace contextRef="#ctx0" brushRef="#br0" timeOffset="13">6637 12626 7850,'5'-7'-160,"-3"1"1,3 5 934,-5-3-328,0 2-175,0-3-80,0 5 109,0 0 1,4 5-95,1 4 0,-1 2 242,-4 1 0,0 7-119,0 6 1,0 5-147,0 8 0,0 0-113,0 4 0,0 0-170,0 4 0,0 1-305,0-6 1,0-1 262,0-7 1,0-3-369,0-5 1,0-6-46,0-2 53,0-9 232,0-2 0,0-8-151,0-2 0,0-3-59,0-5 1,0-5 478,0 1 0,0-6 0,0 2 0</inkml:trace>
  <inkml:trace contextRef="#ctx0" brushRef="#br0" timeOffset="14">6662 12675 7850,'5'-12'457,"2"-6"0,1 4-67,1-2 1,-1 2-57,4 1 1,5 2-124,-1 3 1,1 3-62,-5 5 0,5 5 36,-1 3 1,5 3-27,-4 2 1,-1-1-52,-3 1 1,-2 3-147,-3 1 1,2-1 10,-6-3 0,0 3 116,-4 1 1,-2-1-162,-2-3 0,2 3 22,-7 1 0,0-1-86,-8-3 1,2-1-35,-6 0 1,2 5-209,-2-1 1,-2 1 120,2-5 0,2-3 104,-2-1 1,5-5 341,-5 1-133,6 3 0,1-6-142,6 3 370,5-2-72,-3-2-161,6 0 386,0 5-273,11-3 1,-1 9 186,11-3-59,-1 3-217,5 1 0,1 6 44,3 3-18,-2-3 0,3 5-127,-5-2 1,-2 1 72,-2-1 1,1-2-44,-6-3-21,1-2 1,-5 4 118,1-6-223,-1-5 64,-5-1 0,3-5-180,-6 3 46,0-2 56,-4 3 0,0-6-404,0-3-1091,0 2 1629,0-3 0,-5-1 0,-2-1 0</inkml:trace>
  <inkml:trace contextRef="#ctx0" brushRef="#br0" timeOffset="15">6165 12167 10101,'0'12'458,"0"1"-494,0-1 0,2 2 93,2 2 0,-3-1-467,3 6 0,-1-4-27,1 3 1,-2-5-199,2 2 1,-3 1 173,-1-2 0,4-3-233,1-5 694,-1-5 0,1 2 0,-3-10 0,3-2 0</inkml:trace>
  <inkml:trace contextRef="#ctx0" brushRef="#br0" timeOffset="16">6290 12167 7758,'0'7'362,"0"4"-26,0-4 0,0 5 229,0 0-310,0 1 0,1 0-409,3 4 1,-3-2 113,4 6 1,-4-5-125,-1 5 1,4-6 104,0 2 0,0-3-1234,-4-2 1293,6 0 0,-5 1 0,5-1 0</inkml:trace>
  <inkml:trace contextRef="#ctx0" brushRef="#br0" timeOffset="17">6290 11646 7914,'-6'-7'-126,"-2"3"70,2-3 1,-3 4 98,4-5 613,-4 5-5,7-2-288,-9-1-320,4 5 205,1-5-42,-5 6 35,4 0-55,0 0-228,-4 6 1,8 1 71,-5 5 1,5 5 88,-1-1 1,2 1-29,2-5 1,0 0-62,0 1 1,0-1-135,0 1 0,6-1 3,2 0 1,-1-1 99,1-2 1,2 0-13,7-5 1,-4 1 41,4-5 0,-2 0-174,2 0 1,-8 0 86,4 0 1,-4 0-149,4 0 0,-5 0-6,0 0 125,-5 0 48,3 0 27,-6 5 0,-6-2 16,-2 5 1,-3-5-58,-2 1 1,1 2 180,0-2 0,-1 1-71,1-1 1,1-1 140,2 5 0,-2-3-97,3 3 0,-2-4 84,2 4 1,-1 0-57,4 5 1,1-1-44,4 1 0,0-1 25,0 0 0,6 1-15,2-1 1,3-3 4,1-1 0,1-1-17,-1 1 0,2-3 2,3-5 0,-4 5-4,4-1 1,-2 0-273,2-4 1,-4-4-679,4 0 113,-3-6 1,-2 4-502,1-2 1256,-7 3 0,5-1 0,-4-1 0</inkml:trace>
  <inkml:trace contextRef="#ctx0" brushRef="#br0" timeOffset="18">7369 12836 7927,'7'0'415,"-2"0"-153,-5 0 1,6 0 228,2 0-218,-3 0 0,11 0-94,-4 0 0,5-1-1,-1-3 1,5 3-75,8-4 0,-3 3 67,3-2 1,1 2-397,-1-2 0,0 3 207,-4 1 0,-6 0-1497,-2 0 447,-3 0-395,-2 5 1463,-5 2 0,-7 5 0,-7 1 0</inkml:trace>
  <inkml:trace contextRef="#ctx0" brushRef="#br0" timeOffset="19">7443 13022 8127,'2'-6'329,"2"1"1,-2 3 234,7-2-128,-1 2 1,9-3-73,-1 5 1,2 0-262,-1 0 1,0 0 129,4 0 0,3 0-574,-4 0 0,4 0-98,1 0 0,-5 0-322,1 0 1,-5 1-766,5 3 1526,-6-2 0,9 3 0,-5-5 0</inkml:trace>
  <inkml:trace contextRef="#ctx0" brushRef="#br0" timeOffset="20">8188 12650 7901,'0'-8'0,"0"0"727,0 5-452,0-2 0,-2 5 122,-2 0 127,3 0 0,-5 5-106,6 3 0,0 9-263,0 4 21,0 2 1,0 3-82,0 3-64,0 3 0,0 5-110,0 0 1,-1 0-374,-3 1 1,2-5-332,-2 0 0,3-10 389,1 2 0,0-8-295,0-1 0,1-8-247,3-4 673,-2-2 0,7-8 263,-5-2 0,6-8 0,-3-4 0</inkml:trace>
  <inkml:trace contextRef="#ctx0" brushRef="#br0" timeOffset="21">8212 12663 7901,'17'-17'266,"-1"1"0,2 1 411,-1 6 1,-2 0-351,6 5 1,-5-1-98,5 5 1,-5 6-32,5 2 0,-6 3 18,2 2 0,-3 3-200,-2 1 1,-1 3-7,-3-3 1,-2 1-24,-6-2 1,0-2-372,0 3 1,-6 1 186,-2-2 1,-3 5-102,-1-5 0,-6 2 116,-3-1 1,-4-3-150,-4 2 1,3-2 87,-3-2 0,7-3 267,1-1 1,2-4 7,-2 4 0,4-5 603,4 1-201,1-3-100,5-1 1,3 0 1,8 0 1,4 0-64,9 0 0,-2 0 124,5 0 0,1 6-54,4 2 1,0 3-173,0 2 0,-3 3-35,2 1 0,-6 3-140,7-3 0,-3 4-67,3-5 1,-2 5 73,-2-5 1,-3 1-36,-6-5 1,1-3 27,-1-1 0,-3-4-1215,-1 4 573,-5-5 645,2 2 0,-5-5 0,0 0 0</inkml:trace>
  <inkml:trace contextRef="#ctx0" brushRef="#br0" timeOffset="22">4714 14064 7931,'-1'-8'-992,"-3"0"992,2 5 358,-3-8-152,5 10 1,0-6 494,0 3-72,0 2 210,-6-3-293,5 5 61,-5 0-387,6 0 0,0 5-1,0 3 0,0 9 1,0 4 0,0 3-179,0 5 1,0 0-5,0 9 1,0-4-184,0 7 0,-1 2-299,-3-2 1,2 1 271,-2-5 0,-1-1-151,1-3 1,-1-3-82,5-5-923,0-6 463,0-1 229,0-11 1,2-1 635,2-6 0,-3-6 0,10-1 0,-4-5 0</inkml:trace>
  <inkml:trace contextRef="#ctx0" brushRef="#br0" timeOffset="23">4739 14039 7929,'0'-12'-120,"4"0"498,0-1 1,6 2-59,-2 3 0,3-2 39,1 6 1,6-4-75,3 4 0,0 0-274,4 4 0,-8 0 112,8 0 1,-4 5-88,0 3 1,-2 2 52,-3-2 0,-6 3 25,3-2 0,-9 2-97,0 1 0,-4 5 56,-4-1 0,-3 5-384,-6-5 1,0 5 163,-4-4 1,-2 3-123,-6-3 1,0 1 93,0-2 0,1-2 115,-1 3 0,4-4 62,0 0 1,6-5 115,-1 0 0,3-4-1,5 5 1,1-7-37,3 3 1,4 0 176,0-1 0,1 2-38,8-2 1,0-1 57,8 5 1,-2-4-89,6 4 0,-5 1 54,5 3 1,-2-1-55,2-3 0,1 3-31,-6-2 1,5 2-130,-4 1 1,1 0 121,-2 1 0,-6-1-219,2 1 1,-4-5 182,1 0-292,2 0-5,-10 5-98,5-6 128,-6-2 69,0-5-253,0 0 158,5 0-809,-4 0 331,5 0-304,0 0 0,-4 0-1,7 0 960,-7 0 0,9-5 0,-4-2 0</inkml:trace>
  <inkml:trace contextRef="#ctx0" brushRef="#br0" timeOffset="24">5458 14275 9538,'13'0'750,"3"0"-515,1 0 0,5 0-97,-1 0 1,2 0-163,2 0 1,1 0 123,3 0 0,-3 0-82,3 0 1,-7 0-530,-1 0 0,-6 0 297,2 0 1,-4 1-1351,0 4 647,-1-4 917,-5 5 0,-1-1 0,-6 2 0</inkml:trace>
  <inkml:trace contextRef="#ctx0" brushRef="#br0" timeOffset="25">5719 14139 7949,'7'0'66,"0"0"61,-3 0 0,-1 0 211,5 0 1,-4 0-104,4 0 1,0 5 182,5 3 0,-5 2-87,0-2 0,1 3 25,3-2 1,-4 2-108,1 1 1,-5 0-19,4 1 1,-5-1-98,1 1 0,-3-1-201,-1 1 0,0-1-133,0 0 0,-5 2 202,-3 3 0,-2-4-1026,2 4 0,-3-3 107,2-2 917,-2 1 0,-1-1 0,-1 0 0</inkml:trace>
  <inkml:trace contextRef="#ctx0" brushRef="#br0" timeOffset="26">6352 14064 7874,'6'-12'-102,"5"-1"0,-8 5 246,5 0 1,-1 4 0,3-4 298,-2-2-292,1 4 1,3-5 45,0 3 0,1 1-28,-1-1 0,1 4-90,-1-4 1,0 5-102,1-1 1,-1-2 65,1 2 0,-5 0-103,0 4 1,0 0 101,5 0 1,-5 4-63,0 0 1,-3 6 50,3-2 0,-1 4-53,1 5 1,-1-2 4,-3 6 0,-3 1-5,3 7 1,-2-3-34,-2 3 1,0 1 76,0-1 1,0 6-113,0-2 0,-6 1 58,-2-1 1,1 2-130,-1-6 1,0 0 75,-5-5 0,2 0 3,3-4 1,-3-2 53,3-5 1,-5-5-13,-3 0 1,2-5 127,-3 1 1,-1-2 44,2-2 0,-6 0 70,1 0 1,2-6-44,-2-2 0,2-3 18,-2-2 1,-1-5-83,6-2 0,-1-4-180,5 0 0,5-5 44,3 0 0,-2-4-99,2 4 1,1-4 71,7 4 0,3-4 65,6 4 1,3-4-170,1 4 1,5 4 66,-1 4 1,-4 6-296,0-2 0,1 4-3,-2 0 401,1 6 0,-5-4 0,1 4 0</inkml:trace>
  <inkml:trace contextRef="#ctx0" brushRef="#br0" timeOffset="27">6997 14002 7894,'7'-7'110,"-2"-4"268,-5 10-54,6-10 116,-5 10-265,4-10 1,-3 9 175,2-2-259,-3 3 70,5 1 0,-6 5 20,0 3 0,0 9 0,0 4 1,0 2 33,0 2 0,0 5-46,0 3 1,0 3-359,0 1 168,-6 0 1,5-1-352,-3-3 1,2 2 234,2-6 0,0 0-469,0-4 0,0-6 17,0-3-206,0-2 406,-5-7 0,4-3-114,-4-8 1,4-7 501,1-6 0,0-3 0,0 3 0,-5-5 0,-2 3 0</inkml:trace>
  <inkml:trace contextRef="#ctx0" brushRef="#br0" timeOffset="28">7046 14039 7894,'13'-19'224,"-4"-3"139,4 6 1,-6 0-40,9 8 102,-5-3-145,7 10 0,-4-5 70,2 6-45,-2 6-144,4 1 0,-5 5-64,-1 0-53,0 1 117,1-1 0,-6 1-76,-3-1 76,3 0 0,-6 1-94,3-1 0,-2 5-28,-2-1 0,-5 1-404,1-5 1,-5 1 187,0-1 1,-3 0-236,-5 1 1,2-2 180,-5-3 1,3 3 18,-4-3 0,6-1 120,-1 2 1,-2-5 173,1 4 1,1-5 13,3 1 1,5-3-114,0-1 1,4 0 611,-5 0-391,7 0 1,-3 0 111,10 0 0,1 0-57,7 0 1,3 0-8,1 0 0,5 6-82,-1 2 1,2 7-47,2 2 1,-4 1-75,-1-2 0,0-1 84,0 6 0,2-6-190,-5 2 0,-1-3 105,-3-2 0,-1-1-160,1-3 1,-2-1-29,-3-3 1,-1-2-377,-3 2-99,-3-3-527,5-1 95,-6 0 0,0-1 47,0-3 998,0 2 0,0-3 0,0 5 0</inkml:trace>
  <inkml:trace contextRef="#ctx0" brushRef="#br0" timeOffset="29">7791 13853 7926,'0'7'-957,"0"-1"1322,0-6-195,-6 0 0,5 1 31,-3 3 453,2-2-359,2 3 1,0 1 421,0 2-440,0 9 0,0 2 108,0 6 1,2 6 87,2 7 0,-3 4-92,3 8 0,2 4-240,-2-1 1,0 9-84,-4-4 1,0 0 106,0-8 1,0-6-334,0-3 0,0-4-70,0-4 1,0-8-261,0-8 0,0-8-300,0 0-677,0-7-775,0 4 2250,0-6 0,5 0 0,2 0 0</inkml:trace>
  <inkml:trace contextRef="#ctx0" brushRef="#br0" timeOffset="30">8460 14114 7830,'-6'-6'-630,"-1"5"953,3-3 0,1-2-34,-5 2 1,3-1-95,-3 1 0,0 2-9,-5-2 0,1 3-237,0 1 0,-1 0 45,1 0 1,-2 5 113,-3 3 1,4 3 50,-4 2 0,8-1-49,0 1 1,5-1-16,-4 0 0,5 5-10,-1 0 1,4-1 102,4-4 0,3 1-57,5-1 1,5 1-74,-1-1 1,5-1-2,-4-3 0,3-1-135,-3-3 1,4-1 50,-5 5 1,1-5 49,-5 1 0,0 2-304,1-2 72,-1 0-158,-5-4 144,-1 0 81,-6 6 0,-6-5 91,-2 3 0,-3-1 3,-2 1 1,1-1 170,0 5 1,-5-1-114,1 1 0,-5 3 90,4-2 1,-3 2-65,3 1 0,1 0 237,3 1 1,5-1-60,0 1 1,5-1 44,-1 0 0,2 1-8,2-1 1,7 1-78,6-1 0,0-1 52,8-3 0,-4-2-34,3-6 1,1 4-133,4 0 1,-4 0 54,-1-4 1,-5 0-183,2 0 1,1 0 56,-2 0 1,-3-4-616,-5 0-571,-5 0-703,8 4 1899,-10-6 0,5 5 0,-6-5 0</inkml:trace>
  <inkml:trace contextRef="#ctx0" brushRef="#br0" timeOffset="31">9962 13221 7854,'6'0'751,"0"0"1,-1 0-424,4 0 0,2 0 0,3 0 64,2 0-233,-2 0 0,9 0-201,-2 0 0,7-4 85,0 0 1,1-2-460,-4 2 0,0 1 278,0-5 1,-2 5-695,-2-1 1,-7 3 396,-6 1 1,-5 1 434,1 3 0,-8 3 0,-3 5 0</inkml:trace>
  <inkml:trace contextRef="#ctx0" brushRef="#br0" timeOffset="32">9974 13407 8740,'14'-4'735,"2"0"1,-1 0-492,6 4 1,4-2-20,4-2 1,4 3-385,-4-3 1,4 2 190,-4 2 0,4 0-612,-4 0 1,0 0 80,-4 0 0,-6 0-226,-2 0 1,-4 0-208,0 0 932,-6 0 0,4-5 0,-4-2 0</inkml:trace>
  <inkml:trace contextRef="#ctx0" brushRef="#br0" timeOffset="33">10309 12998 7854,'0'-7'-197,"5"-4"225,2 9 792,6-3-268,-1 5-202,6 0-235,-4 5 0,4 4 167,-6 7-94,6-2-187,-4 9 130,9-9 1,-9 10 130,3-4-113,-4-2-15,0 6 1,-1-9 135,1 5 191,-7 1-212,0-2 1,-6 5 276,0-4-268,0 4 1,-1 1-274,-4 0 1,-1-1 95,-7 1 1,1 0-111,-1 0 1,1-2 54,0-2 0,3-2-505,1-2 1,4-8 14,-4 4-644,5-4 277,-3-2-756,6-1 730,0-6 857,6 0 0,1-6 0,5-1 0</inkml:trace>
  <inkml:trace contextRef="#ctx0" brushRef="#br0" timeOffset="34">12120 12650 7809,'0'-12'294,"0"0"1,-1-1-1,-2 1-58,-1-1-190,-6 6 1,7 1 107,-5 1 0,-2 4-77,-6-3 0,2 7-139,-2 1 0,0 10 107,0-2 1,2 5-30,-2-1 1,2-2 119,1 2 1,6 2-44,3-1 1,3 1-135,1-2 0,0-2 76,0 3 1,5-2 15,4 1 0,6-2-8,1 3 0,8 1 27,1-2 0,0 1 8,3-5 1,-1 5 8,-3-1 1,1 5-37,0-5 0,-6 2 197,-2-1 1,-5-3-55,-3 2 1,-4 2 62,-5-1 1,-1-1-216,-3-4 1,-5-1-32,-7-2 1,-2 0-94,-3-4 0,-2-1 85,2-4 1,-2 0-558,-2 0 1,0 0 269,0 0 1,5-6-591,-1-2 0,7-5 149,2-3 1,1 2 724,7-2 0,-1 2 0,5 1 0</inkml:trace>
  <inkml:trace contextRef="#ctx0" brushRef="#br0" timeOffset="35">12529 12836 7802,'7'0'793,"4"0"0,-4 0 31,6 0-360,-1 0-214,6 0 1,3 0-192,8 0 96,-3 0 1,5 0-301,-2 0 1,-2 5 201,2-1 0,-3 0-123,-1-4 1,-2 4-216,-2 0 1,-3 0-1035,-6-4 211,0 0 1104,-5 0 0,-1 0 0,-6 0 0</inkml:trace>
  <inkml:trace contextRef="#ctx0" brushRef="#br0" timeOffset="36">12815 12700 7771,'12'0'1030,"1"0"-595,-7 0 0,5 6 222,-2 2 41,2 3-359,-4 1 1,4 2 275,-3 3-343,3-4 0,-3 9 21,1-5 0,-7 1 128,2-2 0,-2-1-406,-2 6 1,-6-6 35,-2 2 0,-3-3-711,-1-2 0,-2 0 398,-3 1 0,3-1-1314,-2 1 1,1-5 1575,-2 0 0,3-5 0,-3 2 0</inkml:trace>
  <inkml:trace contextRef="#ctx0" brushRef="#br0" timeOffset="37">13584 12626 7738,'1'-9'-247,"3"1"1288,-2 5-182,3-2-144,-5 5-370,0 0-121,0 5 1,0 8 58,0 7-23,0 4-51,0 6-371,0 2 179,0 5 1,0 0 203,0 0-1016,0 1 596,-5-1 1,3-5 103,-2-4-470,3-1 343,1-8 1,0-1-936,0-6 573,-6-5 274,5-1 1,-5-8-576,6-2 545,0-3 340,0-5 0,0-12 0,0-2 0</inkml:trace>
  <inkml:trace contextRef="#ctx0" brushRef="#br0" timeOffset="38">13571 12564 7821,'13'-18'0,"-1"4"0,1-3 839,5 4-486,-5 0 1,11 6 76,-3 3 1,-2 4 62,1 4 0,0 3-26,0 6-311,4 4 1,-10-3 156,2 3-103,-2 2-1,-2-5-136,-5 9 1,-1-9-73,-6 3 1,0-2 281,0 1-868,0-2 458,0 10 1,-10-11-8,-2 4-760,-9 2 563,7-5 0,-13 8-214,2-6 239,-3 1 72,4-5 0,-1 1 152,0-1 75,0 1-137,6-6 644,1 4-282,5-10-172,7 4 285,-5 1-227,9-5 1,2 5 93,8-6 484,3 0-428,7 5 1,2-2 162,5 5-53,5 1-244,-4-2 0,6 5 255,-3 0-196,-3 1-30,4 5-196,-11-6 174,5 0 1,-6 5 132,3 0-487,-4-1 187,-4-4 0,-1-3 136,1-1-735,-6-5 258,-2 8-1032,-5-10 681,0 5 159,0-6-830,0 0 576,-5-6 827,3-1 0,-14-5 0,2-1 0</inkml:trace>
  <inkml:trace contextRef="#ctx0" brushRef="#br0" timeOffset="39">11996 14064 7825,'0'-7'-689,"0"-4"1208,6 10-289,-5-5 1,4 5 83,-5-3 0,2 3 228,2-4 0,-3 10-99,3 3-72,3 3-133,-5 7 1,7 5 121,-5 6-201,1 6 0,-5-4-247,0 6 1,0 1 132,0-1 0,0-4-487,0 0 1,0-5 258,0 1 1,0-9-1184,0-3 393,0-3 214,0-8 0,0-1 759,0-10 0,0-7 0,0-7 0</inkml:trace>
  <inkml:trace contextRef="#ctx0" brushRef="#br0" timeOffset="40">12095 14039 7841,'13'-19'0,"-1"1"0,5 7 0,-1 3 1043,6-3-625,-3 10 1,2-5 209,0 6-122,-6 0-209,3 6 1,-6 2-148,1 8-113,-6-2 1,-2 5 64,-5-2 0,0-2-193,0 6 1,-1-5-348,-3 5 1,-7-4 314,-6 3 1,-5 0-219,1 0 0,-2-2 120,-2-6 1,2 1-105,2-1 1,-5 1 132,5-1 1,-4-1 347,9-3 1,-1 2 109,5-6 0,-1 2 135,1-2 88,5-3 1,7 9-220,8-6 0,9 4 93,4-4 0,2 6-6,2-2 0,0 3-150,-1 2 1,5-1 15,0 1 0,-1-1-223,-7 0 1,2 1-88,-2-1 0,-2 1-137,2-1 1,-10-1-621,1-3 0,-4 3 430,1-2 1,0-3-2373,-5 3 2786,1-7 0,-5 4 0,0-6 0</inkml:trace>
  <inkml:trace contextRef="#ctx0" brushRef="#br0" timeOffset="41">12616 14300 7822,'13'-12'112,"-1"5"0,0 0-114,1 3 1,5 1 949,2-5 1,4 5-366,1-1 0,0 2-453,-1 2 0,4 0-239,-3 0 1,2 0-330,-6 0 0,-3 0-25,-2 0-129,-2 0 592,-7 0 0,-1 6 0,-6 1 0</inkml:trace>
  <inkml:trace contextRef="#ctx0" brushRef="#br0" timeOffset="42">12902 14151 7827,'6'0'485,"6"0"-212,-6 0 1,3 1 135,-1 4 216,0-4-313,5 10 1,-5-8 782,0 5-701,-5 0 1,7 9-113,-6-1 0,0 1-73,-4-5 0,0 5-187,0-1 0,-2 1 59,-2-5 0,-3 1-795,-5-1 0,0-1 480,-1-3 1,-3 2-2315,-1-6 2548,6 6 0,-5-9 0,2 5 0</inkml:trace>
  <inkml:trace contextRef="#ctx0" brushRef="#br0" timeOffset="43">13423 14126 7845,'7'-12'0,"-3"-1"667,3 1-228,-6 5-153,10-4 0,-4 10 60,5-3 1,5 2-95,-1 2 0,2 0-153,-1 0 1,-2 7 82,6 6 1,-2 0-105,2 8 1,-2-4 65,-3 3 1,-2 2-29,3 7 0,-9-3-192,-4 3 0,-2-1 27,-2 1 0,0-2-54,0 6 0,-7-9 47,-6 1 0,-1-5-253,-6 1 1,-1-4 139,-4-9 0,0 1-36,1-4 1,-5-3 133,0-6 0,0-3-26,4-5 0,4-6 122,1-3 0,5-8 193,-2-4 0,7-4-152,2-4 1,5 2-75,-1-2 0,8 4-485,5 4 0,3 2 236,5 6 1,2 8 256,6 4 0,-1 1 0,1 5 0</inkml:trace>
  <inkml:trace contextRef="#ctx0" brushRef="#br0" timeOffset="44">13919 14077 7849,'0'-13'1111,"0"6"-873,0 2 0,0 16 81,0 5 0,0 8-108,0 5 1,-4-2-153,0 6 0,-2 3 45,2 1 0,3 3-435,-4-7 0,3-1 30,-2 1 1,2-7-252,-2-1 0,3-5 307,1-8 0,1-5-443,3-3 140,-2-3 0,4-6 548,-1-3 0,-4-9 0,10-2 0,-4-6 0</inkml:trace>
  <inkml:trace contextRef="#ctx0" brushRef="#br0" timeOffset="45">13919 14114 7849,'14'-19'0,"2"2"0,-1 2 488,6-2-139,-6 9-122,9-8 1,-5 14 349,6-2 0,-5 4-138,1 4 0,-6 2-45,2 2 0,-3 7-368,-2-2 1,-5 3 56,-3 1 1,-3-4-78,-1 4 0,-1-2 95,-3 2 1,-4-4-599,-9 4 0,2-3 261,-6-2 1,5-4-496,-5 1 1,0-2 269,-4 1 1,1 1 206,-1-4 0,4 3 512,1-4 1,4 1-159,0 0 657,2-4-596,7 10 0,3-8 204,8 5 1,4-4-120,9 4 0,2-3 274,6 3 1,4-4-219,0 4 1,0-1-127,-4 1 1,0 3-376,-1-2 0,-3 0 153,0 0 0,-6 2-703,1-3 0,-6-1 414,-2 1 0,-5-4-1144,1 4 746,-2 1 733,3-2 0,-4 4 0,5-4 0</inkml:trace>
  <inkml:trace contextRef="#ctx0" brushRef="#br0" timeOffset="46">14552 13953 7904,'0'-7'-423,"1"0"351,3 3 1188,-3 2-742,5-3 0,-5 12-39,3 5 0,-1 6-148,5 7 1,-5 7 221,1 5 1,-1 1-105,1 8 1,-2-1-47,2 5 0,-3-3-291,-1 2 0,4-7 113,0 3 1,1-6-664,-5-6 1,0-3 348,0-5 1,0-6-1542,0-2 775,0-9-300,0-2 1299,5-6 0,2-6 0,5-1 0</inkml:trace>
  <inkml:trace contextRef="#ctx0" brushRef="#br0" timeOffset="47">15209 14126 7816,'0'-7'0,"0"-4"0,0 3 356,0-3-195,0-1 1,0 3 640,0 1-487,-6 5 0,4-6-363,-7 5 0,1-1 39,-4 5 0,-1 0-45,1 0 1,-6 2 46,-3 2 0,-1 7 177,2 6 0,-2 0-10,5 0 1,1-2 141,3 6 1,6-1-134,3 5 1,3 0-36,1 0 0,1-4-130,3-1 1,3-3 143,6 3 1,4-4-214,4 0 0,3-8 53,0-3 1,1 0-66,0-1 1,-4 0 45,-1-4 0,-5-1 16,2-3 1,-3 2-9,-2-2 0,-5 2-30,-3-3-61,-2 4 0,-4-3 69,-2 8 1,-3 0-37,-5 9 1,-5-4 61,1 8 1,-5 1 105,5-2 1,-5 5-75,4-5 0,1 5 102,3-4 1,5 3-26,0-3 1,5-1 89,-1-3 1,4-1 119,4 1 0,3-7-54,5-1 1,6 0 99,3-1 1,-2 0-57,2-4 1,-2 0-216,2 0 1,2 0-3,-2 0 1,-3-4-130,-2 0 0,-2 0-233,-1 4 0,-1-4-1530,0 0 1819,-5 0 0,4 4 0,-4 0 0</inkml:trace>
  <inkml:trace contextRef="#ctx0" brushRef="#br0" timeOffset="48">12021 14821 7891,'0'-7'903,"0"1"-663,0 6 1,1 0-106,3 0 0,3-4 26,6 0 1,5 0-23,2 4 0,9-1 3,4-4 0,4 4-31,5-3 1,2-2-100,6 2 0,-1 0-20,1 4 1,-1 0 69,1 0 0,2 0-117,-2 0 1,1 0 74,-10 0 1,1-1-21,-5-3 1,-1 2 39,-3-2 0,-1 3-15,-3 1 0,-2-2 41,6-2 1,-5 3-1,1-3 0,-3 2 30,-1 2 1,4 0-41,0 0 1,0 0-88,-5 0 0,1 0 87,0 0 0,0 0-193,0 0 0,-1 0 64,1 0 1,-4 0 18,0 0 0,-5 0 87,5 0 0,-2 0-9,2 0 1,2-4 232,-2 0 0,1-1-87,-1 0 0,2 4 55,-2-3 0,-2-2-22,2 2 1,-5 0-213,5 4 0,-6 0 62,2 0 1,-2 0-186,1 0 1,-1 0-63,6 0 1,-6 0 155,2 0 0,-2 0-5,2 0 0,-2 0 7,5 0 1,0 4 109,0 0 0,2 1-113,-5-5 0,1 0 201,-2 0 1,2 0-97,3 0 0,-3 4 73,-6 0 0,2 0 20,3-4-128,-4 0 0,5 4 72,-5 0 0,-1 0-42,1-4 0,-5 0 141,0 0 1,0 0-86,5 0 1,-1 0 56,1 0 0,-1-4-70,0 0 1,-3-1 140,-1 0-118,0 4 60,5-4-262,-7-1 0,1 5 25,-2-3-48,-4 2 75,4 2-288,-5 0-1772,0 0 0,0 0 1</inkml:trace>
  <inkml:trace contextRef="#ctx0" brushRef="#br0" timeOffset="49">26026 4738 7971,'-12'-4'107,"0"-1"-91,-1-4 1,5 7 22,0-2 478,-1 3-278,-3 1 0,0 0 40,-1 0-226,1 0 53,-1 0 0,-3 5-58,-1 4 66,1 2-29,-2 1 0,4 1 270,-2-1-267,2 0 0,1 5 43,1-1 1,1 1 3,3-5 0,2 5-137,6-1 1,0 2 68,0-1 0,7-3 10,5 2 1,4 2-24,8-1 1,-4 1-25,9-2 0,-6-2 60,6 2 1,-3 4-19,-1 0 1,-6-2 240,-2-1 0,-3-2-71,-2 1 1,-4-2 102,1 3 0,-7-3-57,2-2 0,-4 0 2,-4 1 1,-7-1-83,-5 1 1,-6-2 8,1-3 0,-2 2-31,-2-6 0,-4 1-120,0-1 0,-4-2-207,4 2 0,0-4 105,4-4 1,2-3-780,2-6 1,3 1 420,6 0 1,1-5-1439,2 1 0,0-1 1832,5 5 0,0-1 0,4 1 0</inkml:trace>
  <inkml:trace contextRef="#ctx0" brushRef="#br0" timeOffset="50">22702 9723 7911,'0'-12'-51,"0"0"0,1-1 334,3 1 1,-2-1-92,2 1 1,3 1 38,1 3 0,-1-3 109,1 2-100,0-2 1,5 0-57,-1 3 1,5-2 1,-1 6 1,5-1-201,-4 1 0,5 2 127,-2-2 0,1 8-155,4 5 1,-7 2 51,7 1 1,-5 6-11,1 3 0,1 2 39,-6 2 0,-3 4-56,-5 0 0,-5 4 48,1-4 0,-8 5 143,-4-1 1,-5-1-90,-3 1 0,-5-5-13,-8 1 0,1-7 25,-5-2 1,6-5-21,-2 2 0,3-9 130,1-4 0,0-4-68,0-4 1,6-5 158,2-12 0,5-3-142,4-13 1,-2 1-53,6-9 0,0 1-254,4-2 1,1 0-384,3 4 0,-1 1-795,5 4 0,1 10 191,3 7 1137,0 5 0,6 8 0,2 1 0</inkml:trace>
  <inkml:trace contextRef="#ctx0" brushRef="#br0" timeOffset="51">25803 9798 7827,'21'-21'1214,"0"1"-717,-6 4 1,7-4 193,-6 7-686,6 4 50,-8 9 0,8 1 51,-5 3-80,-1 3 1,-3 11 89,-1 3 0,-4 2 106,1 2 1,-7 5-90,2 3 0,-4-2 181,-4-3-105,3-1-194,-10-3-39,-1 1 0,-4-1-84,-4-4 93,5-2 1,-10-9-52,0-1 0,0-5 99,-4 1 0,2-4 0,-2-4 0,7-3 35,-3-6 0,4-5-73,0-2 1,5-9 35,8-4 1,2-3-214,6-1 1,6-5-335,2 1 0,8 4-409,5 4 0,4 9 334,4-1 591,-3 9 0,10-2 0,-4 6 0</inkml:trace>
  <inkml:trace contextRef="#ctx0" brushRef="#br0" timeOffset="52">28259 9736 7943,'25'-25'0,"0"6"1668,0 1-1050,5 0 0,2 8-130,5-2 1,-1 9-91,-3 3 0,-3 7-225,-5 10-333,-6 2 210,-1 11 1,-11-2-394,-3 5 327,-2 0 1,-4 4-135,-2 0 1,-8-4 137,-9 0 1,2-6 92,-2-3 0,1-4-90,-5-8 0,-4 0 136,0 1 1,0-6-101,4-3 0,-4-4 35,0-4 1,4-3-26,5-6 0,5 0-11,-2-4 0,5-3-172,3-9 1,5-2 50,8-2 1,3-3-713,6 3 0,5 3-1,2 1 808,9 3 0,3 7 0,5 1 0</inkml:trace>
  <inkml:trace contextRef="#ctx0" brushRef="#br0" timeOffset="53">30083 9860 7864,'25'-13'1797,"0"1"-1473,-1 0 0,1 5 609,0 3-585,0-3 1,-2 7-74,-2 0 0,1 7 44,-5 9-106,-1-2-264,-9 9 105,-1-3 0,-6 9 266,0 0-430,0-1 149,-6-3 0,-6-1-150,-9-4 119,-2 4 1,-4-10-124,-2 2 0,-2-6-141,-7-2 0,0-5-23,-3 1 177,2-3 0,-2-8 19,7-5 413,4 0-215,5-12 1,7-1-57,6-8 451,5-3-327,13-1 0,6 4-354,9 0 88,8 0 1,1 5 147,3 4-194,3 13 1,-4-6-1,5 10 1</inkml:trace>
  <inkml:trace contextRef="#ctx0" brushRef="#br0" timeOffset="54">25406 5519 6645,'0'-7'1471,"0"2"-1079,0 5 38,0 0-115,0-6 1,2 5 6,2-3 0,3 2-69,5 2 0,2 0 296,2 0-373,4 0 1,11 0 87,7 0 0,4 0 19,8 0 0,5 0 2,3 0-1588,3 0 1401,1 0 1,-6-1-207,-2-3 50,-9 2 1,-3-5-317,-9 3 0,-8 3 121,-9-3-1627,-2 2 1096,-7 2 784,-7 0 0,-13 6 0,-6 1 0</inkml:trace>
  <inkml:trace contextRef="#ctx0" brushRef="#br0" timeOffset="55">22404 10269 8053,'13'0'727,"-5"0"-39,0 0 1,2 0-231,6 0 0,4 0 32,4 0 0,8 0-159,5 0 1,2 0 164,6 0 1,-3 0-76,3 0 0,-3-1-130,3-3 0,-5 1-123,1-5 1,-6 3-127,-2-3 1,-10 4-107,2-4 1,-8 5 136,-1-1-1443,-2 3 761,-2 1-74,1 0 1,-5 1 682,0 3 0,-5 3 0,3 5 0</inkml:trace>
  <inkml:trace contextRef="#ctx0" brushRef="#br0" timeOffset="56">24488 1687 8120,'0'-13'0,"0"1"607,0 0-297,0-1 0,0 1 492,0-1-457,0 1 0,0-1 505,0 1-361,0 5-59,-5-4-446,-2 10 210,0-5 0,-5 6 32,-1 0 0,1 0-101,-5 0 0,-1 7 233,2 6-413,-6-1 102,8 11 0,-4-7-202,6 4 116,-1 1 0,6 4-26,3 0-298,3-1 282,1 1 1,5 0-170,4 0 135,7 0 1,3 3 104,6 1 70,0 0-77,5-4 1,-4-1-51,3-4 485,-2 4-257,-8-5 0,3 2 506,-5-1-456,-1-5 1,-5 8 121,-3-7 0,-2 1 424,-6-5-419,-6 0 174,-6 1-218,-2-1 0,-9 1 214,2-1-384,-2-5-25,-2 4 0,0-10 259,0 3-353,-5 3 69,4-5 0,-5 3-622,7-5 390,4-5 1,2-1-460,6-2 1,0-7-1558,-1 2 1478,1-2-2652,5 3 3348,1-1 0,1 1 0,-2 0 0</inkml:trace>
  <inkml:trace contextRef="#ctx0" brushRef="#br0" timeOffset="57">24910 1922 9585,'7'-5'1895,"8"3"-1247,-3-2-170,9 3-210,4 1 0,5 0-671,3 0 259,3 5 189,-4-3 1,1 5-1044,0-3 733,-5-3 0,-2 6-690,-6-3 681,-4-2 1,-3 5-5,-4-3-1502,-7-3 1780,4 5 0,-12-6 0,0 0 0</inkml:trace>
  <inkml:trace contextRef="#ctx0" brushRef="#br0" timeOffset="58">25158 1761 8017,'7'-5'0,"3"2"0,-6-5 0,5 5 740,0-1 1,2-2-125,1 2 0,1 5-2,-1 8 1,0 2 225,1 1 1,-5 6-342,0 3 0,-5 2-72,1 2 1,-2 0-142,-2 0 0,-6-1-200,-2 1 0,-5-1 109,-3-4 0,-2 2-731,-3-5 1,-1-1-267,6-3 0,-1-2-2268,5-3 3070,5-2 0,-4-6 0,4 0 0</inkml:trace>
  <inkml:trace contextRef="#ctx0" brushRef="#br0" timeOffset="59">25878 1798 8025,'-6'-12'960,"5"0"-190,-10-1-541,4 1 598,0-1-468,-4 6 0,8 1 163,-5 1-322,0 4 1,-1-3 143,1 8-205,0-3 90,-5 16 0,1-9-184,0 16 127,5-5 0,-3 2 171,6-1-550,0 1 210,4 4 0,0-5 206,0 1-874,0-6 491,5 3 1,2-5-126,6-1 204,-1 0 1,6-5-106,3-3 1,-2-2-16,2-2 193,-1 0-62,0 0 37,3 0 0,-9 0-58,2 0 305,-7 0-13,2-6-233,-10 5 216,4-5-73,-5 6 0,-6 2-273,-7 2-13,1 3 176,-12 5 1,5 1-15,-6-1 30,0 0 1,1 5 162,-1-1-89,5 1 1,-2-5-91,6 1 286,5-1-129,0 1 1,9-1-117,-2 0 175,3-5-163,1 4 1,5-9 253,4 2-230,7 3 1,-2-6 73,3 3 0,-4-2 10,0-2-41,-1 0 32,1 0-78,-1 0 0,-4 0 56,1 0-244,-7 0 275,9 0-18,-9 0-303,3 0 23,-5-6-197,0 5 61,0-5 31,0 6-545,0 0 641,-5 0 39,3 0 172,-3 0-154,5 0-890,0 0-147,-6 0 604,5 0 133,-5 0-120,6 0-1426,0 0 1948,-5 0 0,3 6 0,-3 1 0</inkml:trace>
  <inkml:trace contextRef="#ctx0" brushRef="#br0" timeOffset="60">25729 1736 7939,'0'-7'41,"-6"-4"470,5 10-70,-5-10-132,6 10 154,0-5-239,0 6 1,0 0 85,6 0-138,-5 6 0,10-4 227,-2 7-150,-4 4-79,6 1 1,-4 6 167,5-4 27,-5 3-169,4 6 0,-8 4 10,5 0-38,-5 0 0,3 1 3,-6 3 1,0 5 59,0 3-27,-6-3-955,5 5 748,-5-6 0,2-5 87,0-3 1,-4 0-104,3-4 1,1 1 141,4-9-587,0-1 203,0-9-742,0 4 928,0-10-269,0 5-863,0-6 548,0-6 159,0-1-556,0-5 628,0 0 1,0-2-277,0-3 404,0-2 132,0-6 1,0 0 167,0 1 0,0-1 0,0-6 0,0 4 0,0-6 0,0 5 0,-4-8 0,0 3 0,0-2 0,4-3 0,0 1 195,0 0 0,0 1-88,0 3 1,5-1 569,4 5 1,3 0-315,5 4 0,-2 6 397,6 2-435,-1 9 0,1-2 588,0 6-549,-6 0 1,3 9-1,-6 4 1,5 3-95,-1 5 1,-3-2-82,-5 5-81,0 1 1,-1 4 255,-3 0-439,3 0 131,-6-1 0,5-3 204,-6 0-163,0-6-85,-6 8 1,4-5-347,-7 3 184,1-3 101,-4 0 0,-5-5-468,1 4 366,-6-3 0,4-2-53,-3 1 0,-1-2 106,5-3 1,-3 2 198,3-6-213,1 0 202,3-4 1,2-2-4,3-2 0,4 2 132,8-7 0,-1 6-33,5-1 0,4-1 123,5 1 1,5 0-6,-1 4 1,2 4-100,2 0 1,4 5-299,0 0 194,0 2 1,0 5 107,0 1-321,-1-1 67,-3 2 0,-1-4 23,-4 3 86,4-4 1,-10 4-16,2-1-23,-8 1 1,3-5 48,-9-5-443,3-1 148,-5-6-42,-5 0 1,3-2-391,-2-2 0,-1 2-882,1-7 699,0 7 835,-2-9 0,-1-2 0,-5-6 0</inkml:trace>
  <inkml:trace contextRef="#ctx0" brushRef="#br0" timeOffset="61">26870 2232 9661,'-7'0'1894,"2"0"-1879,5 0 1,-5 3-1562,1 5 1020,-5 1 1,6 10 48,-5-2 477,5-4 0,-14 11 0,4-5 0</inkml:trace>
  <inkml:trace contextRef="#ctx0" brushRef="#br0" timeOffset="62">27701 1749 7980,'0'-20'1117,"-5"3"0,3 4-407,-2 1-275,3 5-267,1 1 1,0 8 352,0 2-353,5 8 1,-2 9-24,5 8-202,1 3-442,-3 5 486,0 5 0,-2-2-147,0 6 1,0-6 294,-4 1-1066,0-2 690,0-2 0,0-1-34,0-3-465,0-3 422,0-10 1,0-3-1279,0-4 490,0-6 896,0-2 210,-5-10 0,-2-2 0,-5-6 0</inkml:trace>
  <inkml:trace contextRef="#ctx0" brushRef="#br0" timeOffset="63">27813 1674 7980,'18'-16'894,"2"-1"-516,-2 1 0,6 9 210,-4 3 189,4 2-423,-5 2 0,3 7 66,-5 6-195,-1-1-43,-3 11 0,-2-2-92,-3 8 135,-2-8-104,-6 8 0,0-10-250,0 6 186,-6 0 1,-5-2-873,-6-2 592,-5-3 1,3-6 71,-6 0-824,-5 1 631,4-1 0,-9-1-76,6-3 66,0-2 222,5-1 1,-1-2 456,0 6-169,6-7-143,6 4 319,2-6-236,10 0 0,1 1-106,8 3 1049,9 3-677,2 0 1,11 4 55,3-3 308,3 9-415,1-3 0,-1 4 293,-3-6-645,3 0 224,-10 1 0,6-1-721,-3 1 289,-8-7 217,2 6-821,-10-11 621,-1 10 1,-5-8 76,-3 5-2416,-3-5 2571,-1 2 0,0-5 0,0 0 0</inkml:trace>
  <inkml:trace contextRef="#ctx0" brushRef="#br0" timeOffset="64">28594 1525 7987,'0'-12'-65,"0"0"1,0 3 96,0 1 196,0 0 340,0-5 27,0 7 232,0-5-400,0 9-129,0-3 1,0 6 443,0 3-422,0 9 0,5 6 330,-1 6 0,1 5-217,-1 3 0,-1 7 130,5 1-267,-5 6 0,7 1 70,-6 6-1477,6 0 1202,-9 1 0,4-4 10,-5 3-226,0-3 110,0-2 0,0-9-707,0-2 542,-5-9 0,2-1-513,-5-7 0,1-3 113,-1-6 280,2-5-651,6 4 1290,-5-9-946,3 3-575,-3-5 691,5-5 1,0 2 490,0-5 0,5-1 0,2-3 0</inkml:trace>
  <inkml:trace contextRef="#ctx0" brushRef="#br0" timeOffset="65">28098 2009 7991,'-7'-5'485,"2"3"313,5-3-436,0 5 0,1 0 118,3 0-311,-2 0 1,9 0-281,-3 0 1,4 0 136,5 0 0,-3 0-170,2 0 111,4 5 0,-5-3 160,5 2-903,-4-3 513,1-1 0,-4 0-58,-1 0-651,1 0 140,-1 0 832,-5 0 0,4 0 0,-4 0 0</inkml:trace>
  <inkml:trace contextRef="#ctx0" brushRef="#br0" timeOffset="66">28210 1922 8464,'5'-7'635,"-3"2"-186,9 5-169,-4 0 1,9 0 58,1 0-79,-1 0-91,2 0 1,-4 1 168,2 3 90,-2-2-245,-1 9 1,-5-4 343,0 5-277,-5 1 0,0 3-423,-12 1 1,0 5 249,-12-2-11,0-2-1599,-3 6 1069,-1-5 0,1 0 93,4-2 371,-4-3 0,5-2 0,-6 0 0</inkml:trace>
  <inkml:trace contextRef="#ctx0" brushRef="#br0" timeOffset="67">28644 1786 7966,'-7'-7'-491,"-4"-4"502,10 4 539,-5-5-283,6 5 0,0-4-102,0 3 28,0 2 39,0-5 22,0 4-100,6-5 1,-5-1-33,5 6-8,-1-4 0,-2 6 69,5-3 0,-4-2 211,5 6-135,-1-6-249,4 9 103,1-10 0,-1 9-117,0-2 15,1 3 1,3 1 66,1 0 1,1 0-200,-2 0 232,4 0-136,-1 5 86,4-3 0,-5 9 54,3-3-248,2 3 177,-9 7 1,6-4 35,-4 2-127,-2 4 83,-2-7 1,-1 11 283,-2-3-270,-4-4 1,5 10 76,-6-7 1,0 6-59,-4-5 0,0 4-8,0 4 1,0-3 18,0 3 0,-1-3-134,-4-1 1,3 0 89,-7 0 0,0-1-297,-8 1 154,3 0 0,-5-4-202,3-1 71,2-4 204,-10 7 1,11-9 1,-4 2-3,-2-7 1,1 2 100,-3-3 1,-2-3-67,2-1 1,2 2 221,-2-2-235,6 0 1,-8-4 115,2 0 1,2-4 151,-2 0 0,6-7 267,-2-1-332,-2-1 0,5-10 41,-2 2-54,7-2-69,-2-2 84,10 0-275,-5-5 77,6 4 0,0-9 55,0 6 0,6-1-6,2 1 1,7-1 55,2-4-497,5 4 235,-3 0 0,6 4-502,0-3 380,0 3 127,-1 1 1,-4 5 4,-4 4 1,-2-1-86,-2 5-1593,1-3 449,-1 8 628,-5 0-457,-1 2 1211,-6 5 0,5 0 0,2 0 0</inkml:trace>
  <inkml:trace contextRef="#ctx0" brushRef="#br0" timeOffset="68">29153 1712 7971,'5'-7'-358,"-3"1"432,9 6-15,-10-5 952,10 3-597,-10-3 0,9 6 217,-6 3-141,6 3-322,-9 6 0,9 4 167,-6 4 67,6 3-132,-9 0 1,6 7-271,-3 2 31,-3 3 1,5 2-75,-6 3 0,-2-2 169,-2 2-356,3-2-829,-10-7 754,10-8 1,-6-1 71,3-7-926,2-5 328,-3 0 317,5-9-623,0 3 677,0-10 0,0-4 573,0-7 0,-6-4 1,-1-4-1</inkml:trace>
  <inkml:trace contextRef="#ctx0" brushRef="#br0" timeOffset="69">29314 1674 7971,'16'-11'761,"1"3"-608,5-3 0,-4 10 591,3-4-395,-3 4 0,-2 7 164,1 2-8,5 8-232,-9 4 1,1 3 132,-5-2-334,-7 2 48,4-3 1,-6 3-173,0-2 79,0 2 0,-6-9-349,-1 4 285,-5-6 1,-6 5 102,-3-1-491,-2-5 316,-2 0 0,-1-5-102,-3 2-584,3 3 482,-10-4 1,10 0 39,-3-3 1,7 2 83,1-2 0,6 0 606,-2-4-230,9 0-22,3 0 300,5 0-308,0 0 1,5 0 4,3 0 396,9 0-330,2 0 0,7 5 90,3 4 1,-1 2-91,5 1 1,-5 0 124,1 1-342,-3-1 157,-1 6 0,2-4-85,-2 2-87,2-2 161,-13-1-738,4-1 432,-5 0 0,-5-3-49,0-1-1055,-5-5 825,2 8 1,-3-10-656,2 3 1083,-3-2 0,10 3 0,-4 2 0</inkml:trace>
  <inkml:trace contextRef="#ctx0" brushRef="#br0" timeOffset="70">30120 1575 7910,'0'-7'699,"0"2"-619,0 5 643,0 0 0,0 5-282,0 3 27,0 9-180,0 8 1,0 7 434,0 5-334,0 11-361,0-3 0,0 17 465,0 0-233,0 0 1,0 7-30,0-2-1553,0-10 1343,0-1-1,0-8-1471,-5-15 946,3 3 376,-3-12-1319,5-4 827,0-8-737,0-6 1785,0-6-750,0-6 0,0 3-302,0-5 625,0 0 0,0-5 0,0 1 0</inkml:trace>
  <inkml:trace contextRef="#ctx0" brushRef="#br0" timeOffset="71">30691 1836 7878,'7'-13'0,"-3"1"34,3-1 104,-6 1 0,10 0 494,-9-1-308,3 1 0,-6 5-121,-3 3-18,-3-3-46,-6 5 0,-3-3 325,-1 5-226,-5 0-48,3 5 263,0-3-302,-5 9 0,6-4 152,-2 5 147,-4 6-276,10-4 0,-4 9 154,6-2-332,5-3 74,-4 5 1,10-3-162,-3 4 71,2-4 46,2 3 1,6-9-219,2 2 151,9-2 19,-4 4-293,11-10 201,-5 3 1,4-6 67,-2-1 0,3 0 8,-4-4 1,-2 0-65,-1 0-191,-9 0 14,3 0 82,-4 0 153,0 0-7,-2 0 1,-6 0 228,-3 0 34,-3 5-246,-11 2 128,4 6-105,-4-1 0,6 0 16,-1 1 228,-4 5-101,8-5 1,-7 5-73,7-5 195,4-1-165,-1 1 128,6-1 94,6 0-156,1 1 1,7-5 299,2 0-130,3-5-255,1 3 1,3-5 25,-2 3 1,-2-2 182,2 2-466,-6-3 162,8-1 1,-9 0 103,3 0-1147,-9 0 738,3 0 1,-8 0-949,5 0 456,-5 0 821,2 0 0,-5 6 0,0 0 0</inkml:trace>
  <inkml:trace contextRef="#ctx0" brushRef="#br0" timeOffset="72">25729 5569 7690,'0'-9'-14,"0"1"647,0 5-208,0-2 0,0 3 131,0-2 43,0 3-367,0 6 0,-2 4 88,-2 7 0,-3 2-102,-5-1 1,2 6 34,-2 2 1,2 0-77,-6 4 1,1 2-125,-2 2 0,3-1-343,-2 1 1,-2-5 203,1 1 0,1-3-601,3-1 0,2-6 374,3-2 0,1-4-805,3 0 0,3-5 133,-4 0 985,4-5 0,1 3 0,0-6 0</inkml:trace>
  <inkml:trace contextRef="#ctx0" brushRef="#br0" timeOffset="73">25431 5891 8118,'6'13'588,"-5"-1"-449,4 0 0,0 5-45,-1-1 508,0 6-330,1-2 0,-3 5 143,2-1-286,3-4 0,-6-1 551,3-3-301,3-2-112,0-1 0,5-8-43,1-5 0,3-5-254,1-4 1,1-3 71,-2-5 1,0 2-585,4-5 1,0 4-866,0 0 1,-2 2 264,-5 2 1142,-1-1 0,0 1 0,1 0 0</inkml:trace>
  <inkml:trace contextRef="#ctx0" brushRef="#br0" timeOffset="74">24997 6263 7749,'0'14'896,"0"3"-470,0 2 0,0 11 9,0 3 1,-4 3-186,0 1 1,-5 5-285,5-1 1,-4 0 74,4-4 1,-5-5-153,5-3 0,0-8 97,4-5 0,0-2-1112,0-2 831,0-5 0,0-3 54,0-8 0,0 2-1271,0-7 1512,0 1 0,6-10 0,1-1 0</inkml:trace>
  <inkml:trace contextRef="#ctx0" brushRef="#br0" timeOffset="75">25071 6313 7956,'20'-14'0,"-4"-3"0,3 4 635,2-4 1,2 5-194,2 3 1,0 4 15,0 5 0,-4 5-104,-1 4 1,0 6-144,0 1 0,-2 5-81,-5-4 0,-7 3-110,-1-3 0,-4 4-171,-1-5 1,0 5 161,0-5 1,-10 1-439,-2-5 1,-5 5 200,1-1 1,-3-3-338,-6-5 0,-4-1 169,0 1 1,-4 2 203,4-6 1,0 0 76,4-4 1,2 4 118,2 0 1,-1 0 309,5-4 0,5 0-48,4 0 418,5 0-463,8 0 1,9 0 363,11 0 0,1 6 61,3 2-210,-3 3-181,10 2 0,-10-1 20,3 0 1,-1 1 104,1-1-160,-3 1-192,-1-6 1,-3 2 165,-6-5 0,1 5-209,-5-5 36,-5 0 40,-1-4-1074,-6 5-405,0-3 216,0 3 0,-2-5 1200,-2 0 0,-3-5 0,-5-2 0</inkml:trace>
  <inkml:trace contextRef="#ctx0" brushRef="#br0" timeOffset="76">24761 6983 9908,'13'0'697,"2"0"1,5 0-23,9 0 0,7-2-261,6-2 1,2 3 53,5-4-1828,6 4 1528,-4 1 1,-1 0 168,-9 0-346,-2 0 113,-7 0 0,-3 0-141,-9 0 92,-2 0-1095,-5 0 607,-1 0-126,-5 0 0,-3 0-619,-8 0 556,3 0 0,-11 1 622,4 4 0,-3-4 0,-1 5 0</inkml:trace>
  <inkml:trace contextRef="#ctx0" brushRef="#br0" timeOffset="77">24947 7082 7155,'6'-7'301,"-5"1"418,5 1-489,-6 3 1,-2-3-61,-2 5 1,1 0-8,-5 0 0,1 1-35,-1 3 1,-3-1-8,3 5 0,-8 2-81,0 7 1,-2-2 50,1 5 0,-2 1 38,-6 4 1,-1 0-139,-3 0 0,2 5 132,-6 3 0,-5 7-82,-3 1 0,-2 1-106,2-5 1,1 1 102,-6 4 1,6-5-15,-1 0 1,3 0-7,0-4 0,1 1-132,0 3 1,0-7 98,-1 7 1,-3-2-154,0 2 0,-1 0 111,5 0 1,4-4-37,0 0 0,5-4 60,0 4 0,1-4 11,3 4 0,3-6 32,0-3 0,5 1 8,-5-4 0,4 2 82,-3 2 0,3-4-105,-3 0 0,-1-1 205,-4 5 0,0 0-186,0 0 1,-4 1 31,1 3 1,-6 1-29,5 3 0,-5 3 26,1-3 0,3-3 12,1-1 1,2 2 84,3-2 0,-1-1-67,0-3 0,2-4 89,2 0 0,-1-6 24,5 1 1,-5 4-56,2 0 0,0 0-95,0 0 0,3-3 58,-4 3 1,5 1-171,-5 4 1,2-2 41,-2-2 1,-1 2 44,6-2 0,-5-2-83,4 2 1,1-10 84,3 1 1,5-3 81,0-1 0,5-1-78,-1-3-380,3-3 142,1 5-639,0-6 0,2-4 6,7 0 0,0-10 853,12 1 0,5-13 0,6 0 0</inkml:trace>
  <inkml:trace contextRef="#ctx0" brushRef="#br0" timeOffset="78">25009 7082 7844,'0'-9'202,"0"1"-127,-5 5 253,3-8 0,-3 10-44,5-4-105,0 5 1,1-5 371,3 1-383,-2 0 0,5 6 170,-3 2 0,3 3-51,5 5 0,0 2 10,1 2 0,3 4-77,1 4 0,5 5 163,-1 0 1,2 6-164,2-2 1,0-2-11,0 3 0,-1-6 4,1 6 0,-1-7-28,-4 2 1,-2-4-69,-5-4 0,-1-4-186,0-4-803,-5-1 516,-1 1-1653,-6-6 1476,0-2 1,0-6 26,0-3 505,0 2 0,0-9 0,0 4 0</inkml:trace>
  <inkml:trace contextRef="#ctx0" brushRef="#br0" timeOffset="79">25555 7516 9969,'0'18'964,"0"-4"1,0 13-745,0-2-209,-5 8 172,3-1 1,-7 9-496,4 0 269,-4 1 0,6-11-448,-5-2 417,5-8 1,-3 1 38,6-5-1304,0-6 285,0-6 368,0-5-444,0-5 631,0-2 1,5-10 498,-1 1 0,5-6 0,-6 2 0,5-5 0,1 1 0,3-1 0</inkml:trace>
  <inkml:trace contextRef="#ctx0" brushRef="#br0" timeOffset="80">25654 7565 7991,'18'-12'0,"3"0"0,-2 1 219,2 2 1,-6 4 373,2 5 0,-4 0 4,0 0 1,-2 5 104,-3 4-476,3 2 107,-10 1-150,5 0 1,-6 1 182,0-1-366,0 6 56,-6-4 1,-2 4 281,-8-6-893,2 1 462,-10-1 1,5-4-1103,-6 1 821,1-7 1,0 8 24,3-6-64,-2 0 177,4-4-40,-1 0 656,2 0-306,6 0 0,4 0 38,0 0 175,5 0 0,-1 0-120,8 0 262,3 0-219,11 0 0,1 6 753,6 2-597,-1 3 0,1 1 183,0 1 1,0-1-144,0 1 1,-2-2-209,-2-3-1,2 3 1,-9-5 141,3 2-635,-4 3 269,-6-10 1,3 6-368,-6-3 259,6-2-1018,-9 3-1055,5-5 2208,-6 0 0,0 6 0,0 0 0</inkml:trace>
  <inkml:trace contextRef="#ctx0" brushRef="#br0" timeOffset="81">25657 8635 8072,'5'-6'989,"-3"1"-692,6 5 1,0-4 69,3 0 1,2 0-118,3 4 1,2-4-70,5 0 0,5-3 69,3 3 1,2-4-175,1 4 1,-4-3-69,-3 3 1,-3-4-166,-1 4 1,-1 1-371,-3 3-772,-2 0-1073,-11 0 2372,-1 0 0,-10 5 0,-1 1 0</inkml:trace>
  <inkml:trace contextRef="#ctx0" brushRef="#br0" timeOffset="82">25419 8086 7098,'-7'0'590,"0"0"-206,3 0 0,2-1 487,-2-3-7,3 2-129,1-3-448,5 5 0,4-4 0,7 0 0,-1 0 55,6 4 0,1 0-60,7 0 1,3 0-21,5 0-89,6 0 0,1-2-6,5-2 1,1 3 28,0-3 0,-2-2-312,-3 2 94,-2 0 0,-11 4 139,-3 0-302,-9-6-659,-7 5 683,-8-5 0,-10 6-1072,-4 0 0,-2 2 137,-1 2 1096,0-3 0,-1 5 0,1-6 0</inkml:trace>
  <inkml:trace contextRef="#ctx0" brushRef="#br0" timeOffset="83">25816 8210 7857,'-7'-5'408,"1"3"-265,6-3 19,0 5 1,-1-1 296,-3-4-69,2 4-68,-3-4 87,5 5 162,0 0 1,0 5-521,0 3 1,0 3-12,0 2 1,0 5 55,0 2 0,0 4-66,0 1 0,0 5 84,0 3 1,0 4-160,0 5 0,0 0 123,0 4 0,4 3-142,0 1 1,0 0-85,-4 3 1,0-6 145,0-1 0,0-2-5,0 1 1,0-2 33,0-6 0,0-4-46,0 0 0,0-5 37,0 1 1,0-3-27,0-1 1,-4 0 25,0-1 1,0-3-222,4 0 1,0-6-60,0 1 1,0-2-236,0-1-738,0 4 462,0-3-841,0 4 1245,0-5 1,0-5 368,0 0 0,5-5 0,2 2 0</inkml:trace>
  <inkml:trace contextRef="#ctx0" brushRef="#br0" timeOffset="84">25617 9190 6327,'6'7'2377,"-5"4"-1819,3-3 0,3 3-162,1 2 0,3 1-165,2 2 1,3 3-6,1 6 1,3-4-101,-3 0 1,5-2 75,-1 1 1,-3 1-99,-2-8 0,-2 0 94,-2-9 0,-3 5-34,-1-5 204,0 0 1,3-10-124,-3-2 1,2-4-180,-6-5 1,5 2 83,-5-6 1,4 1 70,-4-5 1,6 4-686,-2 1 1,3-1-1058,1-4 0,1 0 738,-1 1 783,1-1 0,-1 0 0,0 0 0</inkml:trace>
  <inkml:trace contextRef="#ctx0" brushRef="#br0" timeOffset="85">25989 8099 7417,'2'-7'843,"2"3"1,-1 2-294,5 2 0,1 2-149,8 2 0,4 3 95,8 5 0,4 2-92,8 2 1,0 0-194,9 4 0,-3 1-209,7 4 0,-3-2 129,-2-2 1,1 2 65,-1-2 1,-6-3 40,-6-2 0,-1-2-44,-7-1 1,-1-5 19,-8 0 1,-2-5-569,-5 1 258,-1 3 1,-4-6-198,1 3 173,-7-2-1668,4-2 1176,-6 0 0,-1 0-111,-4 0-1527,4 0 2250,-10 0 0,4 5 0,-5 2 0</inkml:trace>
  <inkml:trace contextRef="#ctx0" brushRef="#br0" timeOffset="86">27031 8186 7977,'-5'6'1240,"3"5"1,-4-8-618,1 5-545,4 1 0,-5 9 203,6-5 820,0 16-659,0-8 1,0 15 222,0-3-910,6 3 265,-5-5 0,5 4 199,-6-6-1082,5 0 692,-3-4 0,3-6-1258,-5-3 772,0-2 154,0-7-1000,0-1 701,0-6 275,0-6-188,0-1 362,0-11 1,0 0 352,0-2 0,0-4 0,0-1 0,0-1 0,0-3 0,0 3 0,6 1 0,-5-5 0,5-2 0</inkml:trace>
  <inkml:trace contextRef="#ctx0" brushRef="#br0" timeOffset="87">27106 8223 7977,'12'0'-29,"2"0"14,2 0 1,-2 0 14,3 0 1130,-3 0-651,-2 5 1,-1 2 196,-3 6-10,3 4-333,-9-3 1,7 8 36,-5-5-146,1 5-56,-5-8 1,-6 5-516,-2-3 230,-3-7 227,-2 7-913,-5-9 620,5 6 0,-11-7 96,4-1-115,-4-4 59,-1-1 0,2 0-120,2 0 448,-2 0-293,9-6 1,0 5 250,6-3 36,5-3-211,-2 6 0,6-5 759,3 6-462,9 0 0,6 2 761,6 2-665,0 3 1,3 5 129,1 0 12,6 1-210,-3-1 1,-1 1 215,-2-1-274,-3 0-53,-1 1 1,0-1-273,0 1 88,-6-1 0,-1-4 225,-6 1-1540,-5-7 760,4 9 228,-9-9-2321,3 3 1711,-5-5 0,2 4-129,2 0 1068,-3 1 0,5-5 0,-6 0 0</inkml:trace>
  <inkml:trace contextRef="#ctx0" brushRef="#br0" timeOffset="88">27453 8830 6868,'7'6'881,"-2"-5"-481,-5 5-64,0-1-49,6-3 51,-5 3-216,5 1 0,-2-3 177,0 5-138,0-5 1,0 8 132,1-3 38,-1-3-191,1 6 1,-2-4 257,5 6-257,-5-6 1,4 4 29,-3-3 0,-1-1 79,5 1-79,-5 0 1,6 1-64,-4-1 80,-1-5-1,1 8-301,-3-10 178,3 5 99,-5-1-386,0-4 123,0 5 106,6-6-132,-5 0 17,5 0 5,-6 0-195,0 0 294,0 5-151,0-3-12,0 3 142,0-5-525,0 0 1,-6 6-1,-1 1 1</inkml:trace>
  <inkml:trace contextRef="#ctx0" brushRef="#br0" timeOffset="89">28098 10381 7882,'7'0'-80,"-1"-6"368,-1 5 622,2-5-153,0 6-332,4-5 1,-3 3 16,9-2 0,-2 3-40,6 1 72,5 0-170,0 0 1,15-1-65,1-4-26,-1 4-845,7-4 828,-4-1-23,6 5 1,0-9 174,-1 6-240,-5 0 52,-1-2 1,-11 5 158,-3-3-288,-9 2 116,-2 2 0,-9 0-396,-1 0 157,-5 0-734,2 0 1531,-16 0-2644,8 0 889,-13 0 490,9 0 559,-6 0 0,-4 0 0,-3 0 0</inkml:trace>
  <inkml:trace contextRef="#ctx0" brushRef="#br0" timeOffset="90">27031 8768 7944,'-5'-12'-281,"3"5"187,-3-4 0,5 8 69,0-5 1398,0 5-848,0-8 1,0 9 490,0-7-620,5 7 0,8-4-32,7 6 0,4-4 45,1 0 1,1 0-240,3 4 1,3 0 83,5 0-33,-6 0-779,5 0 587,-4 0 1,1 0 230,0 0-1329,-5 0 778,-3 0 0,-3 1-2166,-6 3 2457,1-2 0,-5 9 0,1-5 0</inkml:trace>
  <inkml:trace contextRef="#ctx0" brushRef="#br0" timeOffset="91">27528 9004 8013,'0'-7'-967,"0"2"1645,0 5-212,0-6 158,0 5-200,0-5-106,-6 6-279,5 0 146,-5 0 163,6 0 136,0 0-346,6 6-94,-5 1 1,6 5-97,-3 1 44,3-1 1,1 2 148,0 2-157,1-2 20,3 9 1,1-3 120,-1 5-167,0-1 97,1 1 1,-1 1 95,1 3-78,4-3-38,-3 5 1,8-2 185,-5 0-164,5 0 0,-8-5 151,2 1-142,4 0 0,-7-4 52,4-1 1,-3 0-9,-2 0 0,-1-2 38,-3-5-56,3-1 72,-9 0-216,9 1-48,-10-1 226,10-5-376,-9-1 127,9-6-31,-10 0-617,4 0 509,-5 0 1,2 0-151,2 0-1084,-3 0 363,5 0 1133,-6 0 0,-6-6 0,-1-1 0</inkml:trace>
  <inkml:trace contextRef="#ctx0" brushRef="#br0" timeOffset="92">27652 9674 7955,'-7'0'291,"1"0"158,6 0 1209,0 0-1315,6 0-177,1 0 1,5 4 222,0 0-26,1 6-126,5-9 0,-3 9 361,6-6-418,-1 6 1,5-8 118,0 7 1,0-7 414,-1 2-492,1-2 270,0-2-163,-6 0 1,3 0-109,-5 0 0,1-2 0,-2-2 1,-6-3 167,2-5-828,-2-6 399,-3 4 0,-1-8-1330,-6 6 736,0-6 442,0 8 0,-2-10 192,-2 4 0,3-4 0,-5 0 0</inkml:trace>
  <inkml:trace contextRef="#ctx0" brushRef="#br0" timeOffset="93">27565 8496 8094,'-6'-13'-51,"5"6"44,-5-4 263,6 10 391,0-10-248,0 4 59,0 0 9,6-4-175,1 4 1,11 0 61,2 3 122,9-3-150,8 6 0,9-5 28,8 6-87,2 0-411,12 0 1,-32 3 0,1 0 274,2 1 0,0 0-946,3 1 0,0 1 903,-1 3 1,0 0-1,0-4 1,-1 0-46,0 1 1,-1 0-582,-4-1 1,0 0 832,33 7-307,-6-5 35,-6 4 1,-6-10 229,-9 4-1233,-2 2 843,-2-6 0,-5 6 461,-3-3-2281,-9-3 2472,-2 10-515,-5-9 0,4 9 0,3-4 0</inkml:trace>
  <inkml:trace contextRef="#ctx0" brushRef="#br0" timeOffset="94">29252 8434 8550,'7'0'2585,"-2"0"-2065,-5 5-241,0 8 0,4 2 131,1 5-310,-1 7 67,-4 4 1,0 2 168,0 0-745,0-5 393,0 8 1,0-10-1279,0 3 915,0-3 0,0-7-592,0-2-599,-6-9 908,5-2-350,-5-6 718,6 0 0,0-10 294,0-2 0,0-9 0,6 2 0,-5-2 0,3 0 0,-2 1 0,-2-5 0,0 0 0,0 0 0,0 0 0,0 1-52,0-1 0,0-4 25,0 0 0,1 0 993,3 4-628,3 0 0,5 1 88,1-1 1041,5 5-898,-4 3 0,9 6-73,-2 2 0,2 5-26,2 8 1,-2 5 274,-2 7-457,-3 3 1,-6 2-61,1 0 0,-6-1-165,-3 5 160,-3 0-889,-1-6 556,0 5 0,-5-9 167,-4 6-1208,-7-6 777,-3 3 1,-6-7-33,0-3-460,0-3 440,0 1 0,2-5 12,2 3 46,-2-2 204,9-2 1,0 0 553,6 0-234,5 0 651,-2 0 1,16 4-557,5 0 1056,6 6-823,9-9 1,-4 10 131,6-3 48,-5 3-304,8-4 1,-10 4-36,3-2-102,-3 2-56,-1 1 1,-2-4-246,-2 1 70,2-1 0,-10 0-2010,-1 0 1209,1-5 655,-12 8-2747,4-9 2901,-5 3 0,-5 1 0,-2 0 0</inkml:trace>
  <inkml:trace contextRef="#ctx0" brushRef="#br0" timeOffset="95">29574 8979 7970,'6'-7'-18,"-5"2"64,5-1 1,-5 5 344,3-3 39,-2-3-159,3 6 0,-3-6 220,2 3-112,-3 2-99,5-3 120,-1 5-144,-3 0 0,4 1 80,-1 3 51,-4 3-110,10 11 0,-4 1 58,5 6 64,-5 5-145,4-3 1,0 8 137,6-1-115,-1 1-110,-3-3 1,0 2 26,4-5-13,-3 0 1,4-4-68,-6 0 1,1-6-205,-1-2 1,-1-3-950,-3-2 487,3-5 339,-9 4-1904,3-10 1319,-5 5 1,0-5 797,0 3 0,0-2 0,0 3 0</inkml:trace>
  <inkml:trace contextRef="#ctx0" brushRef="#br0" timeOffset="96">29723 9513 10987,'7'12'845,"6"-4"-432,-1 1-15,0-1-204,6 4 1,0 1 138,3-1-305,-3-5 139,5 4 0,-8-10 294,6 3-295,0-2 1,-2-2-36,-2 0-136,-4-6-1,-6-1 236,4-5-481,-4 0 185,0-1 0,-1-3 97,-6-1-1682,0 1 1096,0-2 1,0 4 554,0-3 0,-6-2 0,-1 0 0</inkml:trace>
  <inkml:trace contextRef="#ctx0" brushRef="#br0" timeOffset="97">29785 8644 7973,'7'-5'-187,"-1"4"416,-1-5 13,-3 1-82,9 3 0,-9-3 349,7 5-252,-1 0 1,4 0 332,1 0-422,5 0 0,2 0 168,9 0 166,8 11-181,8-3 1,6 11 41,2-2-1189,-2 2 994,10 0 0,-9 3 417,6-5-389,-5 5 0,6-8-152,-5 2 1,-2-3 138,-6-5 0,-5 2-90,-8-6 0,1 4 78,-5-4 0,-5 0-66,-8-4-14,-7 6 1476,2-5-1416,-10 10 0,5-8-670,-6 5-1781,0-5 1020,-6 8 1280,-1-4 0,-5 5 0,-1 1 0</inkml:trace>
  <inkml:trace contextRef="#ctx0" brushRef="#br0" timeOffset="98">31200 8781 11840,'0'18'972,"0"2"-553,0 9 0,0 3-86,0 5-588,0 6 257,0-4 0,-2 5-955,-2-3 564,3-2 353,-5-2 0,6-7-737,0-5 323,0-6 253,0 5-1498,0-16 420,0 3-372,0-11 1647,0-11 0,6-3 0,1-11 0</inkml:trace>
  <inkml:trace contextRef="#ctx0" brushRef="#br0" timeOffset="99">31224 8830 7954,'14'-23'-292,"3"2"0,-4 1 209,4 7 1361,2-2-768,-5 14 0,8-5 612,-5 6-586,-1 6-252,-3 6 1,-1 3 372,0 6-435,-5-6-98,4 9 1,-9-9-28,2 5 0,-3-4 291,-1 0-753,-5-2 347,-2-2 1,-6 1-200,1-1 1,-5 0-362,1 1 0,-6-5-550,1 0 540,3-5 339,-5 3 1,5-6 80,-3 0 90,-2 5-20,9-3 159,-4 3-384,6-5 1189,5 6-614,7-5 1,8 10-52,9-3 1121,7-2-775,3 5 0,7-4 704,-5 5-633,0 1-304,1-7 1,-4 4-3,3-6-90,-2 6 0,-3-9-1235,-4 10 793,-2-9 1,-10 7 299,0-5-1317,-5 1 569,2 0 668,-5-4 0,-5 10 0,-2-4 0</inkml:trace>
  <inkml:trace contextRef="#ctx0" brushRef="#br0" timeOffset="100">31373 9277 7956,'7'0'-1159,"-1"0"2437,-6 0-782,0 0 1,4 1 350,0 3 1,0-1-50,-4 5-358,6 1 77,-5 3-240,4 6 0,-5 1 186,0 6-616,0 5 179,0-3 0,5 3-218,-1-5 198,0 0-205,-4-1 0,0 0-630,0-4 582,0-2 188,0-5-1631,0-1 467,0-5 492,0-1 731,0-6 0,0 5 0,0 2 0</inkml:trace>
  <inkml:trace contextRef="#ctx0" brushRef="#br0" timeOffset="101">31262 9475 7846,'1'7'731,"3"-3"-289,-3 3 0,9-4 234,-6 5 100,6-5-277,-3 8 1,5-4 591,1 5-625,4 1 0,-3-1 193,3 1-77,2-1-267,-5-5 1,4 4 135,-6-3-452,1-2 167,-1-1 1,0-5-120,1 0 87,-6 0-39,4 0 0,-4-5-1075,5-4 483,-5-7 88,4 2 1,-4-8-433,5 6 1,-3-5 426,-1 4-2263,0-5 2677,4 9 0,1-5 0,-1 5 0</inkml:trace>
  <inkml:trace contextRef="#ctx0" brushRef="#br0" timeOffset="102">31559 9909 7974,'0'-12'-143,"0"0"72,0-1 0,0 5 1363,0 0-808,0 5 1,-1-7 287,-3 6-393,-3 0-1,0 4-98,-10 0-74,9 0-38,-10 0 0,6 6 168,-1 2-205,1 3 65,0 1 0,-1 1 140,1-1-273,-1 0 24,7 1 1,0 1 62,6 2-28,0-2 79,0 4-391,6-6 177,-5 1 1,11-1 154,1 0-381,-1-5 178,12 4 1,-9-9 103,5 2-300,1-3 157,4-1 0,-6 0 48,-2 0-160,-4 0-23,0 0 202,-1 0-25,-5 0 38,-1 0-253,-6 0 240,-6 0 1,-2 0-39,-9 0 202,4 6-162,-11 1 1,5 5-33,-6 1 376,0-1-195,0 0 0,5 1-46,-1-1 390,6 1-261,-3-1 1,10 2 207,-1 2-312,7-2 2,-4 4 1,8-6 120,2 1-20,8-1-88,7 1 280,6-7-153,0 5 1,0-8-10,0 5 316,-1-5-290,1 8 1,0-9-69,0 2 9,-6-3-31,5-1 0,-11 0-473,4 0 172,-9 0 153,3 0-923,-9 0 425,3 0 348,-5 0 132,0 0 0,-5-5 0,-2-2 0</inkml:trace>
  <inkml:trace contextRef="#ctx0" brushRef="#br0" timeOffset="103">2109 5345 8043,'8'-29'79,"0"-1"1,3 0 185,5 0-299,3 1 0,11 4-58,3 0 74,14 0-2854,4 6 2718,11-10 1,2 7 148,-31 6 1,0-1-1,2 2 1,0 1-15,4-3 1,1 1 0,0-1-1,0 1 180,1-3 0,0 1-78,2 2 1,0 0-44,-3-2 0,1 0 1,4 4-1,1 0-2,0-2 1,-1-1-1,1 3 1,0 1-41,0-2 0,-1 1 0,0 2 0,0 2 11,2-1 0,1 1 0,-2 1 0,-1-1 19,3-1 0,-1 1-153,-2 1 0,0 0 70,4 3 0,0 0 0,-5 0 0,1-1 84,3 1 0,-1 0-504,-2 0 1,0 0 466,7-1 1,-1 1 0,-5 0 0,-1 0 65,5 0 0,0-1-80,-2 1 1,0 0 22,1 2 1,1 1 0,1-2 0,0-1 3,-1 2 0,-1 0-25,2 1 0,0 0 36,-1-2 0,0-1 0,0 3 0,0 1 58,2-2 1,0 0 0,2-2 0,1 2-272,-2 2 1,1 0 0,0-2 0,0 0 224,-5 1 0,1 1 0,2 0 0,1-1 5,0 1 1,1 0-498,4 1 1,0 0 434,-4-1 0,-1-1 0,5 2 0,-1 2-15,-5-1 1,-1 0 0,6-1-1,1 0-14,-1-1 0,1 0 1,3 2-1,0-1 42,1-1 1,0 0 6,-3 1 1,0 0 2,3 1 0,-1 0 0,-2 0 1,1 0-9,1 0 0,2 0 0,-1 0 1,1 0-21,-3 0 1,0 0 0,2 0 0,0 0-1,-6 0 1,0 0 0,1 0 0,1 0 61,0 0 0,0 0-38,2 0 1,-1 0 0,-3 1 1,1-2 0,1 0 0,0-2 21,-5 1 1,1 0 0,1 0-1,0 0-17,1 2 1,0 0 0,2-2 0,0 0 39,0 0 0,0 0-43,0 0 0,-1 0 171,-1-1 1,0 0-1,2 2 1,1 1-159,1-2 0,0 0 0,1-1 0,-1 0-11,0 1 0,0 0 111,2 0 1,-1 0-103,-4 2 0,-1 0 0,3 0 0,-1 0 9,-2 0 1,0 0 0,1 0 0,0 0-13,-1 0 0,0 0 1,1 0-1,-1 0-9,-4 0 0,-1 0 1,2 0-1,-1 0 18,0 0 0,-1 0 0,1 0 0,0 0-21,-1 0 0,1 0 0,0 2 0,0 0 19,-5 0 0,1 0-28,0 0 0,1 0 22,4-1 0,-1-2 0,1 1 1,-1-1-5,2-1 0,0 0 1,-2 1-1,0-1-1,-2-2 1,0 0 0,1 2 0,1 0 31,-1-2 0,1-1 1,3 1-1,1 0-16,-5-2 0,1 0 0,3-1 0,0 1 81,-5 0 0,-1 0-85,2 2 0,0 1 32,2-3 0,-1 1 0,-2 2 0,-1 0 47,1 0 0,0-2-73,0-1 0,-1 1 18,-5 4 0,0 1 1,5-5-1,0 0 7,-1 3 1,-1 0-1,-1-1 1,0 0 100,0 1 0,-1 0 0,0 2 0,-1-1-104,-1-1 0,0 0 0,3 1 0,1 0-94,1 1 0,-1 0 84,-4 0 1,1 0-7,1 0 1,1 0-1,-4 0 1,1 0-87,2 0 0,1 0 0,2 2 0,1 1 50,-2-2 0,1 2 1,-4-1-1,0 1-74,0-1 1,-1 0-1,-1-1 1,0 1-46,1 2 1,1 0 41,-1 1 1,1-1 34,2-1 1,0 0 0,-4 3 0,-1 0 25,0-2 0,0 0 0,-2 1 0,0 1 102,-2 0 1,0 0 0,2 1 0,1 0-101,-1 1 1,0 1 0,0-3 0,-1 1 54,-2 2 1,-1-1 0,1-1-1,1 0 61,-2-1 0,0 0 0,-1 2 0,1 1-9,0-2 0,0 2 0,30 13 149,1-1-107,-31-12 1,-1 0-89,29 14 1,-28-13 0,-1 1 2,0 3 0,-2 1 0,32 11 17,-31-12 1,0 1 31,25 11-43,3-1 1,-9 4-195,6 0 193,-11 5-18,1-8 0,-7 9 266,1-6 0,-1 5-409,-4-1 0,-6 3 57,-7 1 1,0 1-11,-8-1 184,1 0-140,-5 6 0,-1-3 54,-2 5 0,2-4 146,-3 5 0,-1-2-85,1 2 0,-1 2-68,1-3 1,2 8 85,-6 0 0,6 5-51,-2-4 1,-1 0-155,1-5 1,-4 2 44,4 3 1,-5-3-57,1 3 0,-2-7 111,-2-2 6,0 1-23,0 3 1,-2 5 85,-2 0-94,-3-6 8,-5 0 1,0-4 65,-1 6 0,-3 4 70,-1-1 0,1 1-45,3-4 0,1 3-45,-1 1-32,-5 5 17,5-8 1,-7 0-16,4-5 0,-4-1-52,-4 5 0,-3 4 24,-1-1 1,-4 0 36,-5-8 0,-2 4-18,-2-4 0,-3 6 8,-6-1 0,25-24 0,-1 0-338,-1-3 1,0-1 335,-1 2 0,0 1-20,-3 0 1,0-1 0,-2 1 0,-1 0-5,2 0 0,-2-1 0,-1 1 0,0 0-97,2 0 1,0 0 0,-3-1-1,0 0 92,1-1 0,0-1 0,-3 4 0,-1-1-17,-1-2 0,1 0 31,0 3 0,0-1 5,-1-6 1,0 0 0,2 5 0,0-1-34,-1-2 1,-1 0-1,0 1 1,0 1 7,1-2 0,0-1 1,-3 1-1,1 0-2,2-2 0,-1-1 0,-1 1 0,-2-1-3,2 1 0,0-1-322,-2-2 0,0 0 343,2 2 1,1 0 0,0-5 0,0 0-26,3 1 1,0 1 114,-3 1 1,0 0-120,2-3 0,0 0 0,-2 2 0,0 0 144,2-2 1,1-1 0,0 0-1,0 1-34,0-1 0,0 1 1,-3-2-1,0 0 12,-2 1 0,1 1 0,-1-5 1,0 1-54,0 4 1,1-1-1,-2-1 1,1-1 9,0 0 0,1 1 0,-2 0 1,0 0 3,0-3 1,0 0 0,0 2 0,0 1-2,2-3 0,-1 0 1,0 3-1,-1-1-4,2-2 1,-1 1-1,-1 0 1,-1-1-8,-1 1 0,-1-1 1,5-1-1,0 0 11,-1 1 1,1 0-62,2-3 0,1-1 46,1 1 1,-1 1 0,1-3 0,-1 1-36,-2 2 1,1 0 37,1-3 0,0 1-4,1 2 1,0-1 0,0-4 0,1-1 35,1 2 1,-1 0 0,0 1 0,-2 0-45,-1-1 0,-1 0 0,3 1 0,-1 0-2,-2-1 0,1 0 0,1-2 0,0 1 13,1 1 0,0 0 170,-3-1 0,0 0-231,-1-1 1,1 0 0,-2 0 0,1 1-35,0 1 0,-1 0 4,1-1 0,-1-1 64,-1 3 1,0 0-1,-1-3 1,-1 0-13,0 0 1,-1 0 0,4 0-1,-1 0-12,-2 0 1,-1 0 148,3 3 0,1-1-62,-4-1 1,-1 0 0,3 2 0,-1-1-34,-3-2 1,1 0 0,1 3 0,1 0 74,-5 1 0,0 0 0,4 0 0,0-1-33,-1 1 0,-1 0 0,0 0 0,-1 1 74,-2 0 0,-1 2 0,2-1 0,-1 0-69,0 0 1,-1 1-1,2 1 1,-1 0-3,2 1 0,-1-1 0,-2 1 0,-1 0-143,0-1 0,-1 0 1,1-1-1,1 0-8,0 1 0,1 1-607,0-2 1,1-1 610,1 1 1,-1-1 4,-2 0 0,-1 0 53,-3 0 1,0 1-101,6-1 0,-2 0 108,-5 0 1,0 0 0,9-1-1,0-1-10,-6 0 0,0 0 0,1-1 0,0 1 58,-1 0 1,0 0 0,2 1 0,1 0 49,3-3 1,1 0 14,-5 0 1,1 0-116,3-2 1,0 0 0,-5 2 0,-1 0 98,4 0 1,1 0-1,-1 1 1,2-2 1,2-1 0,1 0 21,-2 3 1,0 0-89,-2-2 0,-1-1 0,0 3 1,1 0 27,-1-3 0,0 0-47,3 0 0,1 0 22,-3 0 1,0 0-1,2 0 1,0 0-3,-2 0 0,-1 0 1,-1 0-1,0 0-6,1 0 0,1 0 1,-3 2-1,2 0-48,2 0 1,0 0-1,-2 1 1,-2 0 48,1-1 0,-1 0 0,-2-2 0,1 1-102,1 1 1,0 0 0,0 1 0,1 0 26,1-1 1,1 0 0,1 1 0,0-1 25,1 1 0,-1-1 0,0-2 0,-2 1 33,1 1 0,-1 0 0,1-1 0,0-1 1,4 0 1,-1 0 0,2 0 0,-1 0-5,-3 0 1,1 0-1,0 0 1,0 0-32,-1 0 1,1 0 0,0 0 0,2 0 120,1 0 0,1 0 0,-3 0 0,1 0-47,-1 0 0,1 0 0,-2 0 0,0 0 27,3 1 0,1-2-52,-2-1 0,1-1-11,3 3 1,0-1-1,0-5 1,0 1-47,-1 0 0,1 1 0,0-1 1,-1-1 42,-1 0 0,-1 0 0,3-1 0,1 0-52,0-1 1,1-1 0,1 0 0,1-1 45,-1-2 0,1-1 115,-3-2 0,0 0-108,5 2 1,0 0 0,-4-4 0,1-1 59,4 4 1,2 0 0,-2-3 0,1-1 106,-29-15 1,32 15 0,0 0 26,-28-19 0,7 2 94,5-2 750,6 3-985,-8-14 1,10 8 63,-4-6-485,9 1 247,-3-5 1,5-5 23,-7-3 0,5 2 99,0-2 0,1 0-134,-1-4 1,16 30-1,0 0 95,2 0 0,1-2 0,-1 1 0,1-1 49,1-1 1,1-1-69,0 0 0,-1-1 98,-11-26 0,13 29 0,1-1 196,-11-31 1,5 4-126,-5 0 0,6 0 117,-2 4 0,4-3-88,0-1-157,1 6 65,-1 1 0,2 5-288,3 1 131,-3-7 63,4 0 0,-4-1-101,3 4 0,-2-4 350,6-1 1,-4 2-359,4-2 0,0 1 50,4 0-481,0-4 534,0 4 0,0-6-61,0-3 433,0 8-203,5-3 0,2 8 180,5-1-50,6 0 12,-4-1 1,5 8-214,-2-2 0,-2 3-51,6 1 0,-5-4-120,5 4 0,-5 2 73,5 2 1,-2-2-107,2 2 1,3-2 168,-4 2 0,8 1-20,1-6 0,1 6 240,-1-1 1,3 1-83,5-1 1,4 4 105,1-1-452,4 1 241,-1 5 0,6-5 40,2 0 1,0 4-208,5 0 1,-5 0 43,5-4 0,-28 18 1,1 2 115,31-16-332,-30 14 0,1 2 107,23-9 1,6-5-747,0 7 687,-28 11 1,0 1 119,24-13 129,2 6 0,-6 3 0,0 7 0,-4-1 0,-8 5 0,-6 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00:08.342"/>
    </inkml:context>
    <inkml:brush xml:id="br0">
      <inkml:brushProperty name="width" value="0.05292" units="cm"/>
      <inkml:brushProperty name="height" value="0.05292" units="cm"/>
      <inkml:brushProperty name="color" value="#57D200"/>
    </inkml:brush>
  </inkml:definitions>
  <inkml:trace contextRef="#ctx0" brushRef="#br0">3399 13308 8207,'7'0'-1447,"4"0"1154,-10 0 718,10 5-263,-4-3 0,6 3-84,-1-5-68,6 0-2,1 6 1,12-5-196,2 3 187,3-2-490,1-2 478,0 0 8,0 0 1,5 1-2,-1 3 166,0-3-158,-4 5 1,1-5 7,-1 3 71,6-2-79,-10 3 0,8-3-4,-8 2 25,3-3-7,7 5 0,-5-6-48,4 0 0,0-4 29,0-1 0,3 0-4,-3 1 0,7-2 18,-3-2 45,-1 3-55,-2-1 0,-4 5 1,2-4-385,3 4 393,-5 1 1,-1 0-292,-5 0 310,0 0-4,-1 0 1,4 0-41,-3 0 60,3 0-68,-5 0 0,5-1 227,-3-3 1,2 1-161,-2-5-182,3 5 162,-10-3 0,8 2-9,-5 0 79,6-6 230,-9 9 1,8-4-78,-5 5-235,0 0 219,2 0 0,-5 0-253,3 0 50,3 0-54,-6 0 1,4 1 9,-5 3 0,0-1 60,-1 5-320,1-5 281,0 2 0,0-5 4,0 0-83,0 0 60,-1 0 1,1 0 214,0 0 10,-6 0-216,10 0 1,-12 0 241,8 0 19,-3 0-191,2 0 0,-3 0 33,0 0 1,-5-4 1,5 0-33,-6 0 60,3 4 49,-6 0-284,1 0 34,-6 0-279,4 0 171,-10 0 69,5 0 1,-2 1-869,0 3 980,0-2 0,-9 9 0,-2-4 0</inkml:trace>
  <inkml:trace contextRef="#ctx0" brushRef="#br0" timeOffset="1">22863 6672 7994,'0'-12'519,"0"0"-47,0 5 3,0-4-201,0 9-52,6-3 0,-4 5-65,7 0 0,-5 5 59,4 4 0,-4 2-42,4 1 0,-3 2 46,3 2 0,-4 0-21,4 4 0,-4 1 15,5 4 0,-2 1-91,1 3 0,1-3 57,-4 3 1,3-3-146,-4-1 0,4 2 71,-4-2 0,5 3-263,-5-7 1,4 1 95,-4-2 0,2 2-1673,-2-5 943,-3-1 791,10-3 0,-9-1 0,3 1 0</inkml:trace>
  <inkml:trace contextRef="#ctx0" brushRef="#br0" timeOffset="2">22813 6697 7894,'-5'-12'-240,"4"5"1025,-5-4-11,1 10-171,3-5-186,-3 6 16,-1 0-136,5 0 0,-6 6 116,3 2 1,1 8-80,-5 5 0,1 4-203,-1 4 0,-3-2 85,2 6 0,-2-1-310,-1 1 1,1 2 46,3-6 1,-3 4-38,2-4 0,0 0-136,0-5 0,2-4-827,3-4-327,3 3 551,-5-5-458,6-1 754,0-8 0,2-5-376,2 0 903,3 0 0,5-5 0,1-2 0</inkml:trace>
  <inkml:trace contextRef="#ctx0" brushRef="#br0" timeOffset="3">22652 6908 10693,'13'0'1229,"0"1"-807,4 4-518,-3-4 168,9 10 0,-4-10-682,6 4 486,-5 1 0,2-3-823,-6 5 0,5-5 555,-5 1 0,1-2 392,-5-2 0,1 5 0,-1 2 0</inkml:trace>
  <inkml:trace contextRef="#ctx0" brushRef="#br0" timeOffset="4">20320 10641 8022,'0'-12'-390,"0"-1"390,0 1 755,0 0-441,0-1 0,1 1 171,4-1-121,-4 7-216,10-6 0,-8 7 148,5-3-229,0-3 92,5 9 1,-1-5-81,0 3-55,6 3 1,-2-5 4,4 6 1,1 0 86,4 0 1,4 5-185,0-1 1,1 5 100,-1 0 1,-3 3-115,3 5 1,-4-2 83,-5 5 1,-2 1 40,-5 4 1,-2 0 41,-3-1 1,-2 1-3,-6 0 0,-2 4-48,-2 0 0,-3 5 7,-5-1 1,-6-2-198,-3-2 0,-2 1 75,-2-1 1,0 0-195,0-4 1,1-2 78,-1-2 1,0-5 135,0-7 0,0-4 128,0-5 1,5 0 213,-1 0 0,6-11 95,-2-5 1,2-7-24,-1-1 1,6-7 103,-2-2 0,8-3-142,-1-1 0,4 0-282,1 0 1,1 0 126,4-1 0,1 5-372,7 0 0,-1 10-246,1-2 1,3 6-517,1 2 0,3 2 971,-3 11 0,5 0 0,-3 4 0</inkml:trace>
  <inkml:trace contextRef="#ctx0" brushRef="#br0" timeOffset="5">22677 7479 8126,'-5'-7'439,"3"1"-757,-3 6 181,5-5 16,0 3 208,0-3 1,-2 9-120,-2 0 96,3 6 1,-5-3 167,6 5 0,-4 0-116,0 1 1,-4-1 91,4 1 1,-6 5-51,2 2 0,-3 5-135,-2 4 0,-5 3 19,-2 5 1,0 0-145,0 0 1,-1 5 76,-4-1 0,0 9 44,1-5 1,3 2-143,0-6 0,5-2 0,-5 2 1,0 2-72,-4-2 0,5 1 79,-1-5 1,5 0-23,-5 0 1,2-1 111,-2-3 1,-1 2 97,5-7 1,-1-3-74,2-4 1,2 0 20,-2 3 1,-2-3 146,1 0 1,-1-1-45,2 5 0,0 0 75,-4 0 0,5 4-72,-2 0 1,-1 1 56,2-1 0,-5-3-88,4 3 0,1 1-127,3-1 0,1 2-22,0-2 0,-1-3 70,1 3 0,1-3 5,3-1 1,-3 0 12,2-1 0,-2 1 15,-1 0 1,-1 0-35,1 0 1,0-1 41,-1 1 0,-3 0-32,-1 0 0,-1 0-45,2-1 1,0 1 18,-4 0 0,5 0-11,-2 0 1,-1-2-1,2-2 0,-5 2 25,4-2 1,-3 2-12,3 2 0,-3-4 0,3-1 0,-4 1-62,5 4 0,-5 0 6,5-1 1,-1-3-4,5 0 0,3-6 149,1 1 1,1-2-110,-1-1 202,2-6 1,5 2-65,-3-5 1,3 2-40,-4-2 1,4-1-43,1 5 1,-4-4 10,0 4 0,-5 1-47,5 3 0,-5 0-152,0 1 1,3-1 6,-3 1 0,2-1 99,-1 0 0,1 0-11,3-4 1,3-1-23,-3-3 229,-3-3-261,5 5 271,-3-6-302,5 0-43,-6 5 1,1-2 120,-4 5 1,3 1-19,1 3 1,3-4-392,-7 0 210,7 1-259,-4 3 335,6-5 1,2-3 181,2-8 0,3-3 0,5-5 0</inkml:trace>
  <inkml:trace contextRef="#ctx0" brushRef="#br0" timeOffset="6">22838 7379 8060,'-5'-6'-869,"3"0"1370,-3 6-352,5 0 0,5 0 168,4 0 0,2 6-64,1 2 0,6 4 37,3 5 1,4-2-130,3 6 1,0 3 176,5 5 1,-4 6-62,4-2 1,-5-1-77,1 1 0,1-4-258,-1 4 0,0-10 76,-4 2 1,-5-9-213,1 1 1,-6-3-15,2-2 103,-3 0 1,-3-3-149,-3-1 1,-1-5-159,-3 1 0,-3 3-55,3 1 0,-1-1-225,1 1 1,-2 0 689,2 5 0,3 5 0,0 1 0</inkml:trace>
  <inkml:trace contextRef="#ctx0" brushRef="#br0" timeOffset="7">23359 8099 7793,'0'-7'1042,"6"1"-724,-5 6 131,5 0-157,-1 0 1,2 7 61,6 6-317,-1-1 36,6 11 0,1-3 109,6 5 1,1 1-100,3 3 1,-3-3-145,3 3 67,-3-9 42,-6 4 1,2-6-207,-6 2 87,1-2 30,-5-5-528,-5-6 214,4 4 71,-9-10-549,3 5 223,-5-6 254,0 0-315,-5 0 671,3 0 0,-9 0 0,4 0 0</inkml:trace>
  <inkml:trace contextRef="#ctx0" brushRef="#br0" timeOffset="8">23781 8062 7936,'-7'-6'286,"0"5"153,3-3 0,1 2-102,-5 2 1,4 1 75,-4 4 0,-5 3 100,-3 8-111,-12 4-223,8 10 0,-22 3 279,1 8-1650,-6-2 1309,3 9 1,1-5-14,6 2 0,5 1-31,3-9 0,9-4-197,3-12 0,5-3 216,3-6-1021,-2-5 383,10-1-747,-5-6 1369,12 0 0,1-2-76,5-2 0,1-3 0,-1-5 0</inkml:trace>
  <inkml:trace contextRef="#ctx0" brushRef="#br0" timeOffset="9">20320 11472 7867,'8'0'-196,"1"0"120,-1 0 222,4-5 0,1 3 693,-1-2-368,6 3-216,7 1-322,1 0 77,10 0 1,-6-4 254,3-1-449,3 1 182,-10 4 0,9-4-51,-6 0-45,-6 0 1,-1 3 39,-5-4-185,-1 4 108,-9-4 0,4 5-904,-10 0 502,5 0 537,-6 0 0,6-6 0,0-1 0</inkml:trace>
  <inkml:trace contextRef="#ctx0" brushRef="#br0" timeOffset="10">22044 11423 7424,'4'-9'-37,"1"1"298,4 5-198,-2-2 392,6 5-214,-1-6 0,6 5 49,3-3-139,2 2-39,2 2 0,1 0 148,3 0-228,-3 0 76,10 0 1,-8 0-61,5 0 88,0 0-17,-2 0 0,4 0-178,-6 0 188,0 0-30,-4 0-331,-6 0 170,4-5 0,-9 3 86,3-2-516,-9 3 189,3 1 81,-10-6-737,5 5 271,-1-4 688,-3 5 0,3-6 0,-5-1 0</inkml:trace>
  <inkml:trace contextRef="#ctx0" brushRef="#br0" timeOffset="11">22243 10654 7844,'0'8'-1565,"0"0"1392,0-5 1,0 4 108,0-3 39,0-3 4,0 10 1,0-8 24,0 5 152,0-5-145,0 8 323,0-9-155,0 9 17,0-10 121,0 4-18,0-5-221,0 0 79,0 6-11,0-5 12,0 5-143,0-6 85,0-6 0,0 4-17,0-7 0,4 5-94,0-4 1,2 1-61,-2-1 1,-3-3 77,3 2 0,2-2-87,-2-1 1,4-2 70,-4-2 0,5 2 2,-5-3 1,4 4 65,-4 0 0,0 5 254,-4 0-283,6-1 260,-5-3 37,5 5-227,-6-4-205,0 10 218,0-5 25,0 6-54,0 6 23,0 1 29,0 5-80,0 0 0,0 1 55,0-1 122,0 6-179,0 1 0,0 6 34,0 0 1,0 0 21,0 0 1,0 1-132,0 3 1,0-3 69,0 3 1,0-3-333,0-1 0,0-2 0,0-2 0,0 1-140,0-5 0,0-1 109,0-4 1,0-3-386,0-1 232,0-5-150,0 2 617,0-5 0,0 0 0,0 0 0</inkml:trace>
  <inkml:trace contextRef="#ctx0" brushRef="#br0" timeOffset="12">22193 11075 10004,'13'0'781,"3"0"-570,1 0 0,-1 0-435,-3 0 203,-1 0-49,0 0-871,1 0 687,5 0 0,-9 0 5,4 0-969,-4 0 1218,4 0 0,-1 0 0,1 0 0</inkml:trace>
  <inkml:trace contextRef="#ctx0" brushRef="#br0" timeOffset="13">8969 13382 8014,'7'0'-1225,"-2"-5"1612,1 3 21,-5-3-355,10 5 0,-5-2 38,2-2 0,3 3-32,-3-3 1,4 1-22,0-1 1,2 2-1,2-2 0,-1 3 85,6 1-184,-6 0 109,9 0 1,-6 0 46,2 0-188,4 0 46,-11 0 1,10 0-92,-7 0 161,1 0-3,1 5 0,-9-3-27,4 2 9,-4-3 17,4-1-4,-6 0 1,4 0-3,-10 0-268,10 0-6,-10 0 250,5 0 11,-6 0 0,5-5 0,2-2 0</inkml:trace>
  <inkml:trace contextRef="#ctx0" brushRef="#br0" timeOffset="14">10669 13419 8011,'8'-1'-475,"0"-3"0,0 1 339,5-5 643,-6 5-270,4-2 0,0 3 457,5-2-354,6 3 0,-2-5-346,4 6 47,1 0 0,0 0 265,0 0-298,5 0 35,-4 0 1,5 0 195,-6 0-556,-1 0 258,1 0 0,-1 0 37,-4 0 0,-2-1-113,-5-3 0,-2 1-426,-3-5 203,3 5-825,-10-8 1183,5 9 0,-6-9 0,0 5 0</inkml:trace>
  <inkml:trace contextRef="#ctx0" brushRef="#br0" timeOffset="15">3449 6114 8096,'12'0'0,"1"0"-552,-1 0 1,2 0 275,2 0 0,-1 2 419,6 2-116,5 3 1,0 0-630,10 4 616,2-4 0,1 1-41,7 0 1,4-1-12,3 1 1,2-2 49,-1-6 215,-3 0-219,4 0 1,-1-2 208,0-2-199,0 3-7,1-10 0,-4 9 220,3-2 7,8 3-189,-5 1 0,8 0 30,-3 0 1,-2 1 44,6 3-1944,3 3 1853,0 0 0,-32-2 0,0 0-67,0-3 0,0 0 0,1 2 0,-1 0-75,0-1 0,0-2 0,2 2 0,1-1 92,-1-2 1,0 0 0,1 0 0,0 0 27,0 0 0,-1 0-695,-1 0 1,0 0 683,4-3 1,1 0 0,-3 2 0,0-1 17,1-2 0,1 0 0,-2 2 1,0 1-9,-3-1 0,0 0 0,1 1 0,0 1-6,1 0 0,1 0 80,30 0 153,-31-1 1,0 2 0,29 4-272,-33-1 0,0 1 0,2 0 0,1 1 44,-1 0 0,0 0 0,-2 0 0,0 0-106,3 1 1,-1-1 0,30 6 48,-32-6 1,1 1 0,-1-2 0,0 1-3,2-2 0,0 0 26,1 2 0,-1-1 9,0-4 1,0-1 0,-1 3 0,-1 0-24,35-3 1,-35 0 0,2 0 46,2 0 1,0 0-1,-3-2 1,0 0 4,1 0 1,0 0 0,-1-1 0,-1 0 98,0 1 1,0 0 15,1 1 1,1 1-131,32-6 1,0 6 93,-3 0 0,-3 0-72,-1 0 1,-2-1 55,2-4 1,-9 4-7,5-3-204,0-3 161,-7 0 1,6-5 20,-4-1-36,-7-5 0,8 5 0,-12-11 110,4 4 40,-3-4-149,-1-6 0,-4 4 136,-1-3 1,-6 7 662,-6 1 1,-4 0-837,0-3 0,-6 0 628,1 3-730,-7-2 550,-4 9 0,-5-9-453,0 2 1,0-2 59,0-2 0,-5 0-259,-4 0 1,-2-5 119,-1-3 1,0-2-62,-1 2 120,-5-2-606,4 3 860,-4-5-250,1-1 0,-3 1 43,-5 0 1,5 4 163,-1 0 1,0 5-172,-3-1 250,-1 3-224,-6 1 0,0 1 200,-6-1-944,-1 0 771,1 0 1,0 4-58,0 1 0,-5 3-420,1-3 283,-11 4 81,12-7 0,-14 9 100,8-2-237,4 2 91,-12 2 1,4-1 62,-8 1 1,-2 1-16,2 2 1,-3 0-39,-1 5 1,-5-2 64,32 4 1,-1 0-1,-33 1 70,34-1 0,0-1 0,-34 2-119,-1 1-315,30 0 1,1 0 386,-25 6 0,25-6 1,0 1-5,-27 3 83,30-3 0,1 0-17,-34 4 1,32-4 0,1-1-506,0 2 1,1 1 585,-32-2-113,5-1 1,-6 0 39,-2 0-37,33 0 1,1 0-8,-2 0 1,1 0 0,-32 0 9,3 0 0,-1 0 52,1 0 1,29 0-1,-1-1-96,3-2 1,0 1 46,-35 1-698,2-4 596,5 5 88,-5 0 0,-2 0 204,-1 0 1,36 0 0,-1 0-350,-30 0 1,2 0 353,-2 0 0,-1 0-245,0 0 0,1 0-129,4 0 1,3 0 50,-3 0 0,4 0 27,-4 0 1,0 0-24,4 0-61,-3-6 115,-1 5 1,2-9 52,2 6 1,-3-4 650,3 3 1,-2 1-512,-2 4 1,5 0-84,3 0 1,3 0-32,2 0 27,-1 6-78,-5 1 1,4 6 15,-3 4 0,3-3-5,2 2 1,2 2-100,-3-1 0,7 3 77,-6-3 0,6 4-102,-2-5 1,-1 6 64,-4-1 0,2-2 27,3 2 0,-2-6 19,6 2 0,-1 1-43,5-2 180,0 1-138,5 0 0,-2-1-20,5 4 170,-6-5-139,9 9 0,-4-10 385,5 2 1,4 2-184,0-1 1,9 5 270,-4-2-240,10 4-88,-5 1 0,11 1 291,0 3 1,6 2-272,2 7 0,4 0 42,5 4-10,2-4-148,6 10 1,0-4-77,-1 6 0,-3-2 221,0-2-475,-1-3 203,5-6 1,-4-4-353,0 0 220,-1-6 224,0 4 0,3-8-238,-2-2 49,2 2 117,-4-9-400,5 4 260,-10-11 0,9 4-45,-2-3 253,2 3 0,2 2 0,0-1 0</inkml:trace>
  <inkml:trace contextRef="#ctx0" brushRef="#br0" timeOffset="16">12207 5345 8093,'-7'7'667,"0"-1"-175,3-6-337,3 5 1,-10 2 584,2 6-446,-2-1 1,-1 6-8,-1 3 1,1 3 88,0 5-196,-1 9 1,1 4-207,-1 4 54,1 2 1,0-5-737,-1 2 145,6-2 519,-4-6 0,10-9-979,-3-4 480,2-7-61,-3-5-354,4-6 629,-5-6 1,6-7-52,0-5 1,1-2 87,4-7 292,-4 1 0,10-5 0,-4-6 0,5 0 0</inkml:trace>
  <inkml:trace contextRef="#ctx0" brushRef="#br0" timeOffset="17">12120 5345 7882,'7'-5'-54,"4"4"54,-10-5 0,9 5 647,-6-4-242,6 4-40,-3-4 0,1 10 352,0 3-283,0 9-219,5 2-186,-1 6 66,6 5 0,-4 6 70,3 6 1,-4 3-101,0-4 1,-1 5-496,1-5-526,-1 6 932,-5-8 0,-2-2-1087,-5-8 675,0-3 146,0-7-602,0-1 171,0-5 233,0-7 536,0 0-310,0-6 1,-1 0 307,-3 0 0,-3-6 1,-5 0-1</inkml:trace>
  <inkml:trace contextRef="#ctx0" brushRef="#br0" timeOffset="18">12008 5717 7878,'9'0'29,"-1"0"1,2 0 375,6 0 1,3 2-485,6 2 0,1-3-610,3 4 1,-1-3 688,5 2 0,-5 3 0,2 6 0</inkml:trace>
  <inkml:trace contextRef="#ctx0" brushRef="#br0" timeOffset="19">12529 5668 7787,'13'0'0,"-6"-6"625,4 5 0,-4-5 111,5 6-401,6 0 9,1-5-181,1 4 0,3-5-667,-2 6 421,2 0 1,1 0-1014,-4 0 563,-2 0 381,-5 0 0,-1-1-657,0-3 477,-5 2 332,-1-3 0,-6-1 0,0-1 0</inkml:trace>
  <inkml:trace contextRef="#ctx0" brushRef="#br0" timeOffset="20">12753 5544 7854,'5'-7'415,"-2"-3"171,5 6 0,-4 0 554,5 4-555,-1 0-287,-1 0 1,4 1 363,-3 4-252,3 1-198,2 7-347,-7-1 163,5 1 1,-9 0-107,2 4 0,-3-2-330,-1 6 1,0-5 160,0 5 0,-5-4-380,-3 3 1,-3 0 626,-2 0 0,-5 4 0,-1-5 0</inkml:trace>
  <inkml:trace contextRef="#ctx0" brushRef="#br0" timeOffset="21">13522 5345 7979,'0'-12'128,"0"0"-128,0-1 1269,0 6-251,0-4-261,0 10-451,0-5-138,0 12 1,-2 2 168,-2 9-312,3 8 143,-16 6 0,9 8-306,-8 2 126,2 3 0,-3 6-268,1-1 0,-5 5-848,5 0 797,-1-6 0,5-2-210,-1-9 0,2 1 131,3-9-840,2-11 745,6-1 0,0-17 505,0 0 0,0-6 0,0-6 0</inkml:trace>
  <inkml:trace contextRef="#ctx0" brushRef="#br0" timeOffset="22">13472 5383 7979,'13'-6'1045,"-1"5"-633,0-5 550,1 6-535,-1 0 0,1 7 187,-1 6-390,6-1-56,-4 17 0,8-7 225,-6 11-517,6 6 162,-8-1 0,4 10-928,-5-2-331,-7-3 1162,5 5 0,-8-10-1634,5 4 1293,-5-9 1,3-4-1065,-6-9 378,0-2 378,0 0 708,0-9 0,0 2 0,0-11 0</inkml:trace>
  <inkml:trace contextRef="#ctx0" brushRef="#br0" timeOffset="23">13361 5730 7953,'6'-1'898,"-1"-4"-282,2 4-323,-1-5 0,7 2-29,-1 0-195,6 0 153,1 4-1070,12 0 655,-5 0 0,10 1 193,-3 4 0,3 1 0,1 7 0</inkml:trace>
  <inkml:trace contextRef="#ctx0" brushRef="#br0" timeOffset="24">13956 5631 9411,'0'-7'1765,"0"18"-1603,0 4 0,0 15-128,0-5 1,1 1 134,4 3 1,-3-3-640,7 3 276,-7-2 205,9-3-791,-4-4 595,0-2 1,4-12-103,-3-1-87,3-4 179,7-1 1,-4-11 2,3-6 1,1-6 187,-2-6 1,1 1 98,-5-5 49,1 6-206,-1-4 0,0 11 764,1-1-214,-6 11 365,-2-6-537,1 15 0,-4 1 179,7 8-265,-7 8-114,9 4 0,-4 4 290,6 1-776,-1 0 294,1 0 1,-1-2-90,0-2 21,6-3 222,-4-11 0,4 2 182,-6-4-113,1-1-75,-1-4 204,1-6 81,-6-6-62,4-2-219,-10-9 270,4 3-247,1-5 1,-5 1 148,3-1-446,-2-5 186,-2 3 1,-4 1 164,0 6-1664,-6-1 1041,9 2 1,-6-2 469,3 8 0,-3-2 0,-6 8 0</inkml:trace>
  <inkml:trace contextRef="#ctx0" brushRef="#br0" timeOffset="25">11922 6238 7944,'8'-7'-1105,"0"3"1101,0 3 205,10 1-92,-4 0 0,11 1 77,0 3-121,5 3-27,7 6 1,6 1 161,2 2-1299,4-2 1162,6 9 273,7-9-309,-28-5 1,1 0 0,0-2 0,0-2 27,0 2 1,0-1 121,1-3 0,-1 1 0,34 5 272,-3-5-395,-29-1 0,0-1-1386,33-2 1383,-24 0 1,-1 0-1,-3 0 1,-1 0 51,4 0 0,1 0-42,1 0 1,0 0-1,-2-1 1,1 0-1,0 0 1,-1-1-26,-3 1 1,-1-2 0,-3-1-1,1 0-74,-2 2 0,0 0 0,0-4 0,1-2 46,-1 2 1,0 0-1,-2-4 1,-1 0 25,32-6 0,-32 5 0,1 0-77,0 1 1,0-1-1,2-2 1,-1-1 69,2 0 1,-1-1-1,-4-2 1,-1 1 11,30-13 0,-7-6 84,3 2 0,0-3-72,-27 18 0,0-1-34,25-13 0,-2-2 25,-9 5 19,-7 0-317,-8 4 168,-5 1 1,-6-1-99,-3 0 26,-7-5 78,-4 3 0,-3-4 90,2 2 74,-3-3-98,5-5 0,-12 0 188,-2-1-113,-3 1 0,-3 0 0,-1 0 23,-2 0 0,-5-1-44,2 1 1,-2-4 22,1 0 0,-3-1-60,4 5 1,1 0-118,-2 0 1,-1 1 81,-7 3 0,1-2-155,-5 6 1,-1-4 24,-8 4 0,-3 0-10,-9 5 134,-2 4-338,22 8 1,0 1 254,-35-3 1,32 5 0,-2 0 2,0 2 0,0 2 0,1-1 1,1 1 182,0 1 1,0-1-162,-32-6 101,1 10-76,0-5 1,28 6 0,0 0-34,-2 0 1,1 0 164,1 0 0,0 0-104,-3 0 1,0 0 0,7 2 0,1 1 80,-2-2 0,-1 2 30,2 1 1,1 1 0,-34 2 0,3 6 2,2-1 0,-2 1-43,0-1 0,30-4 0,0 2-105,1 0 0,0 0 0,0 2 1,1 0 78,-1 0 1,0 1 0,0 0-1,-1 0 0,-1 1 1,0 1 0,-2 0-1,1 0 5,0 1 1,1 1 0,-1 1 0,1 0-4,3-2 0,1 1 1,0 1-1,0 0 38,2 0 0,0 1 0,1-1 0,0 0-41,-28 15 70,14-3 1,8-5 351,11 0 954,6 0-1084,1 0-121,11-1 0,-3 3-46,6 2 153,0-3 539,4 10 0,0-5-447,0 6-42,0 6-75,0-4 1,5 3-206,4-4-5,-4-1 1,6-4 0,-3-1 53,3-2 0,-2-1-450,-1-4 0,-1-5-260,1 1 1,3-6 71,-3 2 1,4-2-369,0 1 1,0-7 909,1-1 0,-1 0 0,1-1 0</inkml:trace>
  <inkml:trace contextRef="#ctx0" brushRef="#br0" timeOffset="26">8597 6201 7894,'0'-8'0,"0"0"1,0-1 317,0-3-394,0 5 180,0 2-144,0-1 5,0 5 158,0-5 0,1 10 87,3 0-15,-2 6-39,3 2 265,1 8-190,-5 5 1,10-1 21,-2 1-111,-4 6-272,6 0 286,-4 1 7,0 4-541,4-5 291,-4 7 0,0-5-578,-3 0 511,3-6 0,-6 4-78,3-7 45,-2-4-47,-2-2-98,0-6 187,0-5-367,0-2 328,-6-10 1,5-6-171,-3-6 1,-2 1-112,2 3 465,-6 1 0,3-6 0,-5-1 0</inkml:trace>
  <inkml:trace contextRef="#ctx0" brushRef="#br0" timeOffset="27">8572 6201 7894,'0'-16'0,"0"-1"178,0 1-1,0 3-220,0 6 529,0 2-281,0 5 1,0 1-6,0 3 96,0 3-209,0 11 0,-1 1 62,-3 6-651,2 0 368,-9 0 0,8 0-827,-5-1 492,0 1 283,1 0 1,-3-6-543,6-2 375,0-3 1,-1-2 388,3-5-36,-3-2 0,5-6 0,0-3 0,0-3 0,0-11 0,1-1 0,3-6-32,3-5-17,5 4 1,-3-1 779,-1 7-348,0-1-180,5 2 1,-1 2 579,1 9-415,-1-3-30,0 9 50,1-3-160,-1 10 1,1 2 184,-1 6-398,6 5 101,-4-5 0,4 11 255,-6-3-1175,0-4 598,1 7 0,-1-10-1307,1 2 1513,-1-2 0,0-2 0,1 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00:08.370"/>
    </inkml:context>
    <inkml:brush xml:id="br0">
      <inkml:brushProperty name="width" value="0.05292" units="cm"/>
      <inkml:brushProperty name="height" value="0.05292" units="cm"/>
      <inkml:brushProperty name="color" value="#57D200"/>
    </inkml:brush>
  </inkml:definitions>
  <inkml:trace contextRef="#ctx0" brushRef="#br0">6587 9773 7923,'-8'-1'537,"0"-3"-318,5 2 105,-3-3 59,6 5-33,0 0 1,6 0-154,2 0-40,3 0 0,3 0-4,3 0 0,-2 0-96,5 0 0,2 0-54,7 0 0,-2 0 93,2 0 0,2 0-85,2 0 0,3 0 51,1 0 1,2 0-114,2 0 1,-2 0 95,2 0 1,6 0-17,-1 0 1,-1 0-16,-8 0 1,1 0-5,-1 0 1,-1 0-88,-3 0 0,1 0 109,-5 0 1,0 0-90,-4 0 0,4 0 77,0 0 1,1 0-79,-1 0 0,-3 0 61,3 0 0,1 0-2,-1 0 1,0 0 45,-4 0 0,1 0 3,3 0 0,-3 0 102,3 0 0,-2 0-76,-3 0 0,5-4 14,0-1 1,0 1-37,-4 4 1,0 0-103,0 0 1,0 0 73,-1 0 1,1 0-72,0 0 1,-2 0 77,-2 0 0,2 4-6,-2 1 1,1-1 80,-1-4 0,2 0-95,-2 0 1,-2 0 156,2 0 0,-2 0-127,2 0 1,1 1 66,-5 3 0,3-2-48,-3 2 0,1-3-11,-2-1 0,-2 4 10,3 0 1,-4 0-10,0-4 0,-1 0-9,1 0 1,-1 0 7,0 0 0,1 0-92,-1 0 0,1 0 127,-1 0-51,0 0 0,1 0 4,-1 0 1,-4 0-28,1 0 1,-7 0-4,10 0-350,-11 0 236,10 0-283,-10 0 104,5 0-1811,-6 0 2095,0 6 0,-11 1 0,-3 5 0</inkml:trace>
  <inkml:trace contextRef="#ctx0" brushRef="#br0" timeOffset="1">6724 11013 7923,'-6'-12'28,"5"4"70,-3-1 0,2 5-49,2-4 0,0 4 73,0-4 0,0 3 187,0-3-149,0 5 0,6-2-108,2 5 0,3 0 77,2 0 0,-1 0 0,0 0 0,6 0-15,3 0 1,2 0-8,2 0 1,4 0-13,0 0 0,7-4 42,1 0 0,2-1-134,6 5 1,-1-1 73,2-3 0,2 3 0,-2-4 0,0 4-7,0 1 1,-2-1 17,-3-3 0,-1 2-77,6-2 0,-6-1 72,1 0 1,-2-3 25,-2 4 0,2-6-29,2 2 1,-3 1 127,4-1 1,-4 4-122,0-4 1,-1 5 4,0-1 0,-4-2-62,0 2 1,-5 0 76,1 4 1,1 0-173,-1 0 1,1 0 90,-1 0 1,-3 0-51,3 0 0,-2 4 61,-3 0 0,1 0-137,0-4 0,0 2 170,0 2 0,4-3-3,0 3 1,-5-2 18,-3-2 1,0 0 20,4 0 0,3 0 73,1 0 1,-4 0-71,-4 0 1,-2 0 60,2 0 1,1 0-78,-6 0 0,1 0 36,-5 0 1,1 0-70,-1 0 0,-4 4 26,1 0 90,-6 0 9,2-4 226,1 0-238,-5 0 203,4 0-167,-5 0-829,0 0 6,-5 0 1,2 0 337,-5 0-3134,5 0 3409,-8 0 0,-1 0 0,-8 0 0</inkml:trace>
  <inkml:trace contextRef="#ctx0" brushRef="#br0" timeOffset="2">5297 7603 8315,'8'0'-139,"1"0"1,-5 0 287,4 0-37,-5 0-35,8 0 0,-4 0 105,5 0-36,1 0-64,4 0 0,1 0 61,3 0-77,8 0 1,-7 0 34,11 0 1,0 0-9,4 0 0,5 0-123,-1 0 115,6 0 1,-3 0 58,6 0-1101,-1 0 924,-5 0 0,5 0 160,-4 0-267,3 0 177,2 0 1,-6 0 147,-3 0-145,-2 0 1,-2 0 31,1 0 1,-3 0 8,-2 0 1,2 0 77,-6 0 0,4 0-88,-4 0 0,5-2 87,-1-2 0,-1 3 377,1-3 0,3 2-572,1 2 0,3 0 64,-7 0 1,-1 4-109,1 1 0,-1 0 58,1-1 0,-1-2-17,-3 2 1,-3 1 12,3-1 0,1 0 20,-1-4 1,0 2-42,-4 2 33,-1-3 0,5 5-74,0-6 320,0 0-99,-4 0 1,0 1 146,0 3-240,0-2 0,-1 3-1,1-5 0,1 0-3,3 0 1,-2 0-4,1 0-2,4 0 0,-4 0 17,5 0 36,-6 0-60,4 0 1,-6 0 31,-1 0-36,1 0 9,0 0 0,-4 0 113,-1 0-93,-5 0-19,9 0 0,-10-4 194,2 0-178,4 0 10,-7 4 200,5 0-115,0-6 0,-4 5-28,2-3 95,4-3-137,-6 6 0,3-6 94,-4 3-199,-1 2 196,-5-3-237,4 5-68,-4 0 252,0 0-614,-2 0 183,-5 0-1824,0 0 1653,-5 0 494,-2 0 0,-5 11 0,-1 2 0</inkml:trace>
  <inkml:trace contextRef="#ctx0" brushRef="#br0" timeOffset="3">8795 9847 7935,'9'0'468,"-1"0"-379,-5 0 1,8 0-157,-3 0 134,3 0 0,3 0-100,2 0 0,-2 0 60,3 0 0,-2 0-138,1 0 1,0 0 80,4 0 0,0 0-20,0 0 1,2 0 4,-5 0 1,3 0 40,-3 0 1,0 0 22,-5 0 1,4 0-21,1 0 1,-5 0 71,-3 0-61,-1 0 3,4 0-77,-5 0 1,0 0-157,-3 0 1,-2-1-816,2-3 1035,-3 3 0,-1-10 0,0 4 0</inkml:trace>
  <inkml:trace contextRef="#ctx0" brushRef="#br0" timeOffset="4">13088 9761 8039,'0'7'-12,"0"4"68,0-10 0,1 9 10,3-6-46,3 5 1,3-6 294,2 5-402,-2 1 0,13 3 232,-3-5-246,4 4 203,1-10 0,1 9 101,3-6-75,3 0-39,5-4 1,-1-1 25,-3-3 51,8-3-77,-13-6 0,12 0 43,-11-4-44,5-2 0,-7-2-7,2 1 0,-5-1-5,-3-4 1,1 0-95,-5 0 12,-1 6 1,1-4 128,-1 2-217,1-2 54,-5-2 0,1 0 117,-1 0-311,0 0 255,1 1 1,-2-3-97,-3-2 104,-2 3-40,-6-4 0,0 1-104,0 0 113,0 0 0,-6 4-18,-2 1 14,-3-1 1,-7-3-3,-3 3 12,3-2-7,-5 13 0,4-9-5,-6 2-54,0 3 58,0-5 1,4 9-56,1-3 50,5 3 1,-3 2 0,1 0 11,1-1-11,-1 6 1,5-2 20,-1 5 1,1-5-26,-1 5 0,1-4 44,0 4-37,-6 0 0,4 4-5,-3 0 1,-1 0 4,2 0 1,-2 0-84,1 0 85,4 0 0,-5 1-8,5 3-51,1-2 52,0 9 1,-1-5-39,1 7 1,-2-1 25,-3 1 1,4-1-135,-4 0 1,3 1 116,2-1 0,0 5-143,-1-1 148,-5 1 0,9-1 171,-4 1-177,3 0 1,-2-1 46,0 1 1,-1 3 116,1-3 0,4 1-43,-1-2-87,7-2 0,-8 8 0,6-5 251,-6 5-226,9-9 0,-9 11 29,6-3 28,0-4-51,4 7 0,0-5 70,0 6-53,0-6-18,0 10 0,0-8 102,0 8-94,5-3 2,-3-1-81,9 0 73,-10-1 1,9-3 24,-6 0-17,6-1-6,-4 0 1,3 2 32,-1-6 73,0 6-108,-1-8 1,4 4-83,-3-6 84,-2-5 1,5 4-42,-3-2 0,-1 0-96,1 0 1,-3-3-433,3-1 322,0-4 0,0 4 12,1-5-234,-7 6 215,9-5 0,-8 5-153,5-6 379,1 5 0,3-3 0,1 3 0</inkml:trace>
  <inkml:trace contextRef="#ctx0" brushRef="#br0" timeOffset="5">12728 12353 8278,'8'0'-1149,"0"0"1042,1 0 1,-1 0 0,0 0 42,2 0 370,1 5 1,3-3-72,2 2 0,4-3-17,4-1 1,3 0-89,2 0 1,8 0-53,8 0 0,-1-1 42,2-3 1,-1 2-52,5-2 1,0 1 9,-1-1 0,1 3-92,-1-3 0,-3 2 0,-1 2 0,2-1 80,7-3 0,-7 2-288,2-2 1,2-1 270,3 1 0,1-5-21,-1 5 1,-1-4-2,4 4 1,-4 0-24,1 4 0,-1-4-13,-3-1 1,1 1-1,-10 4 0,1 0-80,-5 0 0,0 4 102,0 1 1,0 3-79,1-4 1,3 4 59,0-4 1,5 2-136,-5-2 1,6-3 58,-1 4 1,2-4 40,1-1 0,1-1 75,0-4 0,3 3 1,1-7 1,0 5 110,-4-4 1,-2 5-82,-3-1 1,-3 3 26,-9 1 1,-3 0-27,-5 0 0,4 0 145,0 0 1,-4 0-136,-5 0 0,1 1-129,4 3 1,4-2 30,0 2 1,0-3 145,-5-1 0,5 0-180,0 0 1,4 0 63,-4 0 1,0 0 100,-4 0 1,0 0-101,0 0 1,2 0 66,-2 0 1,1 0-57,-9 0 0,3 0 78,-3 0 0,4 0-43,-5 0 1,2 0 7,-1 0 1,-4 0 50,4 0 0,-2 0-57,2 0 1,-4 0 86,4 0 0,1 0-75,-2 0 1,1-1 145,-5-3 1,5 2 64,0-2-127,-1 3 1,-4-3-32,1-1 13,-6 1-369,-2 4 135,-5 0-1357,0 0-658,-5 0 2112,-2 0 0,-6 0 0,1 0 0</inkml:trace>
  <inkml:trace contextRef="#ctx0" brushRef="#br0" timeOffset="6">16053 13035 7918,'8'0'91,"0"0"1,-4 1 288,4 3 0,1 2 0,3 4 379,1-2-566,4 6 1,-1-1 67,4 4 0,0 1-44,0-2 1,2 1-5,-5-5 1,4 1 116,-5-1-508,1 0 194,-5 1 0,-4-5-487,1 0 1,-3-3 151,3 3-1444,-4-5 823,-5 2 940,0-5 0,0 6 0,0 1 0</inkml:trace>
  <inkml:trace contextRef="#ctx0" brushRef="#br0" timeOffset="7">16499 13072 9108,'-7'0'826,"-4"6"0,4 0-449,-5 7-389,0-1 60,-1 6 0,-3-3 56,-1 6-38,1 0 0,-1-1-335,0 1 0,1-6 195,3 2 0,2-8-451,3 0 348,-3-1 1,10 0-302,-3 0 187,2-5 413,2 3 0,0-5 71,0 3 0,2-2 115,2 2 1,-3 3-74,3 1 1,3 3 117,1 1-298,-2-5 551,-1 4-334,1-4 0,-1 10 188,4-1-189,-4 1-94,1-10 17,-5 4 0,6-4-531,-3 5 188,-2 0-1383,3 1 754,-5-1 419,0-5-1116,0 4 1475,0-10 0,0 10 0,0-4 0</inkml:trace>
  <inkml:trace contextRef="#ctx0" brushRef="#br0" timeOffset="8">16139 13754 8576,'-7'0'626,"1"0"-436,1 0 1,-1 2 3,-7 2 0,1 3 76,-1 5-142,-5 0 1,-1 2 190,-6 3 1,-4 6-93,0 6 1,-5 6-166,1-2 1,-3 7 19,-1 1 0,0 4-37,-1-3 0,8-1 96,5-4 0,2-4-244,6 0 1,5-11-43,4-1 0,5-6-226,-1-2-88,2-6 178,2-2-1110,0-5 1131,0-5 1,2-2-890,2-6 1149,-3 1 0,10-6 0,-4-1 0</inkml:trace>
  <inkml:trace contextRef="#ctx0" brushRef="#br0" timeOffset="9">16263 13791 7928,'-6'0'323,"0"-5"0,5-1-170,-3-2 176,2 3-112,-3 5 249,5 0-431,5 0 0,2 1 127,5 3 0,2 3-77,3 5 1,1 1 57,2-1 0,5 1-32,0-1 1,1 6 9,7 3 1,0 2 12,5 2 0,-5-3 32,0 3 0,4-2 12,4 10 1,1-5-119,-5 1 1,-1-3 94,-3-1 0,1-5-215,-5 1 1,0-4 110,-4 3 0,0-5-131,0 2 0,-5-5 75,1-3 1,-6 2 28,2-3 1,-4 2 28,0-2 1,-1 3-20,1-3 0,-2-1-30,-3 1 0,-3-4 71,-5 5-426,0-7 0,0 5 171,0-3 0,-1-2-961,-3 2 0,0-3 1141,-9-1 0,-2 0 0,-10 0 0</inkml:trace>
  <inkml:trace contextRef="#ctx0" brushRef="#br0" timeOffset="10">15234 14622 9780,'12'6'736,"1"2"0,0 5-386,4 3 1,6 8-136,6 4 0,4 6-133,-4-6 1,6 7 114,-2-2 1,1 1-437,-1 0 1,-2-6-52,-6-7 0,-5 1-800,1-5 92,-6-1 370,3-3-1305,-11-6 1933,-2-2 0,-10-5 0,-2 0 0</inkml:trace>
  <inkml:trace contextRef="#ctx0" brushRef="#br0" timeOffset="11">15544 14660 8776,'-12'0'1387,"-1"0"-1306,1 0 0,-1 5 249,1 3 483,0 9-435,-6 2 0,0 11 175,-3 4-180,-2 1-132,3 3 1,-3 3-47,2 0-30,-2 1 1,9-11-407,-3-2 0,5-8 245,4-5 0,2-2-1824,6-1 1398,0-6 1,0-3-433,0-8 1,2 1 853,2-5 0,3-1 0,5-3 0</inkml:trace>
  <inkml:trace contextRef="#ctx0" brushRef="#br0" timeOffset="12">16995 14647 7901,'13'0'0,"-6"-5"0,4 2 0,-3-5 621,3 5-280,1-8 1,5 5 192,-1-2-372,7-3 1,-4 8-246,6-5 1,1 4 96,3-4 0,-3 5-1,3-1 1,-7 1 83,-1-1 0,-5 2 34,5-2 0,-10 3-45,1 1 0,-8 1-39,1 3 0,0-1-14,-1 5 1,-1-3-4,-7 3 0,-3 0-75,-5 5 1,-1 3 79,1 1 0,-2 3-95,-3-3 0,4 5 62,-4-1 0,-2 2-33,-2 2 1,2 0 31,-2-1 0,2 1-113,-2 0 1,2 0 68,2 0 0,4-2-7,-4-2 1,7 1 56,2-6 1,5 5-27,-1-4 1,3-1 122,1-4 0,1-5-116,3-3 0,3 2 214,6-2 1,0 0-22,4-4 0,2 0-5,6 0 0,0-4-71,0 0 1,-1-4 19,1 4 1,0-1-181,0 5 0,-4 0 94,-1 0 0,-5-4-692,2 0 317,-3 0-961,-2 4 943,-5 6 0,-1-4-680,-6 7 0,-2-7 1034,-2 2 0,-8-2 0,-8-2 0</inkml:trace>
  <inkml:trace contextRef="#ctx0" brushRef="#br0" timeOffset="13">17082 14771 7902,'13'4'998,"-1"0"-47,0 1-532,1-5 0,-1 5-30,1 3 0,3-1-70,1 2 1,5-3-381,-2 3 1,0 2 94,0-3 0,-4 2-1052,0-2 0,-2 3 179,-2-3 839,-5-2 0,4 5 0,-4-4 0</inkml:trace>
  <inkml:trace contextRef="#ctx0" brushRef="#br0" timeOffset="14">15333 15367 8062,'0'-7'-622,"6"1"618,-5 6 186,4 0 94,-5 0-248,0 6 1,0 1 62,0 5 0,-4 0-123,0 1 0,-5 3 109,0 1 1,-2 1-12,-1-2 0,-1 2 99,1 3 1,-2 2-82,-2-2 1,-4 6 78,-4 2 1,-1 6-73,0-2 0,-1 3-56,-3 1 0,1 2 21,-5 2 0,6-3-117,-2 4 1,-2-4-7,2 0 1,5-5 84,3 0 1,4-2-109,-3 3 0,5-4 118,-2-5 1,3 1 1,2 3 1,-1-3-22,1 3 0,-5-3 0,1-1 1,-2 4 108,1 0 0,2 4-106,-5-4 0,3 4-30,-4-4 1,5 1-5,-5-1 1,5-3-62,-5 3 0,4 1 84,-3-1 0,3 2-94,-3-2 0,3-3 69,-4 3 0,6-3-137,-1-1 1,-2 0 127,1-1 1,1 0-1,3-4 0,1 3 7,-1-7 0,1 2 3,0-1 1,-1-4 110,1 4 1,-1-3-77,1-2 0,0 5 58,-1-1 0,5 1-67,0-5 1,1-4-35,-2 1 0,3-3-170,1 3-394,4-4 29,-4 1-418,5-5 984,0 5 0,5-12 0,2-1 0</inkml:trace>
  <inkml:trace contextRef="#ctx0" brushRef="#br0" timeOffset="15">15383 15466 8188,'0'-7'-752,"0"0"997,0 3-137,0 2 1,1-3 507,3 5-419,-2 0 1,4 4 1,-1 0 0,-3 10-9,7-2 1,-1 5 119,4-1 0,-2 4-48,2 5 1,-2 1-98,7 3 1,-4-2 138,0 6 0,1-2-87,2 6 1,-1-3-148,6 8 0,-6-4 147,2-1 1,1 1-225,-2-1 0,1-1 10,-5-3 0,0 1 36,1-5 0,-1 6 12,1-2 1,-1-3-18,0-1 1,1 1-84,-1-1 1,1 4 52,-1-4 1,0 4-165,1-4 71,5 0 1,-3-3 149,6 3-498,-6-3 257,8 5 0,-9-6-294,3-1 305,2 1 0,-5 4-27,2 0 0,2 0 26,-1-4 0,-1 4 22,-3 0 1,-1 0-1,0-5 0,1 1 70,-1 0 0,2 0-139,2 0 91,-2-1 12,4 1 29,-5-5 1,-5-3-61,0-4 52,0-1 0,3 1-73,-2-1 0,-2-1-439,-3-3-613,-3 3 637,5-9 581,-6 3 0,-6 1 0,-1 1 0</inkml:trace>
  <inkml:trace contextRef="#ctx0" brushRef="#br0" timeOffset="16">14254 17214 7685,'5'-6'-250,"-3"0"1,5 2 122,-3 0 760,-3 0-410,10-2 1,-4 5 81,5-3-3,6 2-137,-4 2 0,11 0-7,0 0 134,0 0-106,10 0 0,-2 0 133,9 0-216,-4 6 1,9-5 96,-5 3-76,4 3 0,-1-5 135,4 2-1119,1 3 895,-6-6 1,4 4 166,-2-5-334,2 0 108,2 0 0,-2 0 113,-3 0-278,4 0 103,-11 0 1,6 0-488,-2 0 597,-4 0 1,5 0 33,-6 0 0,0-4-25,1 0 0,3 0-37,0 4 0,1 0 42,-5 0 1,0 0-105,0 0 0,-1 0 100,-3 0 0,-3 0 285,-5 0 1,0 1-331,0 4 1,0-4 364,0 3 1,-5 2-297,1-2 1,-6 1 137,2-1 1,0-2 37,0 2-202,0-3 1,-5-1 7,0 0 0,1 2 45,-1 2 60,1-3-330,-1 5 118,0-6 0,-3 0-341,-1 0 64,-5 0-798,8 0 649,-10 0 259,5 0-1633,-6 0 1867,0 0 0,-6 0 0,-1 0 0</inkml:trace>
  <inkml:trace contextRef="#ctx0" brushRef="#br0" timeOffset="17">14155 17525 6757,'-7'-9'277,"3"1"-113,2 5 227,-3-2-243,3-1 1,-5 5-4,3-3 0,1 1 12,-5-1 1,4 2-133,-4-2 0,4 3 52,-5 1 0,5 1-26,-4 3 1,0-1 87,-5 5 1,5 1-3,0 3 1,-1 2 190,-3 2-73,5-2-166,2 10 0,1-9 21,-1 5 0,1 0 23,4 0 0,0 2-84,0-5 102,0 5-90,6-8 1,-3 4-100,5-6 0,0-4 87,4 1 0,1-7-140,-1 3 1,5-5-159,-1-5 1,1-3 84,-5-8 1,2 0-366,3-4 307,-4-1 1,1 0-48,-6 1-26,1 5 140,-2-9 109,-2 10 0,-3-3-48,2 4-91,-3 1 171,5 5 0,-6 0 147,0 3 421,-6 2-398,5 2 1,-9 7 104,6 6 187,0 5-238,4-5 1,0 7 93,0-4 14,0-2-175,0 4-32,0 0 1,1-4-27,3 2 0,-2-2-26,2-2 1,1 1-197,-1-1-895,6 1 574,-9-1-914,10-5 686,-9 4 201,3-10 485,1 5 0,1-12 0,5-1 0</inkml:trace>
  <inkml:trace contextRef="#ctx0" brushRef="#br0" timeOffset="18">14403 17686 7906,'0'8'366,"0"0"0,0-4-93,0 5 0,-2-2-76,-2 1 0,3 3 82,-3-3-276,2 3 1,2 2-224,0-1 0,0 0 211,0 1 1,-4-1-1554,0 1 1562,0-1 0,-2 6 0,-1 1 0</inkml:trace>
  <inkml:trace contextRef="#ctx0" brushRef="#br0" timeOffset="19">14837 17673 8454,'7'0'-2077,"-2"0"2077,-5 0 0,6 0 0,1 0 0</inkml:trace>
  <inkml:trace contextRef="#ctx0" brushRef="#br0" timeOffset="20">15073 17698 7906,'12'0'-207,"0"0"-31,1 0 0,-5-4-311,0 0 0,1 0 170,3 4 379,-5-6 0,4-1 0,-4-5 0</inkml:trace>
  <inkml:trace contextRef="#ctx0" brushRef="#br0" timeOffset="21">15246 17686 7851,'7'0'1299,"-1"0"-1094,-1 5-55,-3-3 0,4 3 108,-1-5-1605,-4 0 667,10 0 680,-10 0 0,10 6 0,-4 1 0</inkml:trace>
  <inkml:trace contextRef="#ctx0" brushRef="#br0" timeOffset="22">16040 17562 7906,'-5'-7'-262,"3"-4"200,-3 9 1,1-9 604,-1 3-269,-4 3 0,7-6 148,-2 2-210,-3 4 0,5-5-206,-7 6 0,5 0 111,-4 4-150,5 0 1,-8 4 63,3 0 0,1 7 83,-1 2 1,4-1 22,-5 5 1,1 2-5,-4 2 0,3 1-3,1-2 0,1 4-20,-1-4 0,2 4 12,6 1 1,0-5 12,0 1 0,0-6-147,0 2 0,6-4 76,2 0 0,3-6-230,2-3 1,-1-3-126,0-1 0,5 0-140,0 0 0,-1-5 84,-3-4 0,-1-2-251,0-1 0,-1 0 174,-2-1 0,2 1 81,-3-1 0,-1-3 147,1-1 0,-5 1 196,1 3 2,3 1 1,-6 0 140,3-1 62,-2 6 717,-2-4-491,0 10 561,0-5-696,0 6 1,0 6 40,0 2 1,0 3-15,0 2 1,0 0-198,0 4 0,0-2-110,0 6 0,0-5-262,0 5 1,0-6-403,0 2 0,4 1 84,0-2-718,6 1 892,-3-5 1,5-5 389,0-3 0,-5-3 0,10-12 0,-3-2 0</inkml:trace>
  <inkml:trace contextRef="#ctx0" brushRef="#br0" timeOffset="23">16276 17661 7906,'0'12'-491,"0"-3"1096,0-1 1,-2 0-172,-2 5 0,3-1-355,-3 0 0,2 1 67,2-1 1,0 5-230,0-1 1,0 1 74,0-5 0,0-4-402,0 1 131,0-1 132,0-1-107,0-2 1,2-6-167,2-3 152,-3-3 186,10-11 0,-8 4 176,5-2 0,-3 2-102,3 2 0,-4 3 214,4 1 0,-4 5 9,5-1 0,-5 3 157,4 1-3,-5 0-172,8 0-92,-10 0 0,5 1 116,-6 3-386,0-2 101,0 9-222,-6-10 273,-1 5 0,-4-5 251,3 3-22,-3-3-206,4 5 581,0-1-131,2 2-263,5 6 1,4-1-15,0 1 1,6-5-161,-2 0 0,3-1-37,1 1 0,1 2-174,-1-6 1,0 2-965,1-2 806,-1-3 1,-3 5-474,-1-6 819,0 0 0,5 5 0,-1 2 0</inkml:trace>
  <inkml:trace contextRef="#ctx0" brushRef="#br0" timeOffset="24">17268 15367 8179,'-7'0'-1280,"2"0"1345,5-6 0,-2 5 413,-2-4-166,3 4-57,-5 1-3,6 0 460,0 0-322,0 6-343,0 1 0,0 5 103,0 0 0,-1 5-146,-3-1 1,3 2 70,-4-1 0,4 1-84,1 2 0,-4 5 67,0 0 0,-2 1-82,2 7 0,3 0 80,-3 5 0,-2-1-10,2 0 1,-4-4 146,4 0 0,-2-4-120,2 4 0,1-4 48,-5 4 1,5-5-38,-1 1 0,-2-7-136,2-2 1,-4 1 83,4 4 1,-4-2-149,4-2 1,-5 2 62,5-2 1,-4 1 36,4-1 0,-2 1 38,2-6 0,1 6-7,-5-1 1,5 5 90,-1-1 1,-1 3-97,1-8 0,-2 5 25,2 4 1,2-3-2,-2 3 0,2-3-57,-3-1 0,3-4 41,-7-1 0,7 4-13,-2 1 1,-2 2 54,2-6 1,-2 2-47,2 2 0,1 0 103,-5 0 0,5-5-93,-1 1 1,2 0 221,-3 4 0,4-2-60,-3-2 0,3-2-23,1-2 1,0-4-113,0 4 0,0-3-19,0-2 0,0-4-317,0 1 292,0-7 0,0 5-236,0-3 153,0-2-647,0 3 228,0-5-1736,0 0 2231,0-5 0,5-2 0,2-6 0</inkml:trace>
  <inkml:trace contextRef="#ctx0" brushRef="#br0" timeOffset="25">17293 15416 7657,'-5'-7'730,"3"2"-160,-3 5-397,5 0 0,1 0 60,3 0 0,-1 1-30,5 3 0,0 3 48,5 6 1,-1 0-65,1 4 0,3 1-69,1 2 0,5 5 15,-1 0 0,3 1-122,5 7 0,-1 0 100,5 5 0,0-1 36,4 0 0,-4-4-215,0 0 0,-1-1 116,1 1 1,2 1-137,-6-5 0,-2 0 83,-6-4 0,1 0 9,-6 0 0,1-1 16,-5 1 1,-1-4 1,-2 0 1,2-5 126,-3 5-122,3-6 1,3 3 16,2-6 0,-2 1 12,3-1 1,1 0 14,-2 1-308,6-1 266,-8 1 1,8 3 27,-5 1-306,5 5 122,-9-3 0,5 2-118,-5-1 219,-1-4 1,0 7 2,1-2 0,-1-3-12,1-2 1,-2 2 17,-3-1 1,7-1-32,-2-3 1,2-1 201,-3 0 1,5 1-42,-1-1 1,2-4 51,-1 1 0,-2-1-141,6 4 1,-5 1-150,5-1 1,-6 5-233,1-1 1,-2 2 152,-1-1 1,-1-4 10,0 4 0,-3 1 98,-1-2 0,-5 1 52,1-5 1,-3 1-121,-1-1 0,2 1 321,2-1 0,-3 0 52,3 1 1,-2-5 26,-2 0 0,1-4-62,3 5 0,-1-5-111,5 4 0,-4-5-162,5 1 1,-5-1 93,4 1 1,-4-3-468,4 3 1,-5-1-85,1 1 97,3-2 1,-5 5 10,2-3 447,-3-3 0,-6 10 0,-2-4 0</inkml:trace>
  <inkml:trace contextRef="#ctx0" brushRef="#br0" timeOffset="26">16909 17078 7845,'-7'0'0,"-4"-5"174,4 3 349,0-3 70,1-1 0,8 5-217,2-3-1,0 2-109,8 2 0,4 0-67,8 0 0,3 0 12,1 0 0,6 0-86,7 0 1,4 0 61,9 0 0,3 0-415,5 0 0,5 0 332,4 0 1,-35-2-1,1 0-104,0 0 1,0 0-1,32-2 27,-3 4 0,-4-4 74,-4 0 1,-1-1-53,-4 5 1,-7 0 70,-1 0 1,-5 0-45,-3 0 1,1 2-16,-1 2 1,-1-3-105,-3 3 0,1-2-34,-5-2 1,0 0 101,-4 0 1,0 0 225,0 0 0,-6 0-213,-3 0 0,-2 0 204,-1 0 1,-1 0-121,0 0-41,-5 0 1,4 0-32,-2 0 0,-3 0 11,3 0 1,-5 0-35,4 0 1,-4 0-6,5 0 0,-5 0-520,4 0 346,-5 0 1,4 0-1339,-3 0 1073,-3 0 1,3 0-2452,-8 0 2868,-3 0 0,-11 5 0,-1 2 0</inkml:trace>
  <inkml:trace contextRef="#ctx0" brushRef="#br0" timeOffset="27">16933 17487 7242,'0'-7'-149,"0"-4"476,0 10 1,0-6 168,0 3-242,0 3 1,0-4-94,0 10 1,0 2 171,0 5 1,0 2-100,0 2 1,0-1-58,0 6 0,0 0 67,0 4 0,0-1-18,0 1 0,0 1-282,0 3 1,0-7 76,0 3 0,0-4-207,0-1 0,2 0 117,2-4 0,-3-6-568,3 2 181,-2-8 207,-2 2 1,0-7 45,0-4 1,4-1-56,0-7 1,0 1 113,-4-1 1,2 1-114,2 0 324,-3-1 0,9 1-116,-6-1 1,1 6 156,-1 3 0,-1 3 17,5 1 1,-3 0 23,3 0 0,0 0-19,5 0 1,-2 1-43,-3 3 1,3 2 136,-3 2 1,-1 3-61,1-2 1,-5-3 51,1 3 1,-2-1 78,-2 4-200,0 1 1,-6-1-81,-2 1 1,-7-5-165,-2 0 1,1-4-389,3 5 1,1-7 71,-1 2-1160,1-2 670,0-2 954,5 0 0,1-6 0,6-1 0</inkml:trace>
  <inkml:trace contextRef="#ctx0" brushRef="#br0" timeOffset="28">17194 17760 7848,'7'8'392,"-3"1"107,3-7 89,-6 9 0,5-8-162,-6 6 1,1-3-155,3 3-61,-2 2 1,3-4-876,-5 5 590,0 0 1,0 1-887,0-1 960,0 1 0,0-1 0,0 0 0</inkml:trace>
  <inkml:trace contextRef="#ctx0" brushRef="#br0" timeOffset="29">17504 17723 7379,'7'0'-1188,"0"0"1188,-3 0 0,-3 0 0,10 0 0,-4 0 0</inkml:trace>
  <inkml:trace contextRef="#ctx0" brushRef="#br0" timeOffset="30">17727 17711 7848,'11'1'0,"-2"3"573,2-3-299,-10 5 1,10-6 140,-3 0-257,3 0 1,-2 0-61,-1 0 0,0 0 67,5 0 0,-5 0-607,0 0 1,-4 1 186,4 3-1405,1-2 951,3 3 709,1-5 0,-1-5 0,0-2 0</inkml:trace>
  <inkml:trace contextRef="#ctx0" brushRef="#br0" timeOffset="31">18472 17475 8224,'-7'-7'1173,"1"2"-866,6 5 1,0 5 90,0 3 5,0 9-149,0 2 0,0 7-37,0 3-32,0 3 0,-4 5-347,0 0 123,0 1 66,4-7 0,0 4-328,0-6 0,0-2 168,0-6 0,0-3-342,0-6 78,0-5 32,5-1 1,-3-12 85,2-2 1,-3-5-59,-1-3 0,0 2 371,0-2 1,0 0-62,0 0 1,4 6 110,0-2 0,1 2-33,-5-2 0,1 3 64,3 1 0,-1 5 86,5-1 21,0 3 1,5 1-58,-1 0 0,1 1-102,-1 3 0,0 3-50,1 6 0,-1-1 44,1 1 0,-5-1 277,0 0-173,-5 6 0,2-7-75,-5 6-168,0-12 130,-5 12 1,-2-10 54,-5 5-271,-1-5 105,1 4 0,-1-10 141,1 4 1,0-4 65,-1-1-2681,1 0 1253,5 0 1284,1 0 0,6-6 0,0 0 0</inkml:trace>
  <inkml:trace contextRef="#ctx0" brushRef="#br0" timeOffset="32">18757 17711 7848,'5'12'-75,"-2"-4"75,5 0 300,-5-5-260,3 8 0,-2-4 893,0 6-557,0-1 1,-2 0-51,2 1 0,-3 1-132,3 2 1,-2-2-258,-2 2 91,0-2 0,0-1 235,0-1-781,0 0 416,0 1 1,0-5 61,0 0-483,0-5 231,0 3-104,0-6 181,0 0 69,0-6 1,0 3 164,0-5-116,5 0 28,-4-5 248,10 1-104,-9 0 1,9 1-182,-3 2 456,-2-2-60,5 4-167,-4 0 191,5-4-6,-5 10-134,4-4 53,-4 5-74,0 0 0,0 0-97,-3 0-43,-3 0 0,5 1-138,-6 3 1,0-1 70,0 5 0,-2-5-64,-2 1 0,1 2-75,-5-2 229,0 5-299,-5-7 105,6 3 1,-4-3 312,3 2-2,-3-3-75,4 5 160,-4-1 1,10-2 495,-3 5-401,2-5-39,2 8-38,6-10-127,-5 10 1,10-8 40,-2 5-171,-4-5 129,6 8 0,-4-10-79,5 4-288,-5-4-148,4 5-246,-4-5 439,0 4-1288,-1-5 406,-1 0 450,-4 0 626,5 0 0,0 0 0,0 0 0</inkml:trace>
  <inkml:trace contextRef="#ctx0" brushRef="#br0" timeOffset="33">18720 17909 7848,'-7'1'0,"3"3"366,2-2 159,2 3-186,0-5 1,6-1 191,2-3 1,3 1-12,2-5-362,4 0 1,-3-6-38,3-3 1,1 3-121,-2-2 0,5-2-188,-5 2 0,5-5 164,-4 4 1,-1-3-86,-3 3 0,-5-1 2,0 2 0,-5 6-259,1-2-6,-3 2 174,-1-2 178,-5 5 1,-2-3-32,-5 6 1,3 0 137,1 4 1,4 0-112,-4 0 0,4 4 150,-5 0 0,5 2-83,-4-2 0,4 3 82,-5 5 0,7-2 10,-2 2 0,-2-2 103,2 6 1,0 3-116,4 2 0,-4-2-6,-1 2 0,1 0 375,4 4 0,0-1-158,0 1 1,6 0-124,2 0 1,3-2-18,2-2 1,-1 0-39,0-9 1,2 2-38,3-10 1,-2 0-127,6-4 0,-6 0-668,1 0 0,-2-6 401,-2-2 1,1-3-1050,-1-1 1,-3 1 133,-1 3 1188,-5-4 0,8 6 0,-5-7 0</inkml:trace>
  <inkml:trace contextRef="#ctx0" brushRef="#br0" timeOffset="34">16772 17326 7848,'0'-7'-483,"0"2"398,0-1 1,0 3 74,0-5 56,0 5 48,0-8 1,0 9 32,0-7 0,4 5 8,0-4 1,6 4 106,-2-4-146,-2 5 0,5-7-100,-3 6 1,7-4 137,2 4 1,1-2-155,-2 2 0,-1 3 84,6-4 0,-2 4-101,2 1 1,2 0 30,-2 0 1,1 0-5,-1 0 0,2 4 29,-2 0 0,1 6 10,-1-2 0,-2-1-56,-2 1 1,-4 1 53,4 3 1,-3-4-54,-2 1 0,0-1 47,1 4 0,-1-3-53,1-1 0,-2 0 41,-3 4 1,3 1 17,-3-1 1,-1 1 4,1-1 1,-3 0 3,3 1 1,-4 3 16,4 1 0,-4 1-31,5-2 0,-7-2 26,3 3 0,0 1-14,-1-2 0,4 5-61,-3-5 0,0 2 25,-1-1 1,-2-3-8,2 2 1,-1 2-7,1-1 1,-3 3-8,3-3 1,-2 3-17,-2-3 1,0 4 32,0-5 0,0 5 6,0-5 1,-5 5-9,1-4 1,-4 3 71,4-3 0,-4 1-62,3-2 0,-3-2 15,4 3 1,-4-2-44,4 1 1,-5-2-2,5 3 0,-5-4-9,0 0 0,2-4 33,-1 4 1,1-8-47,-1 8 1,-3-5 28,3 0 1,1 3-7,-1-2 1,-1-4 63,-3-1-18,-1 3 1,-3-4 19,-1 5 0,1-5 13,3 1 0,-3-3 87,-1-1 0,-1 0-76,2 0 1,1 0 78,-6 0 0,5-1-53,-5-3 1,6-3 15,-2-5 0,-1-1-54,2 1 0,-1-2 10,5-2 0,-5 0-36,1-4 1,-1 0 30,5 0 0,-1-4-101,1 4 1,-1-8 51,1-1 0,0 0-80,-1 4 1,1 1 61,-1-1 0,2-4-47,3 0 0,-1 4 54,4 4 0,1 1-7,4-5 1,0 2-3,0 2 1,0-1 2,0 5 0,4-3-6,1 3 0,3-4 9,-4 5 0,1-5 12,0 5 0,-4-2-8,3 1 0,2 3 4,-2-2 1,4 1-3,-4-2 1,4 3 0,-3-2 0,4 2 64,-1 2 0,-1-1 10,2 1 0,-1-1-53,4 1 0,1 1-1,-1 3 1,1-2-276,-1 6 0,-4 0-69,0 4-449,1 0 0,3 0 771,1 0 0,-7 11 0,0 3 0</inkml:trace>
  <inkml:trace contextRef="#ctx0" brushRef="#br0" timeOffset="35">16797 17326 8171,'0'-7'528,"0"2"-17,0-1-194,0 5 218,0-5-218,0 1-79,0 3 0,-2-7 185,-2 5-112,3-6-87,-5 3 1,2-5-144,0-1 1,-1 1 95,1-1 0,1 0-176,-5-4 1,3 3 62,-3-2 1,0 1 43,-5-2 1,5 2-95,0-6 1,0 6 58,-5-1 1,5-2-108,0 1 123,-1 1 0,1-1 87,0 1-296,5-1 76,-8-1 0,8 4 181,-5-2-422,5-4 182,-2 7 0,1-9 17,0 5 85,-6 1 0,3-2 1,-1 0-21,-1-3-5,1-2 1,-4 7-127,-1-4 137,6-1 0,-4-4-1,3 1 0,-3-1 12,-1 0 0,-1 0-50,1 0 165,0 1-120,-1-1 1,5 0 36,0 0-40,-1 0 3,-3 0 0,1 1 3,3-1 9,-3 0-9,4-5-197,0 4 197,-4-5 0,0 6-5,-6 1-251,1-1 118,3 0 0,-1 2 79,-2 2-42,-3-2 62,-1 3 0,-2 1 104,6 2 19,-6-2-121,2 5 0,1-8 168,3 6 42,-4-6-191,6 8 0,-3-10 11,4 4 1,1 1 10,-1-2-201,1 0 201,0 2 1,-5-5 3,0 4-182,1 2 164,3 0 0,0 6 52,-4-1-71,3 1 1,-4-5-25,6 1 238,0-1 1,-1 5-191,1-1 221,-1 1-94,1 0 1,4-1-60,-1 1 53,7-1-65,-9 1 0,8 0 77,-5-1-176,5 1 104,-3-1 1,5 1-160,-3 0 150,3-1 0,-6 5-15,2 0 30,4-1 233,-10-3-268,10 0 1,-9 3 37,6 1 12,0 5 76,4-2-56,0 5 6,0-6-195,0 5 202,0-5-330,0 6 25,0 0 200,-6 0 1,5-1 158,-3-3-144,2 2 30,2-3 18,0 5-68,0-6 47,0 5-343,0-5 205,0 6-314,0 0 346,-5 6 110,3-5-85,-3 5 364,5-1-246,0 2 0,0 6 164,0-1-208,6 1 1,-5-1 8,3 0 1,-1 2 5,1 3 1,-3-4-112,3 4 0,-1-5 78,1-3 1,-2 2-12,2-3 0,-1 2-28,1-2 31,-3-3 0,6-5-11,-3 0 0,-3-1-3,4-3 0,-4-3-557,-1-5 1,4-6 212,0-3 0,0 2 256,-4-2 0,0 2-39,0-2 0,0-1-33,0 5 1,0-3 258,0 3 1,0 1-137,0 3 0,0 5 118,0 0 0,2 5-41,2-1 0,3 2-62,5 2 1,2 0-4,3 0 1,-2 6-409,5 2 1,-4 7 2,0 2 436,3 5 0,-5-3 0,4 6 0</inkml:trace>
  <inkml:trace contextRef="#ctx0" brushRef="#br0" timeOffset="36">16884 18008 8025,'0'-7'-681,"0"2"716,0 5 359,0-6 75,0 5-242,0-5-71,0 6 1003,0 0-961,5 0 1,2 0 57,6 0-48,-1 0-66,6 6 0,1-3 83,6 5-92,0-5 1,1 4 132,3-3-291,-3-3-18,10 5 247,-10-1-152,10-4-59,-10 5 161,4-6-24,-5 0-226,-5 0 88,-3 0 0,0 0 45,0 0 0,-5 4 1,-4 0-210,1 0 87,3-4 137,-5 0 1,0 0-252,-3 0 97,-3 6 98,5-5-14,-6 5-18,0-6-2391,0 0 2015,-6 0-1231,5 0 1643,-5 0 0,1 5 0,-2 2 0</inkml:trace>
  <inkml:trace contextRef="#ctx0" brushRef="#br0" timeOffset="37">15085 16111 8225,'12'0'109,"1"0"1,1 4 35,2 0-113,3 6 0,8-2 256,2 8-270,2 4 122,12 4 1,1 1-86,6 0-149,-6 0 1,0 4 144,-3 0 1,-4 0-159,1-5 1,-3 0-7,-6-3 0,-5 1 137,-8-6 1,-3-3-295,-5-5 1,-2-4 98,-6 4 1,-2-5-204,-2 1 1,-8-2 95,-9-2 0,-2 0 145,-2 0 0,-6-5 44,-2 1 1,-2-1 130,-3 1 0,-3 2 39,0-2 0,-5-1-113,5 0 0,-1-3 309,5 4 0,-3-4-111,3 4 0,3-6 176,9 2 0,5-2 233,4 2-250,2 2 0,9 6-253,5 0 1,7 2 88,9 2 1,3 4-83,6 9 0,4-2 53,0 5 1,6 5-129,-2 4 0,1 0 91,-1-4 1,2 0-200,-6 0 1,1-1 68,-1 1 0,-4-6-58,-1-2 0,0-3 59,-8-2 89,1-5-341,-5-1 285,-5-6 0,-3 0-2,-8 0 1,-4 0 1,-9 0 1,-2 0-242,-6 0 1,-1 0-41,-3 0 0,2 0-57,-6 0 0,-1 0 308,-3 0 1,0-2-98,0-2 1,-5 1 197,1-5 1,0 0-105,4-5 0,1 1 220,3 0 0,5-1-53,12 1 0,0 3 81,12 1 1,1 5 13,8-1 0,8 4 24,12 4 1,1 9-107,7 8 1,5-1 123,3 5 0,0-7-267,-3 7 0,-1-3 98,0 3 1,-4-1-228,0 1 0,-5-4 58,1 0 1,-9-6-21,-3 1 0,-3-6-172,-2-2-272,-5 0 312,-1-1 1,-8-1-87,-2-6 0,-4 0 10,-9 0 1,-1 0 76,-2 0 1,-8-2 19,3-2 0,-8 3 48,0-3 1,-3 2 121,-1 2 1,-4-4-18,-1 0 1,-5-1 166,2 0 0,1 0 7,-2-3 0,8-3-130,1 2 1,6 4 847,11 1-578,7 2 1,9 4 172,8 2 1,10 3-143,11 5 0,5 5 201,7-1 0,5 6-227,-1-1 0,4-2-101,-3 2 1,-1-6-86,-4 2 0,5 1 85,-1-2 1,-5-1-398,-7-6 0,-3 2 165,-1-3 1,-2-1-603,-2 1 0,-7-4 335,-6 4 1,-5-3-1510,1 3 1836,-3 0 0,-6 10 0,-2 1 0</inkml:trace>
  <inkml:trace contextRef="#ctx0" brushRef="#br0" timeOffset="38">20705 14560 9518,'0'17'488,"0"-1"1,0 6-305,0-1 0,0 4 37,0 4 1,4 3-225,0 5 1,0 4 132,-4 0 0,0 1-307,0-5 1,0-1 6,0-3 0,0-3-114,0-5 0,0-6-19,0-2 1,0-7-109,0-2 69,0-5 71,0 2 1,0-15 150,0-2 1,1-5-22,3 1 0,-1 2 78,6-2 1,-5 0 7,4 0 0,-4 2 161,4-2 1,-4 2-67,5 1 1,-5-2 184,4 3 0,-1-3-75,1 6 0,3 4 6,-2 1 0,2 2-92,1 2 1,2 0 155,2 0 0,-2 6-22,3 2 1,1 7-38,-2 2 1,1 4 36,-5-5 1,-1 5-69,-3-5 1,2 5 70,-6-4 1,0 3-77,-4-3 1,-5 3-200,-3-3 1,-5-1 120,-3-3 1,-4-1-136,-5 1 1,5-2-141,-1-3 0,2 2-204,-2-6 1,-1 0-427,6-4 1,-1-2 59,5-2 798,5-3 0,-4-5 0,4 0 0</inkml:trace>
  <inkml:trace contextRef="#ctx0" brushRef="#br0" timeOffset="39">21213 14970 8015,'0'8'-119,"0"0"1,-1-4 942,-3 5 0,2-1-234,-2 4 0,3-2-131,1 2 0,0-2-304,0 6 0,0 2 87,0-1 1,0 4-449,0-5 0,0 5 228,0-5 0,-4 2-302,0-1 1,-1-3 124,5 2-1719,0-2 1874,0-2 0,6 1 0,1-1 0</inkml:trace>
  <inkml:trace contextRef="#ctx0" brushRef="#br0" timeOffset="40">21995 14833 8126,'7'-1'-623,"-3"-3"234,3 2 542,-6-9 0,5 4-26,-6-5 0,0 4 240,0-1 1,0 5-145,0-4 0,-6 4-84,-2-4 1,-3 4 13,-2-5 1,1 6-2,0-1 1,-2 3 15,-3 1 1,2 0-8,-6 0 1,5 5-37,-5 4 0,5 6 22,-5 1 0,6 7-14,-2-3 1,3 4-53,2 0 0,5 5-15,3 0 1,3 2-97,1-2 0,1-3 84,3 3 1,3-3-244,5-1 0,5-6 92,0-3 0,5 1-56,-2-5 0,0 2 25,0-10 1,0 0-426,0-4 1,2 0 198,-5 0 1,-1-1-1026,-3-3 584,-1-3 795,1 0 0,-1-4 0,0 4 0</inkml:trace>
  <inkml:trace contextRef="#ctx0" brushRef="#br0" timeOffset="41">21821 15019 8123,'8'0'130,"1"0"1,-5 0-131,4 0 531,-5 0-282,8 0 0,-4-4 42,5 0-612,0 0 227,1 4 0,3 0 102,1 0-366,5 0 188,-3 0 170,1 0 0,9 0 0,-3 0 0</inkml:trace>
  <inkml:trace contextRef="#ctx0" brushRef="#br0" timeOffset="42">22677 14672 9087,'0'12'590,"0"1"1,0 6-447,0 6 0,0 5 108,0 7 0,-1 6-191,-3 3 0,2-2-70,-2 1 1,3-3-171,1 3 1,0-5-199,0 1 0,0-8 9,0-4 1,0-3-426,0-1 0,0-5-92,0-4 148,5-8 737,-3-2 0,9-1 0,-5 2 0</inkml:trace>
  <inkml:trace contextRef="#ctx0" brushRef="#br0" timeOffset="43">22689 14734 7989,'13'-12'200,"-1"3"-200,1 1-240,-1 5 104,6-2 1,-4 5 330,2 0-81,4 0 0,-5 0-329,5 0 1,-4 4 63,0 0 1,-1 4-778,2-4 466,-3 6 462,-2-3 0,-1 5 0,-4 1 0</inkml:trace>
  <inkml:trace contextRef="#ctx0" brushRef="#br0" timeOffset="44">22640 14945 7989,'7'5'305,"4"-3"160,-3 2 0,-1-1 72,1 1 0,0-3-125,5 3 0,3-2-306,1-2 1,1 0 78,-2 0 1,0 0-522,4 0 0,-3 0 266,3 0 1,-4 1-977,0 3 0,-2-2 1046,-2 2 0,1 3 0,-1-1 0</inkml:trace>
  <inkml:trace contextRef="#ctx0" brushRef="#br0" timeOffset="45">23223 14858 7965,'-8'8'35,"-1"1"0,5-1 264,-4 4-131,5 1 0,-2 0 146,5 4 0,0-2-35,0 6 0,0-1-324,0 5 0,1-4 115,3 0 0,4-10-67,9 1 0,-2-4 63,6 1 1,-2-4-103,2-5 0,2-5-33,-2-4 1,-2-3-175,2-5 0,-6-1 160,2-2 1,-4-4 59,0 4 1,-6-4 274,-3-1 1,-3 5-97,-1-1 1,-9 5-158,-4-5 1,-8 7 158,1 2 0,-8-1 267,-1 5 1,-1 3-391,1 0 1,3 4-426,-3 1 1,8 1-329,5 4 1,2 1 717,1 7 0,7-1 0,0 1 0</inkml:trace>
  <inkml:trace contextRef="#ctx0" brushRef="#br0" timeOffset="46">23669 14808 8017,'0'-6'1058,"0"-6"-686,0 11-294,0-4 49,0 5 0,0 5 40,0 3-26,0 3 0,0 7 43,0 3 1,-4 2-12,0 2 1,0 0-411,4 0 0,0 0 172,0-1 0,0 0 11,0-3 0,0 1 83,0-6 1,1 1-151,4-5 0,-3-1 139,7-3 0,-1 2 162,4-6 1,1 0 62,-1-4 1,5 4-58,-1 1 0,1-1-383,-5-4 0,1 0 118,-1 0 0,-4 0-744,0 0 1,-3 0 822,3 0 0,-5 5 0,2 2 0</inkml:trace>
  <inkml:trace contextRef="#ctx0" brushRef="#br0" timeOffset="47">24116 14771 8062,'0'7'0,"-5"4"429,3-4-156,-3 5 0,5 2 410,0 3-371,-6-4 1,5 11-118,-3-3 1,2 2 51,2 2 1,0 0-104,0-1 1,0 0 87,0-3 1,0 1 29,0-6 0,2 5-39,2-5 0,-1 1-83,5-5 1,-4 1 55,4-1 0,-1-4-106,1 1 0,3-7-38,-2 2 0,2 2 136,1-2 0,0 0-218,1-4 1,-5 0 107,0 0 1,-3-1-1174,3-3 173,-5 2 323,8-3 0,-10 3 599,3-2 0,3 3 0,0-5 0</inkml:trace>
  <inkml:trace contextRef="#ctx0" brushRef="#br0" timeOffset="48">24612 14957 8065,'-12'6'146,"4"-4"13,-1 7 1,5-2 438,-4 1 1,5 3-190,-1-3 1,-1 7-195,0 2 0,1-1-25,4-3 1,0-1-200,0 1 1,6-2 32,2-3 1,3-3-37,1-5 0,1 0 8,-1 0 1,1-1-79,-1-3 1,5-7-52,-1-6 0,1-1 34,-5 2 0,-1 1 170,-3-6 1,-2 6-75,-6-2 1,0-2 127,0-2 1,-7 4-77,-5 0 0,-2 3-38,-7 2 0,0 4-849,-3-1 0,0 7 406,4-3 1,2 4-584,5 1 0,5 1 1015,0 4 0,5 1 0,-3 7 0</inkml:trace>
  <inkml:trace contextRef="#ctx0" brushRef="#br0" timeOffset="49">24947 14870 9022,'-5'-6'990,"3"0"0,-7 13-692,5 5 0,-1 2-130,5 7 0,0-1-100,0 5 0,2 1 11,2 3 1,-1-2-237,5 1 1,0-5-43,5-3 1,-2-5 130,-3 2 1,3-5-120,-3-3 0,3-4 67,2-5 1,-1-1-190,0-3 0,-3-3 71,-1-6 0,-1-3 134,1-1 0,2-3 183,-6 3 1,1-4-126,0 5 280,-4-1-204,4 5 204,-5 5 0,2 1-56,2 6 0,-3 6-7,4 2 1,1 5-136,3 3 1,-2-1-9,1 6 0,0-4 7,5 3 0,-1-5-12,0 2 0,5-7 167,-1-2 0,1-5-137,-5 1 1,1-4 157,-1-4 1,-1-3-96,-3-6 1,3-5 124,-2-2 1,0-4-26,0-1 1,-4 1 55,-5-1 0,4-4-250,0 0 0,1 1-235,-5 8 1,0-2-645,0 5 483,0-5-1892,-6 8 2266,5 2 0,-5 6 0,6 6 0</inkml:trace>
  <inkml:trace contextRef="#ctx0" brushRef="#br0" timeOffset="50">25803 14722 7970,'-7'-6'149,"-4"5"-149,4-5 0,-5 6 104,0 0 1,-1 0 206,1 0 1,-1 10 301,1 2 1,0 13-200,-1 0 1,5 12-261,0 0 1,1 9 23,-2-1 1,4 3-736,5 2 0,0 0 3,0-1 1,3-2-314,5-6 1,0-6-169,9-14 1035,2-4 0,0-4 0,6-1 0</inkml:trace>
  <inkml:trace contextRef="#ctx0" brushRef="#br0" timeOffset="51">26014 14759 7964,'12'0'1408,"-5"5"-871,4-3 1,-5 9 149,2-3-644,9 3 34,-9 7 1,11 3 256,-2 8-360,-3 2 221,9 6 0,-4 1-324,6-1 122,0 0 1,-2-1-345,-2-3 0,1-3 235,-5-5 88,-1-6-1082,-3-1 744,-1-5 0,-1-5-127,-3 0-290,3-5 207,-9 2 576,9-5 0,-10 6 0,5 1 0</inkml:trace>
  <inkml:trace contextRef="#ctx0" brushRef="#br0" timeOffset="52">26324 14858 7964,'-7'7'449,"2"-2"23,5-5-146,-6 6 601,-1 1-540,0 0 0,-2 5 211,5 1-308,-6-1-123,3 11 0,-7-3-129,-2 4 18,2 1 0,-9 4-311,2 0 1,-2 4 223,-2-4 1,4 0-701,0-4 1,6-2 433,-1-2 1,6-4-1640,2-9 1349,5 3 0,-1-11 587,8 0 0,3-6 0,5-6 0</inkml:trace>
  <inkml:trace contextRef="#ctx0" brushRef="#br0" timeOffset="53">26523 14734 7909,'12'0'245,"0"0"1,1 0-246,-1 0 1024,1 0-609,-1 5 1,1-2 213,-1 6 319,0 4-574,1 7 1,-1 6 222,1 3-434,-1 2 0,-4 7 82,0-1 0,-5 0-28,1 0 0,-2 0-285,-2 1 110,-6-1 1,-1-1 184,-5-3-1027,0-3 598,-1-5 0,-3-4 112,-1-1-1979,1-5 654,3 3 1415,1-5 0,-1-1 0,1 1 0</inkml:trace>
  <inkml:trace contextRef="#ctx0" brushRef="#br0" timeOffset="54">27279 15292 7862,'-12'0'0,"0"0"0,-1 6 0,1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00:08.425"/>
    </inkml:context>
    <inkml:brush xml:id="br0">
      <inkml:brushProperty name="width" value="0.05292" units="cm"/>
      <inkml:brushProperty name="height" value="0.05292" units="cm"/>
      <inkml:brushProperty name="color" value="#57D200"/>
    </inkml:brush>
  </inkml:definitions>
  <inkml:trace contextRef="#ctx0" brushRef="#br0">16375 6313 8074,'12'0'239,"1"0"1,-1 0-94,1 0-134,5 0 67,1 0 0,7-2-98,3-2 0,3 3 161,5-3-125,0 2 0,5 1 1,0-2 161,2-1-376,-4 0 239,9 4 1,-11-4 35,4 0-729,-4 0 682,-6 4 0,2 0-169,-5 0 72,0-6 0,-4 5 77,0-3 0,-5 2 2,1 2 2,-6 0-6,9 0 0,-10 2 425,2 2-421,-2-3 231,-2 5-235,1-1 0,-1-4 11,0 4 101,1-4-104,-1-1 1,1 0 109,-1 0-1,1 0-102,-7 0 0,5 0 188,-2 0-167,7 0-6,-7-6 49,7 5 1,-9-4-6,5 5-2,-5-6-116,4 5 130,-4-5-10,0 6-289,-1 0 283,-1 0-25,-4 0-304,5 0 1,-6 0-2323,0 0 2572,-6 6 0,0 1 0,-7 5 0</inkml:trace>
  <inkml:trace contextRef="#ctx0" brushRef="#br0" timeOffset="1">13398 7714 6482,'7'0'153,"0"0"6,-3 0 0,3-4 193,5 0-191,0 0-100,6 4 0,-2 0 49,4 0 1,-3 0-35,3 0 1,0 0-79,0 0 0,7 1 79,-7 3 1,8-2-88,-3 2 1,-1 1 80,5 0 0,-1-1-115,1-4 0,-2 4 93,7 0 0,-3 0-3,2-4 1,7 0-55,-2 0 0,-3 0 39,-2 0 0,-1-4-31,1 0 0,2 0 33,-6 4 0,0 0-72,-5 0 0,0 1 68,-4 3 0,4-2-43,-3 2 0,-2-2 20,2 3 1,-5-4-7,5 3 1,-1-3 144,5-1 0,0 0-131,0 0 0,4 0 159,0 0 0,5 0-136,-1 0 1,-1-4 53,1 0 0,-4 0-30,4 4 1,-7 0-19,-1 0 0,0 0-38,-4 0 0,-2 0-12,2 0 1,-2 0-77,2 0 1,-4 0 111,-4 0 0,5 0 39,2 0 1,-2 0-54,-1 0 0,1 0 133,-2 0 1,6-1-75,-1-3 0,-2 2 117,2-2 1,-2 3-127,2 1 1,1 0 23,-5 0 0,3-4-159,-3-1 1,-1 1 148,-3 4 1,-1 0-157,1 0 1,-1 0 119,0 0 1,-3 0-250,-1 0 212,0 0 0,5 0-56,-1 0 1,0 0 83,1 0 1,-1 0 7,1 0 1,-1 0 9,1 0 1,-1 0-42,0 0 0,5-4 144,-1 0 0,1-2-122,-5 2 0,1 2 307,-1-7-278,1 7 1,-1-4-19,0 6 0,-3 0-41,-1 0 1,0 0-13,5 0 1,-5 0-4,0 0 0,0 0 106,5 0-159,-1 0 0,1 0 79,-1 0 1,-4 1 124,1 4-127,-1-4 131,4 4 0,-4-5 22,1 0 20,-6 0-77,2 0 22,1 0-127,-5 0 121,4 0-575,-5 0-67,0 0 1,-5 0-1,-2 0 1</inkml:trace>
  <inkml:trace contextRef="#ctx0" brushRef="#br0" timeOffset="2">4975 9190 8406,'0'-12'0,"0"-1"0,0 1 0,0 5 0,1-3 0,3 6 0,-1 0 0,5 4-293,0 0 183,5 0 103,-1 0 1,5 0 73,-1 0 1,5 0 0,-5 0 0,7 0-31,-3 0 0,8 0 28,1 0 0,1 0-109,-1 0 0,1 0 108,3 0 1,2-1-57,-6-3 1,4 2 37,-4-2 1,5-1-53,-1 0 0,-2 0 43,-2 1 0,-2 2 2,2-2 0,-3 3-62,3 1 0,-3 0 50,-1 0 0,0 0-103,0 0 0,1 0 98,3 0 0,-7 0-176,3 0 1,-2 0 148,6 0 0,-3 0-19,3 0 1,-1 0 32,1 0 1,-3 0-4,3 0 1,-1 0 103,1 0 1,-3 0-74,3 0 0,-7 0-24,-2 0 0,2 0 4,7 0 0,-4 0-39,0 0 0,0 4 45,-4 0 1,2 4-147,2-3 0,0 0 117,-1-1 1,-3-2-13,0 2 1,-1-3 73,5-1 1,0 0-73,0 0 0,-4 0 194,-1 0 1,0-1-106,0-3 1,2 2 79,-5-2 0,3 3-53,-3 1 1,1 0-79,-2 0 1,-2 0 93,3 0-175,2 0 116,-5 0 0,5 4-27,-2 0 0,1 0-28,2-4 1,4 0-21,-4 0 38,4 0 1,1 0 15,-1 0-52,-4 0 38,3 0 0,-4-1 21,6-3 44,0 2-65,-6-3 1,3 5 55,-5 0-35,5 0-11,-3 0-23,1 0 15,-2 5 1,-2-3 26,1 2-169,-1 3 138,2-6 1,-4 6 19,2-3-100,4-3 76,-6 5 1,8-6 59,-6 0-58,1 0-10,1 5 1,-3-3 78,5 2-68,1-3 6,-2-1 0,5 0 8,-4 0-14,-2 0 0,6-1-3,-3-3 0,-2 2 15,1-2 0,-3 3-69,4 1 0,-6 0-2,1 0 0,2 0-15,-1 0 0,-1 0 38,-3 0 0,-1 0-23,1 0 19,5 0 41,-5 0-30,5 5 1,-4-3-14,3 2 37,-4-3-24,11-1 0,-10 0-6,2 0 61,3 0-48,-5 0 0,8 0 13,-5 0 6,5 0-14,-8 0 1,8 0-7,-6 0 4,1 0 0,-1 0-19,1 0 0,-1 0 17,-3 0 0,-1 0 1,1 0 0,-1 0-2,0 0 0,1 0 2,-1 0 1,5 0-5,-1 0 1,1-1 70,-5-3 1,1 2-47,-1-2 0,5 2 6,-1-3 0,1 4-32,-5-3 0,0 3 19,1 1 0,-1-2-63,1-2 0,-1 3 58,1-3 0,-1 2-39,0 2 1,1 0 27,-1 0 1,5 0-7,-1 0 0,1 0-4,-5 0 112,1 0-103,4 0 1,-1 0 42,4 0 0,-5-4-35,2 0 0,1 0-29,-2 4 0,2 0 34,-1 0 10,-3 0-190,4 0 172,-6 0 1,0 0-82,1 0 73,-1 0 1,1 0-8,-1 0-16,0 0 10,1 0 0,-1 4 17,1 0 0,-1 0-20,1-4 1,-1 0 68,0 0 1,1 0-59,-1 0 1,1 0 133,-1 0 0,2 0-102,2 0 50,-7 6-58,13-5 0,-14 5 2,8-6 0,-2 0 3,-1 0 0,-1 0-69,0 0 67,1 5 1,-1-4 17,1 4-110,-1-4 84,0-1 0,1 0 6,-1 0 49,1 0-58,-1 0 0,0 0 2,1 0 108,-1 0-106,1 0 1,-1 0 150,0 0-142,1 0 0,-1-1 187,1-4-161,-1 4 0,1-4-35,-1 5 79,0 0-111,1 0 49,-6 0-39,4 0 91,-10 0-4,5 0-28,-6 0-930,0 0-1077,-6 5 1962,5-4 0,-10 10 0,4-4 0</inkml:trace>
  <inkml:trace contextRef="#ctx0" brushRef="#br0" timeOffset="3">17454 8086 7859,'-1'-7'-239,"-2"2"-95,-1-1 1158,0 5-133,-2-4 10,5-1-98,-4 5-207,5-5 71,0 1-308,0 3 0,5-3 213,3 5 34,3 0-150,2 5 0,1 2 113,2 6-156,3-1-27,6 0 0,0 5-210,0-1 65,0 6-231,-1-2 1,1 5-214,0-1 1,0 0 313,0-4-1510,-6 4 1053,4-10 1,-13 4-80,2-6-1026,-2 0 1092,-3-5 1,0-3 558,-3-8 0,-3-3 0,5-5 0</inkml:trace>
  <inkml:trace contextRef="#ctx0" brushRef="#br0" timeOffset="4">18000 7975 8294,'-1'8'1786,"-3"0"-1617,2 6-60,-9 5 0,3 3-507,-9 3 210,-2 3 135,-6 3 1,1 4-215,-1-6 34,0 0-336,0-4 329,0-1 120,0-4 1,6-4 267,3-8-1066,2-2 226,7-6 142,-4 0-6,10 0 556,-5 0 0,6 1 447,0 3-447,6-2 0,-5 3 0,6 0 128,-3-1-37,-3 5 0,5-2 1162,-6 6-857,5-1 1,-3 5-29,2-1 1,-3 6 150,-1-1 1,0 2 18,0 2 135,0 0-343,0 0 0,2-1-20,2 1-273,-3 6 118,5-11 1,-6 9-604,0-8 407,0-3 1,-4 4 0,-2-6-839,-1-1 0,4-5-456,-1-2 51,3-5 1284,1-3 0,0-12 0,0-8 0</inkml:trace>
  <inkml:trace contextRef="#ctx0" brushRef="#br0" timeOffset="5">18025 8582 7671,'0'-6'88,"0"0"208,0 6-128,0-5-9,0 3 213,0-3-181,0 5 1,0-6-56,0 5-45,0-5 0,1 6 92,4 0 148,-4 0-138,4 0 241,-5 0-325,0 0 1,5 2 24,-1 2 1,0 3 28,-4 5 0,0 0-314,0 1 150,5-1 1,-3 5 124,2-1-265,-3 1 116,-1-5 1,4 1 41,0-1-565,1 0 160,0 1-502,-3-1 456,9-5 115,-10 4-502,4-9-229,1 3 1050,-5-5 0,10-5 0,-4-2 0</inkml:trace>
  <inkml:trace contextRef="#ctx0" brushRef="#br0" timeOffset="6">18087 8396 7907,'0'-12'0,"0"4"403,0-1-213,0 7 0,1-5 301,4 3-231,-4 2-37,4-3-806,-5 5 1,0 1 139,0 3 443,6-2 0,-5 9 0,5-4 0</inkml:trace>
  <inkml:trace contextRef="#ctx0" brushRef="#br0" timeOffset="7">18645 8396 6151,'0'0'0</inkml:trace>
  <inkml:trace contextRef="#ctx0" brushRef="#br0" timeOffset="8">18620 8558 8019,'0'12'446,"0"-5"-247,0 4 0,2-10-67,2 3-652,-3-2 136,5 3-564,-1-3 948,-3 9 0,9-10 0,-4 5 0</inkml:trace>
  <inkml:trace contextRef="#ctx0" brushRef="#br0" timeOffset="9">19253 8483 7824,'6'7'904,"1"-1"-278,5-6-487,0 5-226,1-4 58,-1 5 1,1-6-44,-1 0 173,0 0 0,1 0-298,-1-6 88,6 5 143,-4-10-255,4 4 111,-11-5 1,-2 4 145,-5-1-221,0 1-39,0 1 151,0-4 27,0 4 18,-5-5 1,2 5 43,-5 3-79,-1 2 212,-3-3 1,0 3-98,-1-2 1,1 7 201,-1 1 1,1 6-61,0-2 1,5 5 72,3 3 0,2-2 42,2 2 0,0 2-97,0-1 0,0 4-103,0-5 0,6 5-113,2-5 1,4 1 5,5-5 0,-2-4 69,6 1 0,-6-6-459,1 1 0,2-3 180,-1-1 1,4 0-731,-5 0 0,1-5 938,-5-4 0,6-7 0,1-4 0</inkml:trace>
  <inkml:trace contextRef="#ctx0" brushRef="#br0" timeOffset="10">19625 8520 7970,'0'7'-158,"0"4"0,0-8 1173,0 5-510,0 1-239,0 3-535,6-5 86,-5 4 139,5-10-937,-1 5 285,-3-6-260,3 0 579,-5 0 377,0 0 0,0-6 0,0-1 0</inkml:trace>
  <inkml:trace contextRef="#ctx0" brushRef="#br0" timeOffset="11">19625 8334 7896,'7'0'-227,"-1"0"-416,-1 0-351,-3 0 994,9 0 0,-4 6 0,5 1 0</inkml:trace>
  <inkml:trace contextRef="#ctx0" brushRef="#br0" timeOffset="12">19799 8359 8126,'0'8'788,"0"1"-537,0-1 1,1 0 62,3 1-1372,-2 4 717,3 1 1,-3 4-86,2-6-495,-3 1 657,5 5 1,-2-9 263,0 4 0,0 2 0,-4 4 0</inkml:trace>
  <inkml:trace contextRef="#ctx0" brushRef="#br0" timeOffset="13">19737 8496 8901,'5'-7'169,"-3"1"155,9 1-173,-4 3 11,5-9 0,5 10 162,-1-3-852,1-3 450,1 6 1,-3-9-731,6 6 577,-6-6 1,7 7-242,-6-5 1,1 0 248,-5-5 0,1 5-98,-1 0 1,-1 0 320,-3-5 0,2 1 0,-6-1 0,0 5 0,-4 0-343,0 0 715,0-5 71,0 6 0,-1 2 1054,-3 5-1064,2 0 1,-7 5 158,5 4 0,-5 2-173,5 1 0,0 2-67,4 2 0,0 2-136,0 3 0,0 1-148,0-6 121,0 7 0,1-8-260,4 5 85,1-5 1,3 3 210,-1-5-587,0-1 245,-1-5 55,4 4-467,-4-9 201,5 3 41,1-5-213,-1-5 272,1-2 0,-1-6-70,1 1 45,-1-1 45,0-5 0,-1 5 217,-2-4-129,2 3-121,-10 8 350,5-6-64,-1 6 0,-4-1 560,5 1-258,-6 6-98,0 6 259,0 1-308,0 5 0,0 5 204,0-1-344,0 1 81,5-5 1,2 0-1,6 1-17,5-1 10,1 1 1,6-6-159,0-3-85,-1-3 222,7-1-317,-5 0 127,-1 0 20,-2-5-20,-4-2 0,1-6-110,-4 1 1,-2-2 134,-2-3 0,-3 4 28,-1-4 0,-5-1-168,1 2 165,-8-1 0,-9 5-71,-7-1 0,-4 1-1,-1 0 1,1 3 195,-1 1 0,1 5-23,4-1 206,-4 3 1,11 2-61,-4 3 1,9 3 1,4 6 1,2 3-111,2 1 1,6 5-9,2-2 1,3 0-55,1 0 0,1 0 29,-1 0 0,1-2-153,-1-5 1,5-5 68,-1 0 1,5-5-182,-5 1 0,5-3 101,-4-1 0,3-2-309,-3-7 1,5 0 134,-2-12 0,-2 5 22,-1-5 0,1 0 205,-2-4 0,0 5-114,-8-1 1,1 6 367,-4-2 1,3 8-52,-4 0 857,0 1-713,-4 1 0,0 3 176,0 8 0,0 3-199,0 6 0,4 3-104,0 1 0,2 1-224,-2-2 1,-1 2 81,5 3 1,-4-2-120,5-2 0,-5-4-13,4 4-491,-5-3 383,8-2 1,-9-5-45,7-3 0,-7-4 19,3-4 0,0-3 44,-1-5 1,2-5 291,-2 1 0,-1-7-67,5 3 1,-4-2 95,4 1 1,-5-1-39,1 6 1,2-5 598,-2 4 1,6 2-293,-2 7 1,3-2 630,1 6-912,1 0 0,-1 4-570,0 0 1,1 4-1412,-1 0 0,1 7 319,-1 2 1528,-5-1 0,4 6 0,-4-6 0</inkml:trace>
  <inkml:trace contextRef="#ctx0" brushRef="#br0" timeOffset="14">21561 8434 7870,'-13'0'0,"1"0"0,-1 0 0,1 0-121,0 0 335,-1 0 334,1 0-121,-1 5-230,1 2 329,-1 5-249,1 1 1,1-1 174,3 1-162,2 5-130,1 1 0,3 0 160,-2-2-328,8-4 83,-2 0 1,9-1 244,-3 1-552,9-6 209,-4-2 0,7-5-398,-4 0 268,-2 0-1,4 0 0,-2-5-339,1-4 384,0-2-129,-5 4 107,0-4 94,-5 4 1,3-5-73,-6 0 264,0 5-211,-4-4 1,0 8 335,0-5-141,0 5 4,0-3 501,0 6-182,0 0 36,0 6-298,0 1 1,2 5 164,2 1-238,-3-1-2,10 0 1,-8-1 161,5-2-272,0 2 28,5-4 0,-1 1 208,1 0-1009,-1-5 542,0 2 1,1-5-1919,-1 0 2134,1 0 0,-1-5 0,0-2 0</inkml:trace>
  <inkml:trace contextRef="#ctx0" brushRef="#br0" timeOffset="15">22106 8248 10694,'0'12'877,"0"2"-692,0 2 0,0 8-95,0 5 1,0 6-423,0 3 263,6-1-472,-5 6 251,5-12 0,-6 0-306,0-7 1,4 0-1604,0-3 2199,0-4 0,2-4 0,1-1 0</inkml:trace>
  <inkml:trace contextRef="#ctx0" brushRef="#br0" timeOffset="16">22057 8434 7901,'12'-7'469,"1"-3"471,-1 6-764,6-6 0,-3 9 160,6-3-306,-1-3-367,5 5 0,0-3-524,0 5 1,-2 0 860,-2 0 0,2 5 0,-3 2 0</inkml:trace>
  <inkml:trace contextRef="#ctx0" brushRef="#br0" timeOffset="17">22280 8545 7885,'12'0'0,"1"0"1139,-1 0-539,1 0-344,5 0 1,-3 0 489,5 0-449,1-5 0,4 2-349,0-5 5,-6 5 1,4-8 158,-2 3-396,-3-3 224,0-2 0,-6 1 106,1-1-420,-1 1 252,-5 0 0,-1 3-543,-6 1 466,0 0 1,-2 1-72,-2 3-332,-3 2 332,-5 2 1,-1 0-155,1 0 297,-6 0 0,4 0-145,-2 0 537,2 0-250,2 6 1,-1-3-163,1 5 856,-1 0-518,1 5 1,4-1 702,-1 0-601,1 6 1,1-4 73,3 3 167,3-4-148,1 0 34,0-1-227,0 6-47,5-4 0,3 0 165,9-6-312,-3 0 77,9-1 1,-3-1 224,4-6-816,-4 0 411,3 0 0,-2-6-925,8-2 699,-3-3 0,4-6-40,-5 1 1,-2-5-581,-2 5 538,3-7-64,-5 10 193,0-5 0,-1 5-111,-6 1 281,-5 0-210,4-1 0,-9 6 584,3 2-243,-5 5 714,0 0-516,-5 0 0,3 1 64,-2 3 1,3 3 214,1 6 0,0 0-178,0 4 1,0-2-117,0 6 0,0-5-161,0 5-41,0-6 1,4 7 107,0-5 0,2 1-105,-2-2 1,-3-6 84,3 2 1,-1-4-112,1 1-107,-2-4 128,3-5 34,1 0 0,-5-5-130,3-4 53,-2-2 1,2-6 101,0-4-145,5 3 111,-2-11 1,2 12 28,-1-7 81,0 2-107,-1-3 0,4 4-169,-3 0 156,3 6 0,-2-3-320,-1 6 0,-1 4 308,1-1 0,3 7 0,-4-4 0</inkml:trace>
  <inkml:trace contextRef="#ctx0" brushRef="#br0" timeOffset="18">23173 8471 7843,'0'12'345,"0"1"-131,0-1 0,0 0 877,0 1-675,0-1 0,0 1-27,0-1 1,0 0-156,0 1 1,0-1 107,0 1 133,0-1-480,0 0 81,0-5-104,0-1 0,2-8-254,2-2 1,-1-3-1125,5-5 937,0 0 0,0-5 16,1 1 1,-1-5-88,4 4 1,-3-3 414,-1 3 70,-5 1 0,6 3-310,-5 1 622,6 5-228,-9-4-230,10 10 1350,-9-5-742,9 6 1,-10 6 720,3 2-751,-2 3 1,-2 5-63,0 1 1,4 4-110,0-5 1,0 5-322,-4-5 1,4 1 122,0-5 0,1 1-191,-5-1 90,5-5 0,-2-2 107,5-5 0,-4-1-151,4-3-788,-5-3 580,8-11 1,-8 3-163,5-6 0,-1 6-206,1-1 1,2 2 864,-6 1 0,4 1-169,-3 0 1330,4 5-1025,-7 1 0,5 8 157,-3 2 1,-3 3-29,3 5 0,-1 2 88,1 2 1,-3-1-274,4 6 1,0-6-400,-1 2 0,5-3-961,-5-2 818,5 0 0,-6-1 54,5-2-1112,-5 2 860,8-10 0,-8 3-177,5-8-218,0 3 903,-1-10 0,10-2 0,-3-6 0</inkml:trace>
  <inkml:trace contextRef="#ctx0" brushRef="#br0" timeOffset="19">23669 8483 7843,'0'7'748,"6"4"1,-5-8-461,3 5 0,2 0 55,-2 5-286,0-1 0,2 1 154,-5-1-783,5-5 474,-1 4 0,-3-4 45,2 5-1133,-3-5 452,5 4 734,-5-9 0,10 9 0,-4-5 0</inkml:trace>
  <inkml:trace contextRef="#ctx0" brushRef="#br0" timeOffset="20">23707 8310 7843,'0'-7'504,"5"1"1,-2 6-188,5 0-1466,-5 0 605,8 0 544,-10 0 0,10 11 0,-4 3 0</inkml:trace>
  <inkml:trace contextRef="#ctx0" brushRef="#br0" timeOffset="21">23880 8496 7843,'6'12'0,"-5"-5"0,5 4 728,-6-3-349,5-2 0,-3 5 140,2-3-234,-3 3-74,-1 1-201,6-5 22,-5 4 0,5-8 284,-6 5-238,0-5 27,0 3 0,0-8 238,0-2-789,0-3 380,0-5 1,0-1-601,0 1 467,0-6 1,1 3-15,3-6 0,-1 5 75,5-5 1,-1 6 420,1-2 1,3 5-121,-2 4 1,-3 2 110,3 6-191,-1 0 0,4 2 117,1 2 1,-5 4-252,0 9 0,-1 0-271,2 4 1,2 3-663,-3-4 0,3 2 145,1-1 481,1 2 358,5-9 0,1 4 0,6-6 0</inkml:trace>
  <inkml:trace contextRef="#ctx0" brushRef="#br0" timeOffset="22">24327 8520 7843,'-7'-12'0,"-4"0"-15,4-1 15,-5 1 0,-1-1 0,1 1 953,0 5-563,-1 2 1,1 5 249,-1 0-393,-5 0 1,9 0 51,-4 0 0,5 9 144,0 4 1,1 3-233,3 1-53,2-4 0,-2 10 158,8-7-503,-2 1 222,9-5 0,-4 0 182,5 1-705,-5-1 393,4-5 0,-4 3-316,5-6 268,1 0 0,-1-4-972,1 0 559,-1 0 286,0-5 1,1 2-246,-1-6 1,1 1 126,-1-4 0,-4-1 392,0 1 1,-3 1-66,3 3-150,-5-3 859,2 9-375,-5-9 541,0 10-301,0-5 210,0 6-446,0 0 0,0 6 263,0 2-302,0 3 1,0 2 132,0-1-643,0-5 217,0 4 1,2-4 180,2 5-1358,-3-5 858,5 4 1,-5-8-1504,3 5 891,-3-5 431,5 2-50,-6-5 605,5 0 0,-3-5 0,3-2 0</inkml:trace>
  <inkml:trace contextRef="#ctx0" brushRef="#br0" timeOffset="23">24451 8285 7843,'0'-13'-463,"-1"5"185,-4 0 278,4 5 957,-4-2-553,5-1 1,-2 5 350,-2-3-477,3 2 0,-5 1 196,6-3 1,2 2-104,2-2 1,-2 4-131,7 4 0,-7 3-31,3 6 1,0 3-37,-1 1 0,5 9 37,-5-1 0,1 2-147,-1-2 1,-2 1-158,2 3 0,-3-3-329,-1 3 1,2 2-1826,2-3 1062,-3-4 1185,5-1 0,-6-3 0,0 4 0</inkml:trace>
  <inkml:trace contextRef="#ctx0" brushRef="#br0" timeOffset="24">25059 8496 7852,'-2'12'0,"-2"0"643,3 6-216,-5-4 1,6 4-47,0-6-222,0 1 0,2-1 159,2 1-545,3-6 234,5-2 1,5-1 227,-1 0-479,6 0 209,-8-9 1,10-2-63,-4-5-203,-2-1 215,6-5 1,-11 3-324,4-6 232,-3 6 0,-3-7-84,-3 6 150,-2-6 1,-6 8 36,0-3-141,-6 4 162,-6 6 0,-4-4-135,-4 2 459,-1 4-196,-4-6 0,5 9-82,-1-2 680,6 3-192,-3 1 229,5 0-365,7 0-75,0 0-82,6 0-74,0 0 1,10 0 192,2 0-524,9 0 232,4 5 0,2-3 143,6 2-642,-5-3 338,8-1 1,-9 0-88,6 0 108,-5 0 0,5 2 161,-8 2 1,1-1 220,-9 5-164,-1 0 420,-4 5-304,1-1 1,-6 5 42,-3-1-3,-3 6-56,-1-8 0,0 9 66,0-2-396,0-3 394,0 0-337,0-6 32,0 1 98,0-6 1,0-3 46,0-8-120,0-3 1,6-7-106,2-3 1,-1-2 63,1-6-55,0 0 53,5 1 1,-2-1 74,-3 0-71,3 6 63,-4 1 1,1 5-329,1 1 156,-7 0 58,4 5 1,-1 1-1450,4 6 1561,-4 6 0,12 1 0,-3 5 0</inkml:trace>
  <inkml:trace contextRef="#ctx0" brushRef="#br0" timeOffset="25">26386 8446 7812,'-12'-7'22,"-2"-3"1,-1 5 46,-2-2-123,1 4 0,2-2 1551,-3 5-626,4 5-333,-5 2 90,5 11-315,1 1 0,1 2 156,3 0-268,-3-1-45,9 5 0,-3-1 155,5-4-435,0 4 181,5-10 0,2-1-288,6-4 198,-1-7 63,6 4 1,-3-8-806,6-2 373,-1 3 157,0-16-703,3 9 597,-9-10 1,8 4-111,-6-2 306,1 2 23,-5-4 0,1 6-197,-1-1 432,-5 7-153,-1-6 1,-6 10 549,0-7-227,0 7-52,0-4 1,-4 12 159,-1 2 1,-3 3-263,4 1-44,0 6 0,4-4 166,0 3-1305,0 2 742,5-5 1,-2 2 56,5-7 265,6 2 0,5-5 0,6 7 0</inkml:trace>
  <inkml:trace contextRef="#ctx0" brushRef="#br0" timeOffset="26">27044 8359 7847,'0'7'875,"0"4"-750,0-3 618,0 3-428,0 2 0,0 1 175,0 2-291,0-2-41,5 9 1,-3-8-241,2 6 70,3-6 1,-5 3 91,7-5 0,-1-5-170,4 0 220,-5-5-158,10 2 51,-9-5 0,10-2 166,-6-7-895,6 1 487,-4-10 0,5 0-125,-2-2-194,-3 2 342,4-6 0,-6 6-213,0-2 201,-5-4 0,-1 10 28,-6-2 1,0 2-78,0 2-18,0 5 68,0-4 1,-4 8-39,0-5-19,-1 5 156,5-2 1,2 6-130,2 3 309,3-3-72,5 10 1,2-5 46,3 2-19,-4 3 1,11-5-214,-4 2 453,4 3-175,1-10 54,-6 10 260,4-9-247,-9 3 1,8-5-22,-5 0 1,-5 0 254,-4 0-231,-5 0 210,3 0-171,-6 0 0,-6 0 369,-2 0-285,-9 6-53,4-5 1,-7 10 476,4-2-295,2 2 57,-4 1-98,6 0-189,5 6 0,-3-4 132,6 3-484,0-4 183,4 0 1,0-1 258,0 1-410,0-1 147,0-5 1,5-2-785,4-5 439,2 0 232,7 0 0,0-6-1172,2-7 629,4 1 172,-5-6-393,0 0 450,-1 4 0,-1-8-127,-1 6 390,-5-1-20,0 5 1,-9-1-173,2 1 348,3 5-107,-6 1 597,5 6-415,-12 0 1,5 2 10,-3 2 993,-3 3-566,5 11-142,-9-5 333,10 11-374,-5-10 1,6 8 255,0-6-568,0 1 65,0-5 1,0 1 256,0-1-697,0 0 307,6-5 0,1-1-96,5-6 103,1 0 1,-1-2-151,0-2 1,2-3-412,3-5 437,-4-6-430,5 4 369,0-9 0,-4 8-159,3-6 286,2 6-8,-5-9 1,5 11-116,-2-4 736,-4 3-396,0 2 0,-2 5 555,-3 3-476,-2 3 1,5 1 168,-3 0-210,-3 0 3,1 11 1,-5-3 186,3 8-145,-2 4 0,5-5 35,-3 6-241,-3-6 52,5 3 0,-2-2 102,0 1 1,1-1-53,0-3 0,-4-5-708,3 0 324,-2-5 190,-2 8 1,1-10-105,3 3 167,-3-2 48,5-8-247,-6-1 99,0-5 0,4 0 73,0-1-211,6 1 108,-9-6 0,10 3 64,-2-6-403,-4 6 270,6-3 0,-5 6-801,2-1 515,3 1 517,-10-1 0,10 1 0,-4 0 0</inkml:trace>
  <inkml:trace contextRef="#ctx0" brushRef="#br0" timeOffset="27">28247 8570 7847,'6'7'887,"-4"3"-761,7-6-679,-7 0 7,4-4 245,-1 5-606,-3-3 907,3 3 0,1-5 0,1 0 0</inkml:trace>
  <inkml:trace contextRef="#ctx0" brushRef="#br0" timeOffset="28">28235 8322 7847,'12'0'904,"-4"0"-587,1 0-1702,-7 0 1385,9 0 0,-4 5 0,6 2 0</inkml:trace>
  <inkml:trace contextRef="#ctx0" brushRef="#br0" timeOffset="29">28582 8458 7811,'0'-12'290,"0"4"-281,0-1-9,-6 7 1,4-8-1,-7 6 407,1 0-141,-4 4-20,-1 0 742,1 0-589,0 5 1,-1 2 256,1 6-79,-1-1-283,1 6 0,4-3 110,-1 6-359,7-6 55,-9 3 1,9-2-407,-2 1 232,3-6 13,1 0 1,5-6 109,3 4 0,4-4-1021,0-5 650,6-5 1,-3 2-21,6-5-513,-6-1 516,3-3 0,-6-5-133,1 1 311,-1 5-16,0 0 1,-1 4 401,-2-5-152,-4 5 0,-3 1 349,2 6-319,-3 0-44,5 0 18,-6 0 1,0 7 32,0 5 1,0 1-428,0 3 1,1-2-83,3-1 393,-3-1-1306,11 0 1312,-6 1 0,12-1 0,2 1 0</inkml:trace>
  <inkml:trace contextRef="#ctx0" brushRef="#br0" timeOffset="30">28780 8272 10489,'0'21'553,"0"0"-669,0-1 101,0 11 1,2-4 240,2 6-431,-3-5 167,5 8 1,-6-10-65,0 3 46,0-8 122,0 2 0,1-9-484,3 2 124,-2-7-356,9-4 432,-4-5 1,1-5-135,0-4-132,0-2 243,5-1 0,-1-2-189,1-2 732,-1 2-255,-5-4 1,4 7 381,-3 3 324,-2-4-307,5 11 295,-4-4-484,0 5 0,0 4 677,-3 0-590,-3 11 0,5-7 324,-6 9-826,-6 2 190,-1-5 0,-1 8 217,0-6-1544,-1 1 939,-3-5 1,1 1-2033,3-1 2388,-3-5 0,-2-1 0,-6-6 0</inkml:trace>
  <inkml:trace contextRef="#ctx0" brushRef="#br0" timeOffset="31">29016 8322 10102,'0'12'663,"0"5"-351,0-1-53,0 6-91,0-2 1,4 9 120,0 0-233,6 5 1,-3-8 112,5 3 0,2-7-56,3-1 1,-2-6-36,6 2-47,-1-9 0,1-3 160,0-5-655,-1 0 348,5 0 1,0-5-17,0-3-296,-1-9 286,-4 3 1,-1-4-711,-2 6 559,-4-6 1,1 4-182,-6-2 180,-5 2 57,3 2 1,-6 3 190,0 1 26,-6 0 0,-1 1-296,-5 3 748,0 2-336,-6 2 1,4 0 46,-3 0 162,3 0-160,-3 6 0,3 1 669,-3 5-550,9 1 0,-2-1 61,6 0 1,0 1 30,4-1 0,0 5-146,0-1 1,0 1-11,0-5 0,6 1-171,2-1 0,3-1 14,1-3 93,1 3-297,5-9 141,-5 3 1,7-5-229,-4 0 172,4 0 21,-1-5 1,3 2-1000,-6-5 426,6-1 300,-8-3-1195,4 0 679,-5 5 844,-1-4 0,0 4 0,1-6 0</inkml:trace>
  <inkml:trace contextRef="#ctx0" brushRef="#br0" timeOffset="32">3536 9835 8013,'-9'-4'-442,"1"0"239,5 0 0,-8-2 534,10 5-24,-10-5-211,9 1 1,-9 3 85,10-3-99,-10 5 1,8 0 84,-5 0 118,5 0-113,-8 0 0,4 0 11,-5 0-133,5 0 42,-10 5 0,9 2-110,-8 6-63,2 5 175,1-5 1,-3 11-217,-1-4-73,-5 4-45,9 6 110,-5-4 158,0 10 1,4-8-30,-3 5-87,4 0 84,0-1 0,2 3 189,3-1-162,-3-4-22,4 6 1,-1-5 264,-1 7-7,1-7-194,-4 5 1,3 0 60,1 5-70,5 1-501,-8-5 230,10 0 273,-10 0 1,10 3 50,-3-3-206,2 3 137,2-8 0,0 0-5,0-3 154,0 2-170,0-4 1,0 7 213,0-5-189,0 0-12,0 1 0,4 2 190,0 5-169,6-5 38,-9 4-96,10-10 67,-4 10 0,6-6 62,-1 3-268,1 3 192,-1-10 0,2 6 249,2-3 0,-2-2-296,3 6 1,1-5-168,-2 1 0,2-7 109,-1-1 0,-4-2-105,4 1 1,-3 3 28,-2-7 0,0-1 90,1-7 1,-1 4-116,1-4 1,-1-3-138,0-1 0,0-1-336,-4 1 337,3-2 293,-10 3 0,10 1 0,-4 1 0</inkml:trace>
  <inkml:trace contextRef="#ctx0" brushRef="#br0" timeOffset="33">9391 12787 7744,'-2'-8'-36,"-2"-1"408,3 7 50,-5-10-54,6 11-211,0-4 224,0 5-64,0 0-45,6 0 192,1 5-316,11 2 0,-3 10 449,6-1-386,-1 6-53,5-3 1,0 8 36,0 2 40,5-3-97,-4 4 1,9-1-86,-6 0 0,4 4 101,-4-4 1,0-2-93,-5-6 0,0 1 3,-3-5 0,-4-1-173,-4-3 0,-5-2-152,0-3-124,-5-3-819,3-5 501,-6 0-1060,0 0 871,-6 0 891,5 0 0,-16 0 0,3 0 0</inkml:trace>
  <inkml:trace contextRef="#ctx0" brushRef="#br0" timeOffset="34">9862 12774 7879,'-7'0'198,"-4"0"1,9 0 46,-7 0-211,1 0 0,1 0 1061,-4 6-676,-1 1 1,-3 7 212,-6 2-176,0 9-282,-4 7 1,-1 6 40,-3 4 0,-1 2-173,-3 5 1,3-5-15,5-2 93,0-4-53,0-6-644,6-2 472,1-10 0,10-8 51,-1-8-920,7-2 352,-9-2 313,9 0-975,-3 0 552,5 0 810,0 0 1,5-6-1,2-1 1</inkml:trace>
  <inkml:trace contextRef="#ctx0" brushRef="#br0" timeOffset="35">9230 13556 8023,'-11'1'214,"2"3"0,-2-1-2,3 5 1,-3 1 217,-1 3 1,-2 2-153,-3 2 1,-2 9-37,-6 8 0,-1 7-67,-3 1 1,-3 8-413,-5 0-1,0 2 387,0 7-106,-1-5 0,7 0 272,2-7-757,8-9 366,3-7 0,6-9 16,-1 0-827,6-12 329,2 2-687,5-11-45,0 0 1290,5 0 0,2 0 0,6 0 0</inkml:trace>
  <inkml:trace contextRef="#ctx0" brushRef="#br0" timeOffset="36">9937 13531 7733,'7'0'734,"4"0"0,-4 0 173,5 0-404,0 0-232,6 5 1,0 8 152,3 8 0,4 3-12,-1 5 1,1 2 126,4 2 0,-1 7-203,1-3 0,-3 0-64,3 0 0,-7-8-292,-1 4 53,-6-5 1,3-7 262,-6-1-613,-5-5 244,4 3 232,-10-11-953,5-1 270,-1-6-456,-3 0 293,3 0 687,-5 0 0,-11 0 0,-3 0 0</inkml:trace>
  <inkml:trace contextRef="#ctx0" brushRef="#br0" timeOffset="37">8411 14560 8009,'0'-7'1065,"0"2"0,1 5-588,3 0 1,3 5-103,6 4 0,-1 3-133,0 5 0,2-2-526,3 5 1,-2 0 269,6 0 1,-5 4-732,5-3 1,-5-4 269,5 0 0,-6-5-487,2-3 962,2 2 0,0-10 0,6 5 0</inkml:trace>
  <inkml:trace contextRef="#ctx0" brushRef="#br0" timeOffset="38">8919 14598 8009,'-6'5'111,"-1"-2"-42,3 5 352,2-5-220,-9 8 1,4-4-911,-5 5 440,-6 1 0,0-1-61,-3 0 1,-1 5 132,6-1 1,-5 1 17,5-5 1,-5-3 86,4-1 0,1 0 375,3 5 0,5-2-69,0-3 1,5 7 219,-1-3 0,3 4-98,1-4 0,1 0 179,3 1 0,-1 3 1,5 1 0,-1-1-131,1-3 0,2 1-88,-6 2 1,4-2-71,-4 2 1,1-2-255,-5-1 0,0-1 119,0 0 1,0 1-849,0-1-110,0 1-562,0-1-330,0 0 1758,0-5 0,-6-1 0,-1-6 0</inkml:trace>
  <inkml:trace contextRef="#ctx0" brushRef="#br0" timeOffset="39">9068 14970 8043,'-1'8'0,"-3"0"900,2-5-518,-3 8 0,5-8 87,0 5 1,-4 2 0,0 5 608,1 1-1133,2 6 86,-5-2 0,5 0-49,-4 1 0,4-2-375,1 2 0,0 1-154,0-5 0,0-1 547,0-4 0,0 1 0,0-1 0</inkml:trace>
  <inkml:trace contextRef="#ctx0" brushRef="#br0" timeOffset="40">10272 14536 8061,'7'12'1149,"2"-4"-884,-5 0 827,6 1-634,-3-2 0,5 4 242,1-3-924,-1 3 224,0 7 1,2-4-1146,3 2 806,-3-2 0,4-2 13,-6 1 0,-1-5-514,-3 0 840,3 1 0,-4-3 0,6 0 0</inkml:trace>
  <inkml:trace contextRef="#ctx0" brushRef="#br0" timeOffset="41">10656 14548 8010,'-8'0'1887,"0"0"-1520,5 0-197,-8 5 1,4 2-309,-5 6 0,-1 1-488,1 2 1,-2-1-332,-3 6 699,4-6 1,-5 4-33,5-2-439,1-3 455,0 4 1,1-10 273,2 0-152,4 0 152,5-1 0,0 4 618,0-2-329,0 2 20,0 1 0,1 5 313,3-1 0,-1 1 228,5-5-542,-5 6 0,7-3 207,-6 6-364,0-1 72,-4 0 1,0 2 117,0-6-602,0 6 234,0-8 0,0 8-1115,0-5 620,0-1 347,0-3 0,0-5-1555,0 0 1730,0-5 0,0 8 0,0-4 0</inkml:trace>
  <inkml:trace contextRef="#ctx0" brushRef="#br0" timeOffset="42">10644 14920 8010,'12'-1'9,"1"-3"1,-1 2 453,0-2 0,1 3-95,-1 1 1,-1 1 239,-2 3-321,2 3 0,-9 5-163,7 1-60,-7-1 22,4 6 1,-6-4-356,0 2 204,0 4 1,-4-6-514,0 2 453,-6-2 0,3-2 29,-5 1-94,-1-6 195,1 4 1,4-9-108,-1 7 570,7-7-162,-4 4 137,6-6-291,0 0 0,6 0 97,2 0 0,7 0 600,2 0-545,10 0-10,-6 0-158,9 0 1,-5 0 263,0 0-1061,0 0 509,-1 0 1,0 0 48,-4 0-1870,-2 0 1973,-5 0 0,-1 0 0,1 0 0</inkml:trace>
  <inkml:trace contextRef="#ctx0" brushRef="#br0" timeOffset="43">14725 12613 7900,'0'-7'84,"0"-4"1047,0 10-181,0-5-282,0 6 20,0 0-349,6 0 1,1 6 306,5 2-377,0 3 0,2 2-496,3-1 1,-2 5 234,6-1 1,-5 5-926,5-5 0,-5 5 584,5-5 1,-6 5-1076,2-4 1408,-4-1 0,5-3 0,2-1 0</inkml:trace>
  <inkml:trace contextRef="#ctx0" brushRef="#br0" timeOffset="44">15246 12576 8671,'0'-7'-71,"0"2"0,-1 5 151,-3 0-453,-3 5 287,-6 2 0,0 7-407,-4 2 335,-2-2 1,-5 8 299,4-5 0,-4 5-53,4-2 0,-2 2 130,1-1 1,4-2-109,9-2 1,-2-3 194,6 2 0,0 2-20,4-1 1,0 1 52,0-2 0,1-1 214,4 6 1,0 0 158,3 3 0,2-3-80,-6 0 0,0 4-209,-4 4 1,0-1-321,0-3 1,0 0 63,0 0 0,0-4-563,0-1 1,0-5 292,0 2 0,-4-3-944,0-2 1,0-4-1170,4 1-349,0-7 2565,0 4 0,-6-6 0,0 0 0</inkml:trace>
  <inkml:trace contextRef="#ctx0" brushRef="#br0" timeOffset="45">15532 12973 7895,'0'12'0,"0"-5"674,0 4 0,0-4-175,0 5 0,0 2-108,0 3 0,0 1-134,0 2 1,0 4-15,0-4 0,4 3-27,0-3 0,0 2 0,-4-5 0,4 1 27,0-2 1,0-2-244,-4 3 0,-5-4 0,-2 0 0</inkml:trace>
  <inkml:trace contextRef="#ctx0" brushRef="#br0" timeOffset="46">16301 12836 7895,'12'0'0,"-5"0"1313,9 0-825,-7 0 1,10 0 226,-2 0-292,-4 0-144,11 0 1,-3 0 71,7 0-1014,-1 0 550,3 0 0,-5 0-1622,0 0 1198,-6 0 1,3 0 536,-6 0 0,1 0 0,-5 0 0</inkml:trace>
  <inkml:trace contextRef="#ctx0" brushRef="#br0" timeOffset="47">16350 12998 9442,'13'5'2494,"-1"-3"-1833,0 2-203,1 3-296,5-6 0,0 4 162,2-5-1319,4 0 792,-5 6 1,2-5-1172,0 3 0,-2-1 1374,1 1 0,-2-2 0,-5 3 0</inkml:trace>
  <inkml:trace contextRef="#ctx0" brushRef="#br0" timeOffset="48">17467 12576 7911,'-7'0'-33,"1"0"1,2 1 191,0 3 694,0-2-492,4 9 1,0-8 202,0 5-112,0-5-289,0 8 1,1-4 162,3 5 37,3 0-114,6 1 0,-5-1-282,0 1 51,1-1 1,2-4-249,-3 1 1,-1-1 244,-3 4 1,-3 1-445,3-1 1,-2-4 243,-2 1 0,-4-1-60,0 4 1,-6-4-12,2 1 1,-3-5 25,-2 4 0,1-4 59,-1 5 259,1-7 341,0 4-165,5-6 515,1 0-526,6 0 1,6 1 79,2 3 0,3-2-77,1 2 0,-3 1-37,-1-1 1,0 6 11,5-2 1,-5 3 0,0 2 1,-5 1-144,1 2 1,-3 3 61,-1 6 0,0 4 13,0 0 1,-4 1-11,0-1 0,-4-1-360,4 5 1,-2-10 114,2 2 0,3-8-509,-3-1 1,2-2-239,2-1 397,6-7 1,1 0-58,5-6 0,0 0 134,1 0 0,-1-4-1405,1 0 1769,-1-6 0,0 3 0,1-5 0</inkml:trace>
  <inkml:trace contextRef="#ctx0" brushRef="#br0" timeOffset="49">18323 12725 7908,'-7'-7'0,"0"0"0,3 3-315,2 3 96,-9-5 1141,5 0-108,-7 0-410,1-1 1,-1 0-32,1 3 0,-1 2-42,1-2 1,0 3-63,-1 1 0,1 0-152,-1 0 0,1 5 100,0 4 1,3 3 34,1 5 1,0-2-34,-5 5 1,5 1-14,0 4 0,5 0-150,-1-1 0,3 3 42,1 2 1,4-5-273,0 1 1,10-4 110,-2-5 1,7-6-283,-2 2 1,5-7 158,-1-1 0,-2-4-135,2-4 0,-2-7-73,2-6 1,1-1-91,-6 2 0,1-2 79,-5-3 1,-1-1 108,-3 5 1,2 1 217,-6 3-40,0 1 0,-5 1 236,-3 3 1,1 2-69,-5 6 0,4 0 1089,-5 0-746,7 6 1,-4 2 15,6 9 0,0-4 186,0 4 1,0 1-241,0-2 0,0 5-176,0-4 0,4 3 77,0-3 1,5 1-603,-5-2 1,4-2 257,-4 2 0,2-3-906,-2-5 1,-3 3-921,3-3 663,3-2 0,-4-1 1251,5-5 0,1 0 0,3 0 0</inkml:trace>
  <inkml:trace contextRef="#ctx0" brushRef="#br0" timeOffset="50">15519 17785 24575,'0'0'0</inkml:trace>
  <inkml:trace contextRef="#ctx0" brushRef="#br0" timeOffset="51">15048 17921 24575,'0'0'0</inkml:trace>
  <inkml:trace contextRef="#ctx0" brushRef="#br0" timeOffset="52">12653 12750 7817,'-6'-6'0,"0"3"0,6-5 0,-1 5 0,-3-1 0,2 3 0,-3-5 0,5 5 1514,0-5-601,0 12-259,0-5-331,0 10 0,0 0 101,0 6-283,5 5 41,-3-3 1,7 7 129,-5 3-469,0-2 175,2 8 1,-3-3-528,5 5 278,-5 6 176,8-4 1,-10 3-395,3-5-169,3-5 548,-5 4-979,9-10 671,-10-1 0,5-7-79,-6-6-475,5 1 108,-4-6 180,5-2 202,-6-5 539,0-5 1,-6-2 0,0-6 0</inkml:trace>
  <inkml:trace contextRef="#ctx0" brushRef="#br0" timeOffset="53">12641 12774 7832,'12'0'0,"1"-4"88,-1 0 1,2-4 132,3 4 1,-2 0 67,5 4 1,1 0 359,4 0 0,0 0-1011,0 0 115,-1 0 186,1 0 1,-1 0-1023,-4 0 528,4 0-258,-10 0 813,3 0 0,-4 0 0,-1 0 0</inkml:trace>
  <inkml:trace contextRef="#ctx0" brushRef="#br0" timeOffset="54">12641 12973 7832,'0'7'1784,"1"-2"-1160,4-5-414,-4 0-53,10 6 1,-3-5 199,9 3-94,-3-2-54,9-2-757,-9 0 468,9 5 1,-8-3 109,6 2-1478,-6-3 754,9-1 694,-5 0 0,0 6 0,-1 0 0</inkml:trace>
  <inkml:trace contextRef="#ctx0" brushRef="#br0" timeOffset="55">13162 12725 7819,'-7'0'424,"2"5"-283,5-3 549,0 9-364,-6-10 1,5 10 116,-3-3 132,2 3-281,2 2 1,0 5 109,0 2-59,0 4-163,0 1 1,0 1-581,0 3 250,0-3 171,6 10 0,-5-9-691,3 6 380,-2 0 3,-2-1-1853,0-2 2138,0-10 0,0 3 0,0-4 0</inkml:trace>
  <inkml:trace contextRef="#ctx0" brushRef="#br0" timeOffset="56">13336 12762 7828,'0'7'260,"0"4"0,0-4 35,0 5 1,4 5-182,0-1 301,0 6-239,-4-2 1,2 4-478,2 1 103,-3 0-1,5 5 225,-6-3-688,0 3 310,0-5 155,0-6-725,0 4 578,0-9 0,0 4 344,0-6 0,-6 1 0,-1-1 0</inkml:trace>
  <inkml:trace contextRef="#ctx0" brushRef="#br0" timeOffset="57">13348 12787 7828,'13'-11'0,"-1"3"330,0-4-138,1 11-77,-1-4 1,5 5 856,-1 0-395,6 0-184,-8 5-322,4 2 41,0 5 0,-4 5 195,2-1-562,-7 1 217,2 1 0,-10-3 203,3 6-777,-3-6 459,-1 3 1,-1-6-322,-3 1 286,-8-1 77,-2 0 0,-8 1-634,5-1 293,-5 1 321,3-6 1,-5 2 6,4-5 0,-2 5-125,5-5 884,1 0-478,3-4 0,5 0-36,0 0 565,5 0-217,-3 5 130,6-3-231,6 3-163,6 1 1,3-3 421,6 5-335,0 0 1,-1 3-28,1-3-105,0 9 0,0-9 164,-1 9-897,-5-4 465,3 0 1,-5 1-527,-1 2-449,0-2 737,1-2 0,-5-2-1556,0-6 1902,-5 6 0,8-9 0,-4 5 0</inkml:trace>
  <inkml:trace contextRef="#ctx0" brushRef="#br0" timeOffset="58">13882 12762 7784,'-13'0'704,"1"0"-382,-1 0 0,1 4 97,0 0-73,-1 0-109,1 2 0,-1-3 221,1 5-221,5 0-83,2-1 0,0 4 38,1-3 64,0-2-102,4 5 0,2-4-197,2 5 78,3 1 0,5 0-236,0 4 0,1-3 129,-1 2 0,5-1-50,-1 2 77,-5-3 46,0 9 0,-5-9 47,2 2 0,2 2 56,-6-1 1,0 1 152,-4-2 0,-5-2-256,-4 3 1,-2-4 81,-1 0 1,-2-2-541,-3-3 1,0-2 99,-4-6 192,-3 0-483,11 0 262,-11-6 386,16-1 0,-9-11 0,11-1 0</inkml:trace>
  <inkml:trace contextRef="#ctx0" brushRef="#br0" timeOffset="59">13993 12787 8477,'7'-6'1971,"3"4"-1290,-6-7 0,7 7-26,1-3-301,1 4 188,5-5-184,0 5-100,1-4 1,6 5-720,0 0 0,-5 0 251,1 0 165,-6 0-2086,8 0 1467,-9 0 0,4 0 664,-5 0 0,-1 5 0,0 2 0</inkml:trace>
  <inkml:trace contextRef="#ctx0" brushRef="#br0" timeOffset="60">14155 12787 8499,'-5'12'1009,"1"1"1,0-1-444,4 0 1,0 6-32,0 3 1,0 2-174,0 2 1,0 6-50,0 2 1,0 1 28,0-1-1158,0-3 676,0-5 0,0 0 121,0 0-2404,0 0 2423,0-1 0,0-4 0,0-2 0</inkml:trace>
  <inkml:trace contextRef="#ctx0" brushRef="#br0" timeOffset="61">14552 12576 7769,'-2'-8'1243,"-2"-1"-741,-3 7 65,0-9-364,2 4 1,-1 0 241,5 1-198,-5 6 1,6 2 57,0 2 127,0 3-267,0 5 0,0 7 166,0 6 23,0 0-127,0 16 1,0-6-109,0 10-51,0 1-95,0 9 0,0-3-891,0 6-858,0 0 1622,0 4-974,6 0 775,1-5 1,5-4 352,1-7 0,4-2 0,4-6 0,5-3 0,7-12 0,6-9 0</inkml:trace>
  <inkml:trace contextRef="#ctx0" brushRef="#br0" timeOffset="62">15656 12539 8057,'1'-11'1166,"3"2"-1103,-3 4 90,11 5 0,-6 7 703,7 5-326,5 6-188,1 12 479,6 2-609,0 11 0,-1 1 326,1 6-768,0-1 518,0 6 0,-10-4 108,-3 3-383,-7-3 57,0-1 0,-15-1-961,-2 1 484,-9-6 369,2-1 0,-6-12-1017,0-2 436,6-2 350,-4-8 269,14-1 0,-7-6 0,9 1 0</inkml:trace>
  <inkml:trace contextRef="#ctx0" brushRef="#br0" timeOffset="63">18856 13022 7760,'13'0'1713,"-7"0"-1301,0 0-56,-6 6 0,-1-1 106,-4 4 1,-1 6-239,-7-3-72,1 9 0,-2-6-291,-3 6 1,2-2-872,-5 2 1010,4 2 0,-7-9 0,4 4 0</inkml:trace>
  <inkml:trace contextRef="#ctx0" brushRef="#br0" timeOffset="64">19402 12613 8357,'7'2'1595,"-3"2"-1223,-3 8 1,-1 9 325,0 8-390,0 2 1,0 8 156,0 2-391,0-2-899,0 9 1085,0-9-261,0 3 0,0-8 327,0-1 0,0-7-541,0-1 1,0-10 121,0-7-411,0-5 1,2 1 143,2-8 1,-3-5-19,3-7 1,3-3 365,2-6 0,0 4-160,0 1 0,2 0 206,-3 0 0,-1 2-321,1 5 580,0 1 1,5 5 55,-1 3 0,-4 2 524,1 2 0,-1 2-207,4 2 0,-1 4 62,-2 9 1,2-2 231,-3 6 0,-3-5-92,0 5 1,0-6 3,-1 1 0,0-2-37,-4-1 0,0-1-334,0 0 1,-1 1 159,-3-1 1,-4-1-692,-9-2 1,2 0-1,-4-3-1607,1 1 1,-3-5 852,4 3 0,-3-4 746,3-1 1,1 0 0,3 0-1</inkml:trace>
  <inkml:trace contextRef="#ctx0" brushRef="#br0" timeOffset="65">19873 13084 7736,'0'13'200,"0"-1"50,0 1 0,-1-5 35,-3 0 1,-3 0-87,-5 5 0,-1 3-199,1 1 0,-12-1 0,-2-3 0</inkml:trace>
  <inkml:trace contextRef="#ctx0" brushRef="#br0" timeOffset="66">20618 12787 7805,'-6'-7'133,"3"-3"132,-5 6-132,0-6 767,1 9-347,-4-4-173,4-1-111,-5 5 1,-1-5-62,1 6 1,-1 0 102,1 0 83,0 6-213,-1-5 0,1 12 130,-1-1 52,7 0-130,-5 6 0,9-1-69,-2-1-155,3 6 198,1-8-572,0 10 320,0-11 0,1 5 112,3-5-626,3-1 410,5 0 0,1-5 46,-1-3-129,1 3 98,-1-5 0,5 3-193,-1-5 145,1 0 5,-5-5 1,-4 3 252,1-2-158,-1 3-25,-1 1 300,-2 0-140,-5 5 1,0-2-47,0 5 112,-5 1-130,-2 3 0,-5 5 20,-1-1 69,1 1-78,-6 1 1,4-5 18,-3 4 146,4-3-68,0-2 1,5-1 213,0-3-146,5 3 21,-3-4 12,6 0-151,0 4 0,6-8 101,2 5-188,3-5 105,7 2 1,-4-5 87,3 0-947,2 0 562,-5 0 1,8 0-82,-6 0-532,1 0 845,-5 0 0,6 0 0,1 0 0</inkml:trace>
  <inkml:trace contextRef="#ctx0" brushRef="#br0" timeOffset="67">21201 12650 7791,'0'-6'1371,"-6"0"-987,5 6-178,-5 0-26,1 6 0,2 0-23,-5 7 49,5-1-85,-2 6 0,5-3 37,0 6 48,0 0 0,0-2-272,0-1 118,0-6 0,0 1 241,0-1-236,5 0-77,2-5 1,1-1-307,1-6 223,-1 0 51,4 0-290,1 0 221,-1 0 0,-4 0-59,1 0 161,-7 0-32,4 0 381,-6 0-210,0 0 1,0 5-56,0 4 393,0 2-265,0-4 0,0 8 233,0-3-111,0 3-201,0 3 0,0-3 326,0 6-47,0 0-165,0 3-273,0 1 184,0 6 1,0-5 158,0 3-321,0-3-6,0-1 166,0-1 1,0 0-174,0-3 0,0-3 109,0-6-7,0 0-68,0 1-46,0-1-432,0-5 169,0-1-320,-6-6 437,5 0 1,-6 0-105,3 0-1220,3 0 917,-11-6 0,10 3 601,-7-5 0,1 0 0,-4-5 0</inkml:trace>
  <inkml:trace contextRef="#ctx0" brushRef="#br0" timeOffset="68">21647 13221 7839,'0'12'801,"0"-5"-241,0 4-201,0-4-359,0 6 0,0-1 0,0 0 0</inkml:trace>
  <inkml:trace contextRef="#ctx0" brushRef="#br0" timeOffset="69">8560 15478 7441,'0'-8'304,"0"0"624,0 5-350,0-3-625,-6 6 1,3 0 259,-5 0 0,4 0-81,-4 0 1,4 6 186,-5 2 1,1 3-118,-4 2 0,-1 3-4,1 1 1,-5 5-5,1-2 1,-2 4-97,1 1 0,2-1 89,-6 1 1,5 1-1,-5 3 0,2-1-16,-2 5 1,-2 0-5,2 4 1,-2 2 117,-2 2 0,-4 3-356,0 6 0,-5-1 215,1 1 1,1 1 46,-1 3 0,1-7-136,-1 2 1,3-6-15,5 2 0,0-9-136,0 1 1,6-3 7,2-1 1,2-3 120,-1-5 1,2 1 71,-3 3 1,4-3-62,0 3 0,5-3-121,0-1 1,-1-4 357,-3-1 0,4 0-399,-1 0 1,5-6-224,-4-6-2,5 1 1,-4 2-1059,3-3 593,3-3-1389,-5-5 1155,6 0 1041,0 0 0,-5 0 0,-2 0 0</inkml:trace>
  <inkml:trace contextRef="#ctx0" brushRef="#br0" timeOffset="70">8597 15478 8206,'8'2'633,"0"2"1,1 3-302,3 5 0,1 6-22,-1 3 0,4 2 47,1 2 1,5 5 96,-1 3 0,2 4-85,2 5 0,1 0-84,3 4 1,-3 2-154,3-2 1,-1-2 8,1 1 1,-3-3 84,3 3 0,-7-5-107,-1 1 0,-1-1 17,5 2 1,-4-8-161,-1 3 0,1-2-11,4 2 1,1 0-112,3 0 1,-3-1-34,3-3 0,-1-1 82,1-3 1,-3-3-52,3 3 0,-3-3 90,-1-1 0,-6-4-91,-2-1 1,1 0 34,-2 0 1,-3 0-172,-5-4 1,-4-2-102,4 2 0,-5-2-685,1-1-1442,-2-7 1330,-2 6 1183,0-6 0,-11 1 0,-3-1 0</inkml:trace>
  <inkml:trace contextRef="#ctx0" brushRef="#br0" timeOffset="71">7679 16966 8081,'8'0'-439,"0"0"1,-2 0 907,6 0 1,-1-1 67,10-3 0,3 3 44,9-4 1,2 4-286,15 1 0,2-4-61,10 0 0,2 0-389,2 4 1,3 0 319,-32 0 0,0 0 1,32 0-86,-3 0 0,-2 0 117,-2 0 0,-3-5-8,3 1 1,-8 0-29,4 4 1,-6 0-26,-2 0 1,-2 0-167,-2 0 1,-1-4 69,-8 0 1,3 0-127,-7 4 0,2 0 51,-2 0 1,-3 0-81,-5 0 1,-2 0 52,-2 0 0,1 0 221,-5 0 1,-5 0-654,-4 0-426,-5 0-1045,3 0 1964,-6 0 0,-11 0 0,-3 0 0</inkml:trace>
  <inkml:trace contextRef="#ctx0" brushRef="#br0" timeOffset="72">7530 17351 8081,'0'-8'622,"0"-1"-270,-5 7-370,-2-9 223,0 9 1,0-3 64,3 5-94,-3-6 0,-1 5 79,-1-3 1,5 2 243,-4 2-334,0 0 0,-5 6 84,1 2 1,4 3 184,-1 1 1,5 5-140,-4 0 0,5 5-19,-1-2 0,3 0-112,1 0 1,0-3-143,0 3 0,4-4-170,0 0 0,6-6 149,-2-2 0,4-5-37,5 1 1,-3-3-26,2-1 1,-2-1-218,-2-3 1,1 1 96,-1-5 0,-1 0-12,-3-5 0,-1 5-241,-3 0 221,-2 5 436,3-3 0,-3 6-100,2 0 0,-3 2 50,3 2-158,-2 3 1,2 5-37,0 1 0,1-1 75,0 0 0,-4-3-1063,3-1-1836,3 0 2845,-6-1 0,10 4 0,-4-4 0</inkml:trace>
  <inkml:trace contextRef="#ctx0" brushRef="#br0" timeOffset="73">7406 17934 8081,'0'-7'326,"0"-4"308,0 9-139,0-3-92,0-1-200,0 5 1,-1-4 241,-4 5-74,4 0-246,-4 5 253,5 2 33,0 5-495,0 1 161,0-1 1,0-4 13,0 1 153,5-7-262,-4 10 1,5-10 116,-6 7-369,0-7 187,0 4 0,1-2 75,4 0-144,-4 0 160,4-4-298,-5 0-290,0 0-85,0 6-229,0-5-13,0 5 0,2-6-207,2 0 1114,-3 0 0,5 0 0,-6 0 0</inkml:trace>
  <inkml:trace contextRef="#ctx0" brushRef="#br0" timeOffset="74">7406 17971 8779,'0'-7'698,"0"2"-346,0 5 522,0 5-480,0-4 0,0 11 104,0-4-322,6 3 0,-4 3-106,7 2 0,-1-2-19,4 2 1,1-6-121,-1-2 0,0-1 112,1 2 0,-1-4-144,1-5 0,-1 0-7,0 0 1,-1-5-425,-2-4 0,0-6 218,-4-1 0,-1-1 29,-4 5 1,0-5 297,0 1 1,-6-1-76,-2 5 0,-3-1 199,-2 1 0,-3 4-75,-1-1 1,1 6 153,3-1 1,5 2-42,0-3 1,4 4-19,-5-3-47,7 3-57,-4 6 1,8-2-117,2 5 0,-2-5 116,7 1 0,-1-3-138,4-1 1,2 5 60,3-1 1,-3 0-116,2-4 1,-2 0 124,-2 0 0,2 0 105,3 0 1,-4 0-46,4 0 1,-3 1 116,-2 3 1,-4-1 66,1 5 1,-1 1-53,4 3 0,-1 0-81,-2 1 0,2-1 20,-3 1 1,-1-2-180,1-3 122,-5 3 1,4-6-116,-3 4 72,-3-4-30,5-5 1,-6-5-97,0-4 0,0-2 64,0-1 1,0 0 132,0-1 1,1 1-68,3-1-407,-2 1 0,3 4-57,-5-1-824,6 7 1,-1-2 1266,3 8 0,3 3 0,-4 5 0</inkml:trace>
  <inkml:trace contextRef="#ctx0" brushRef="#br0" timeOffset="75">7555 18207 8081,'-7'0'661,"0"4"-123,3 0 0,3 7 591,-4 1 1,4 2-616,1 7 0,0-1-219,0 5 1,4 4-314,0 0 1,2 0 83,-2-4 0,-1-2-34,5-2 1,-4-3 235,4-6-1112,-5 1 217,8-6 250,-9-2 0,4-10-51,-1-4 0,-4-3 109,3-5 1,-3 4 229,-1-4 1,5 3-57,-1 2 0,1-1 174,-1 1 0,3 5-169,6 3 379,-1-3 0,1 6 56,-1-3 1,0 8 38,1 4 0,-2 3 225,-3 1 0,2 1-220,-6-1 1,0 1 160,-4-1 0,0 0 312,0 1-903,0-1 1,-6-1 131,-2-2 1,-4-4-345,-5-5 1,3 0 202,-2 0 0,2 0 100,2 0 0,-1 0 0,1 0 0</inkml:trace>
  <inkml:trace contextRef="#ctx0" brushRef="#br0" timeOffset="76">22689 12861 7694,'6'-7'671,"1"2"-261,5 5 1,1-4-9,-1 0 0,2-1-130,2 5 0,4 0 114,4 0-412,7 0 68,-5 0 0,6 0 39,-3 0-31,-3 0 1,6 0-417,-4 0 0,-5 0 232,1 0 1,-7 2-614,-1 2 0,-6-3-128,-2 3 875,-5 3 0,-8 0 0,-9 6 0</inkml:trace>
  <inkml:trace contextRef="#ctx0" brushRef="#br0" timeOffset="77">22714 12998 7940,'-7'0'2629,"2"0"-2234,5 0 1,1 0-117,3 0 0,5 0 106,7 0 1,3 0-166,6 0 1,0 0-231,0 0 1,5 0 2,3 0 1,3 0-397,1 0 0,-5-4-122,-3-1 1,0 1-371,-4 4 0,1 0-1118,-10 0 1021,1 0 992,-10 0 0,4 0 0,-4 0 0</inkml:trace>
  <inkml:trace contextRef="#ctx0" brushRef="#br0" timeOffset="78">23024 12750 7940,'13'0'640,"-1"0"0,-4 0-79,1 0 1,-1 0 120,4 0-407,6 0 96,-4 0-206,4 0 1,-4 5 165,2 3-198,-2 3 60,4 2 1,-1-1 16,-1 1-36,1-1 1,-6 0 125,-3 1 1,2 1 132,-6 2 0,0-2 92,-4 2 0,-1 0-108,-4 0 1,-3 3-516,-8 6 0,0-4 119,-4 0 0,0-2-220,0 2 1,-2-2-1011,5-3-188,-5-2 1,8 3 1396,-2-9 0,2 3 0,2-4 0</inkml:trace>
  <inkml:trace contextRef="#ctx0" brushRef="#br0" timeOffset="79">24389 12812 7302,'-4'-9'421,"0"1"-113,0 5 0,-1-4-190,1 3 0,-1 3 195,1-3-155,2-3 5,-9 6 0,4-5-1,-5 6 1,4 0 147,-1 0 1,1 6-89,-4 2 0,-1 4 92,1 5 0,0 2-87,-1 6 0,5 0-115,0-1 0,5 1 215,-1 0-75,2-6-491,2 5 219,0-10 1,6 3-259,2-4 239,3-6 1,7-2-359,3-5 0,-2-1 220,2-3 0,-5-3 39,5-6 1,-5 0 23,5-4 1,-10 3-476,2-2 0,-5 2 200,0 2 0,-2-1 46,-6 1 142,0-1 263,0 1 1,-2 1 477,-2 3-447,3 2 0,-6 6-53,3 0-3,2 0 1,-3 2 693,5 2 0,1 3-333,3 5 0,-2 0-107,2 1 1,1-1-167,-1 1 0,5-1-194,-5 0 1,4 1-553,-4-1 0,5 1 356,-5-1 0,1-4-1608,-1 1 1018,3-7 855,6 4 0,-1-6 0,0 0 0</inkml:trace>
  <inkml:trace contextRef="#ctx0" brushRef="#br0" timeOffset="80">24836 12836 7943,'-7'0'-20,"-4"0"138,9 0 241,-9-5-265,4 4 72,-5-5 0,4 6 165,-1 0 103,1 0-269,-4 6 1,-1-4 166,1 7 101,0-1-134,-1 4 1,1 1 235,-1-1-267,6 0 0,-2 5 63,5 0-204,-1-1-36,5 2 0,2-4-215,2 2 0,4-3 151,9-5 1,-3-3-402,2-5 1,2 0 176,-1 0 1,3-1-473,-3-3 0,5-4 89,-1-9 0,-4 3-115,0-2 1,-3-2 200,-2 1 1,1-5 132,-1 2 0,-1 0 247,-3 0 0,-1 3 114,-3-4 0,-2 5 0,2-5 0,-3 6 0,-5-3 0,0 6 82,-6-1-85,3 1 0,-1 1 944,0 3-341,5-3 873,-8 9-1045,10-3 0,-5 6 202,6 3 1,0 5-193,0 7 1,0-1-46,0 6 0,2-2-172,2 2 0,-3 2-166,3-2 34,3 2 1,-6 2-971,4 0 670,2-6 1,-6 5-1096,3-4 1,3 0 235,1 0 1070,-2-4 0,5 1 0,-4-4 0</inkml:trace>
  <inkml:trace contextRef="#ctx0" brushRef="#br0" timeOffset="81">25332 12886 7943,'0'-8'0,"0"-1"634,-6 7-314,5-9 0,-6 9-1,3-2 1,1 3 160,-5 1-232,0 0 1,-5 0 0,1 0 0,-5 5 49,1 4 0,-1 2-77,5 1 0,3 0 29,1 1 0,1-1-83,-1 1 0,3-1-100,5 0 1,0 5-359,0 0 270,5-1 0,2-5-428,5-3 0,5-2 215,-1-6 0,2 0-212,-1 0 0,-2-6 194,6-2 1,-6-4-228,1-5 0,2 2 113,-1-6 1,-1 5 51,-3-5 0,-5 0 76,0-3 0,-1-1 9,1 0 1,-2 4 151,-6 1 0,0 0-108,0 0 0,0-2 566,0 5-77,-5 1 1,2 5 295,-6 2 0,5 4-154,-4 5 1,5 1 303,-1 3 0,3 3-103,1 6 0,0 5-189,0 2 0,1-1 113,3 2 0,-1 0 124,5 4-474,-5-1-400,3 1 195,-1 0 0,-2-4 271,5-1-1743,-5 1 1076,8 4 0,-8-6-2781,5-2 3161,-5-4 0,8 5 0,-4 2 0</inkml:trace>
  <inkml:trace contextRef="#ctx0" brushRef="#br0" timeOffset="82">26461 12762 7986,'-6'-7'651,"5"-4"-313,-10 4-306,4-5 151,0 5 0,-4 0-38,3 3 23,-3 3 1,1-5 129,-2 6 1,2 0 137,-7 0 0,4 6 82,0 2 1,-3 4-140,-1 5 1,1 1 53,3 2 1,1 8-149,-1-3 1,2 2-199,3-2 0,3 0 63,5 0 1,0-2-97,0-2 1,1-3 32,3-6 0,7-4-170,6 1 1,1-7-346,-2 2 1,-1-4 249,6-4 0,-5-7-609,5-5 0,-4-2 379,3 1 0,-4 2-489,0-5 510,-2 4 1,-3-2-256,-3 6 635,3 0-112,-9 5-47,3-4 57,-5 9 522,0-3 0,0 10-121,0 4-331,0 7 1053,-5-2-671,3 9 1,-3-7 45,5 4-137,0-5-128,5 9 0,-2-10 131,5 2-1193,-5-2 680,8-2 0,-4-1-1729,5-2 1337,1-4 0,-5-5 650,0 0 0,0 6 0,5 0 0</inkml:trace>
  <inkml:trace contextRef="#ctx0" brushRef="#br0" timeOffset="83">26820 12998 7986,'13'5'0,"-1"-3"422,1 3-299,-6 1 1,2-4 325,-5 7 0,0-1 696,-4 4 1,0 1-1969,0-1 510,-5 0 0,-3 5 313,-9 0 0,-2 5 0,-6-3 0</inkml:trace>
  <inkml:trace contextRef="#ctx0" brushRef="#br0" timeOffset="84">27478 12650 8002,'-6'-8'-654,"-2"0"436,3 5 1338,-6-8-446,9 10-224,-9-5 574,10 6-623,-5 6 1,6 2 216,0 9 18,0 2-299,0 6 1,0 4 133,0-1-37,0 7 1,4-5 223,1 3-788,-1 3 194,-4-10 1,4 9-346,0-6 0,0-2 276,-4-6 1,1-3-882,4-6 497,-4-5 48,4-1 1,-3-12 67,2-2 1,-3-5-485,4-3 0,0 1 268,-1-6 1,2 5 193,-2-5 1,-3 6 508,3-2-238,3 3 0,-1 2 639,2 0 1,3 5-349,-3 3 0,3 2 258,2 2 1,-1 2-216,1 2 0,-1 7-2,0 5 0,1 5 42,-1-4 0,1 3-77,-1-3 0,-5 3-201,-3-3 0,-3 1 97,-1-2 1,0-6-773,0 2 0,-7-2 345,-5 2 0,-2-3-1197,-6-1 0,0-5 174,0 1 1281,-4-3 0,10-1 0,-3 0 0</inkml:trace>
  <inkml:trace contextRef="#ctx0" brushRef="#br0" timeOffset="85">28210 12712 8004,'7'6'793,"-2"-5"0,-5 6 87,0-3 0,0 3-318,0 6 1,0 0-416,0 4 0,0-2 80,0 6 0,0-1-622,0 5 1,0 0 296,0 0 0,0-4-1221,0-1 1,0-5-469,0 2 1787,0 2 0,-5-5 0,-2 4 0</inkml:trace>
  <inkml:trace contextRef="#ctx0" brushRef="#br0" timeOffset="86">28185 12886 8004,'8'-12'438,"1"-1"0,-5 1 301,4-1 1,6 2-231,6 3 0,5-2-40,4 6 0,3-4-164,5 4 0,-4 0-85,0 4 1,-5 4 6,1 0 0,-9 6-165,-3-2 0,-3 4 78,-2 5 0,-1-3-37,-3 2 0,-2-2-28,-6-2 1,0-3 77,0-1 0,0-4-485,0 4 221,0-5-25,5 3 0,2-6 63,6 0 1,-1-2-150,1-2 0,0-1-91,4-4 1,-3-2-99,2 3 0,-3 1 291,-5-1 0,2 4-180,-6-5 1296,0 7-759,-4-4 0,-6 6 70,-2 0 1,-8 0-85,-5 0 0,-3 0-391,0 0 0,-1 0-293,0 0 1,2 0-1645,2 0 1449,-3 0 656,11 0 0,0 0 0,8 0 0</inkml:trace>
  <inkml:trace contextRef="#ctx0" brushRef="#br0" timeOffset="87">29239 12601 8010,'-6'0'3034,"0"0"-2545,6 0 56,0 5 117,0 2-329,0 6 1,0 5-2,0 2 0,1 9-26,4 4 0,-4 3-144,3 1 1,2 0-131,-2 1 1,0-1 365,-4 0-1532,0 0 855,0-5 0,0-3-2019,0-8 1538,0-4 0,0-4-2176,0-1 2936,0-5 0,0-7 0,0-7 0</inkml:trace>
  <inkml:trace contextRef="#ctx0" brushRef="#br0" timeOffset="88">29227 12601 8007,'19'-13'669,"5"1"0,-9 4-360,6-1-463,-1 7 135,5-4 1,4 6 343,0 0-135,5 0 0,-7 4-1395,2 0 0,-5 10 1205,-3-1 0,-3 7 0,-6 0 0</inkml:trace>
  <inkml:trace contextRef="#ctx0" brushRef="#br0" timeOffset="89">29202 12874 8541,'13'-6'2849,"-1"5"-1780,0-3 0,6 1-491,3-1 1,7 2-961,1-2 1,4 1 273,-4-1 1,4 3-1499,-4-3 0,0 2 310,-5 2 1296,1 0 0,-6 0 0,-1 0 0</inkml:trace>
  <inkml:trace contextRef="#ctx0" brushRef="#br0" timeOffset="90">29823 12688 10504,'0'12'1886,"0"0"-466,0 1-938,0 5 1,0 1-93,0 6 0,-5 5-265,1 3 0,0-1-684,4 1 0,-4-5 446,0 0 0,-2-1-1438,2-3 1,3 0 826,-3-3 0,2-4 724,2-4 0,0-1 0,0 1 0</inkml:trace>
  <inkml:trace contextRef="#ctx0" brushRef="#br0" timeOffset="91">30058 12700 7946,'0'7'2758,"0"0"-2087,0-3 545,0 3-756,6 11 0,-5 1-219,3 6-179,-2 0 1,-2 5-144,0 3 0,0 1 104,0 0 0,0 0-891,0-5 1,4-2 606,0-6 0,1 1-2829,0-5 1186,-4-6 1904,10-6 0,-10-5 0,10-11 0,-4-3 0</inkml:trace>
  <inkml:trace contextRef="#ctx0" brushRef="#br0" timeOffset="92">30120 12812 7946,'0'-25'-1073,"0"-4"805,0 0 0,6-1 903,2 1 1,3 8 71,1 0 0,1 8 151,-1 4 1,2 4-182,3 5 1,-8 3-270,4 5 0,-4 1-133,4 12 0,-5 0-40,0 4 0,-5-1-210,1 1 1,-2-1 143,-2-4 1,0 4-501,0-4 0,-6-2-71,-2-1 0,1-3-445,-1-2 0,-1 0 149,-3 1 0,-1-6 287,1-3 0,0-3 379,-1-1 1,-3 0-82,-1 0 1,1 0 425,3 0-319,1-5 1,4 2 1714,-1-5-941,7 5 0,-3-3 233,10 6 0,1 5-394,7-1 0,3 5-231,1 0 0,5 0-542,-1 0 1,2 2 199,2-3 1,-4 3-1033,-1 1 1,-3 1 597,3-1 1,-4-4-762,0 1 1,-3-1 1160,-5 4 0,3 1 0,-4-1 0</inkml:trace>
  <inkml:trace contextRef="#ctx0" brushRef="#br0" timeOffset="93">30616 12700 7951,'0'-12'731,"0"-1"0,0 1-393,0-1 481,-5 1-468,4 5 0,-10 2 206,2 5-288,-7 0 1,1 5 13,-6 3 0,4 5-61,-3 3 0,5-1-260,-2 6 0,3-2 86,2 2 0,5 1-182,3-5 1,2 3 129,2-3 1,6 5 30,2-1 0,3-2 28,2 2 0,3-6 225,1 1 0,3 2-110,-3-1 0,-1-1 220,-3-3 0,-1-5 265,1 0 1,-5-1 259,0 1-849,-5 3 0,-3-4 36,-8 6 0,-7-6-1654,-2-3 0,-5 1-42,1-1 1,-1 0 1593,2-4 0,-4 0 0,5 0 0</inkml:trace>
  <inkml:trace contextRef="#ctx0" brushRef="#br0" timeOffset="94">30741 12700 7981,'0'-12'611,"5"-1"1,1 5 290,2 0 1,3 4-340,-3-5 1,3 7-636,2-3 0,4 4 100,4 1 1,-2 0-237,2 0 1,0 4-305,4 0 0,-5 5-503,1-5 0,-6 4 460,2-4 1,-4 4-734,0-4 1288,-1 1 0,-5 0 0,-1 2 0</inkml:trace>
  <inkml:trace contextRef="#ctx0" brushRef="#br0" timeOffset="95">30927 12650 7981,'-6'11'0,"-2"-2"0,-3 2 0,-2-3 0,5 7 723,0 2 1,1 5-236,-1-2 1,1 5 712,3 4 1,2-1-521,-2 5 0,3-2-398,1 3 0,0-4 54,0-5-2235,0-1 1431,0 1 1,0-1 466,0-4 0,5-2 0,2-5 0</inkml:trace>
  <inkml:trace contextRef="#ctx0" brushRef="#br0" timeOffset="96">31373 12588 7961,'-5'-7'498,"3"2"0,-9 5-99,3 0-25,2 0 0,-5 0 341,3 0 1,1 5-53,-1 4 168,5 7-457,-8 9 1,4 7 109,-5 5-261,5 0-42,-4 6 0,10 1-856,-3 6 518,2-1 1,2-5-1728,0-2 1343,0-9 1,6 1 72,2-5-643,3-5 573,7-12 0,-4-7 538,2-5 0,3 6 0,1 1 0</inkml:trace>
  <inkml:trace contextRef="#ctx0" brushRef="#br0" timeOffset="97">31547 12700 7961,'7'7'432,"0"3"-44,-3-6 1,-1 7-316,5 1 1716,0 1-1163,4 10 1,-3-4 869,-1 6-1022,6 5 1,0-3-279,2 1 1,3-1-13,2-3 0,-2 0-833,2-3 535,-6 2 1,7-9 75,-5 2-1757,-1-7 725,-3 2 587,-1-10-2093,1 10 1176,-7-10 1400,0 5 0,0-12 0,0-1 0</inkml:trace>
  <inkml:trace contextRef="#ctx0" brushRef="#br0" timeOffset="98">31832 12700 7967,'0'7'1302,"0"4"-797,0-10 0,-1 10 1363,-3-2-973,2 2-518,-14 7 1,6 1 373,-11 6-445,1 5 0,-5 2-270,0 5 0,-4-4 8,0 0-333,6-5-1094,-1 2 1076,11-5 1,-5-6 239,5-3-2368,6-7 1214,2-4 1221,5-5 0,5 0 0,2 0 0</inkml:trace>
  <inkml:trace contextRef="#ctx0" brushRef="#br0" timeOffset="99">32093 12613 7984,'8'-8'0,"0"0"1523,1 5-1104,-3-3 1,5 12-193,-2 2 2449,2 9-1742,7 2 1,-5 7 459,4 3-963,-9 3 1,3 5-181,-2 0-173,-4 6 1,5-3 258,-6 5-1052,0 1 674,-10-2 1,2-1 237,-8-6-531,2-5 307,-8-2 0,5-7-1110,-4-2-935,3-3 806,-4-6 1266,6-5 0,0-1 0,-1-6 0</inkml:trace>
  <inkml:trace contextRef="#ctx0" brushRef="#br0" timeOffset="100">20308 13395 8324,'6'0'885,"6"0"-620,-6 5 0,7 1 111,-1 2-229,1 3 0,5-6 12,2 4 0,1 0 29,4-5 0,-3 5-188,7-5 1,-2 0 76,2-4 1,-1 0-172,5 0 1,-6 0 63,2 0 1,-2-1 4,-3-4 1,1 4-17,0-3 1,-6 1 40,-2-1 0,-3 3 20,-2-3-16,6-3 1,-4 4-56,2-5 0,-3 3 79,-5-3 0,3 0-121,-3-4 1,2-1 102,-2 1 0,3-2-91,-3-3 0,2 4 64,-2-4 0,2-1 16,-6 2 1,0-5 94,-4 4 0,0-3-103,0 3 0,0-3 81,0 3 0,-5-5-61,-3 1 0,1-1-60,-2 2 1,1-4 69,-4 3 1,3-2-130,1-2 0,1 2 65,-1 2 1,1-1 29,3 6 1,3-5 45,-4 4 1,0-3 5,1 3 0,0 1 41,4 3 0,-2 1-84,-2-1 1,3 1 90,-3 0 0,-2-1-23,2 1-51,-6-1 1,5 1-17,-3 0 1,-3-1-13,2 1 0,2-1-14,-1 1 1,0 0-122,-5-1 1,1 1 121,0-1 0,3 2 6,1 3 0,0-3 22,-5 3 1,1-2-31,0 2 0,-1 1 140,1 3-106,-1 2 1,1-3 9,0 5 1,-1 0-8,1 0 1,-1 0 7,1 0 0,0 0-17,-1 0 0,1 0 5,-1 0 1,1 0-7,-1 0 1,1 0 0,0 0 1,-1 0-4,1 0-8,-1 0 0,1 0-47,0 0 0,-1 4 15,1 0 0,4 6-85,-1-2 0,1 2-50,-4-2 149,5 3 1,-7-4-40,6 5 4,-6 6 28,7-4 1,-5 4-64,-1-6 162,1 6-104,5-4 1,-3 10 153,6-4-51,-6-2 0,9 6 101,-3-4 1,-2 5 51,2 4-142,0-3 0,4 6 115,0-3 1,4 2-80,0 7 114,6-1-163,-9-5 1,10 3 100,-2-2-143,-4 3 57,6 1 1,-4-3-117,6-1 104,-7-6 1,4 4 61,-6-7-312,6 1 272,-3-6-229,0-1 212,4-5-30,-4-6-509,0-2 84,4-5-100,-10 0-265,10 0 754,-10 0 0,10 0 0,-4 0 0</inkml:trace>
  <inkml:trace contextRef="#ctx0" brushRef="#br0" timeOffset="101">12567 14151 7862,'-7'6'1244,"3"2"-954,2 3 0,1 3 65,-3 2 0,2 5 130,-2 8 1,3 8-68,1 8 106,0 4-372,0 0 1,0 1-376,0 0 172,0-6 0,4-2-755,0-4 0,4-8 541,-3-5 1,3-2-1931,-4-6 1578,6-6 0,-9-7 617,3-8 0,3-3 0,0-6 0</inkml:trace>
  <inkml:trace contextRef="#ctx0" brushRef="#br0" timeOffset="102">12505 14213 7862,'18'-18'105,"-5"4"52,4-2 1,1 3 468,-2 5 1,6 3-168,-1 5 1,4 1-244,4 3 0,-7 3-3,3 5 0,-9 5-126,1 0 0,-1 3 75,-3-3 0,0 3-170,-8-3 0,-1 4 19,-4-5 0,-2 5-52,-2-5 0,-4 5-253,-9-4 1,2-1 109,-5-3 1,-5-1-33,-4 0 0,0-1 135,4-2 0,2-2 145,2-3 0,-1-3-128,5 3 0,5-2 464,4-2-273,5 0 1,-1 0-93,8 0 1,8 0 397,9 0 0,2 4-112,2 0 1,1 5-234,3 0 1,-2 2 53,2 1 1,-5 1 121,-3-1 1,-3 4-96,-6 1 1,-5 5 125,-3-1 0,-2-2-172,-2 2 1,-6-2-245,-2 2 0,-9-2-207,-3-3 0,-5-2 243,-4 3 0,3-5-1034,-3-4 1,7-2 530,1-6 0,10 0 588,-1 0 0,8-11 0,-2-3 0</inkml:trace>
  <inkml:trace contextRef="#ctx0" brushRef="#br0" timeOffset="103">13001 14635 7905,'12'0'0,"-3"0"0,-1 0 1242,0 0-732,-1 0 1,4 0 231,-3 0-471,3 0 0,2 0-314,-1 0 0,2 0 88,2 0 0,-2-2-167,3-2 0,-8 3 146,0-3 1,-2-3-217,1-1 1,-1 1 12,-3-2 0,-3 1-195,3-4 267,-2-1 0,-8 1 4,-2 0 1,-3 3 226,-1 1 1,-5 5-96,0-1 0,-3 3 269,3 1 1,1 0-112,3 0 0,-3 5 328,-1 4 1,5 2-211,4 1 0,3 2 164,-3 2 1,5 2-283,-1 3 0,4 2 47,4-2 1,0 2-676,9 2 1,-2-1 298,10-4 0,-5 0-1053,5-4 1,1-6 559,7 2 0,-3-4 635,3 1 0,3-4 0,-1-5 0</inkml:trace>
  <inkml:trace contextRef="#ctx0" brushRef="#br0" timeOffset="104">13658 14474 7889,'-19'0'-81,"1"4"283,6 0 0,-1 4 373,1-4 1,-1 6-31,1-2 390,5 3-549,-4 2 1,8 3 534,-5 1-446,5 10 0,-2-6-111,5 8 0,1-3-255,3-1 0,-1 0-465,5-1 0,1 0 279,3-4 0,2-2-807,2-5 1,-2-2 489,3-3 0,1-2-344,-2-6 1,6 0 55,-1 0 1,0-7-260,3-6 1,-2-5 940,7-6 0,3-1 0,0 0 0</inkml:trace>
  <inkml:trace contextRef="#ctx0" brushRef="#br0" timeOffset="105">14093 14498 7889,'-9'0'195,"1"0"179,0 6 0,-5-5-53,1 3 1,-1-1-107,1 1 1,4-1 134,0 5 0,-1 1-135,-3 3 1,4 0 182,-1 1 0,5 3-91,-4 1 0,5 5-138,-1-1 1,3-2-247,1 2 0,1-6 170,3 1 1,3 1-456,5-5 0,1 2 198,-1-10 1,1 0-392,-1-4 0,2-1 258,2-3 0,-2-7-276,3-6 0,-3-4 121,-2 5 0,0-5 139,1 5 0,-2-5 161,-3 4 0,2 1 131,-6 4 793,0-1-636,-4 6 1,-1 2 519,-4 5 0,0 9-311,-3 4 1,-2 6 381,6-2 0,0 5-294,4-2 1,0 0-223,0 0 1,0-5-226,0 2 1,5-7 96,4-2 1,3-5-472,4 1 0,-2-3 224,3-1 1,1-9-542,-2-4 1,5-8 301,-5 1 1,1-4-144,-5 0 0,-3-1 185,-1 0 1,-5 4-42,1 1 450,-3 4 0,-1 3 57,0 4 1,-1 8 125,-3 1 0,1 7-155,-5 9 1,5 0 516,-1 4 0,2 1-246,2 4 0,0-2 81,0-2 1,5 1-179,-1-6 1,5 1-210,0-5 0,3-1-329,5-2 1,-2-4 197,5-5 0,-4-1-158,0-3 0,2-3 100,-1-6 0,0-5-513,0-2 1,-3-2 257,2 1 0,-6-2 6,-2 2 0,-4 2 115,5-2 1,-7 6 254,3-2 66,-4 4 0,-2 4 312,-4 1 0,3 5 916,-7-1-959,1 8 0,0 3 93,0 6 0,5 0-102,-1 4 0,2-3 285,2 2 0,0 2-255,0-1 1,2 3-235,2-3 0,-1-1-396,5-3 70,0 5 0,5-5 179,-1 4 143,0-9 0,1-2-1489,-1-6 0,1-6 623,-1-2 1,-4-3 204,0-1 0,-1-6 231,2-3 0,2 2 339,-3-2 0,-1 4 0,1-3 1,-4 5-1,5-2 0,-5-1 209,4 2 0,-4 3-181,4 5 1,-4 1 605,5-1 0,-5 2-308,4 6 0,-4 0 139,5 0 1,-1 2-31,4 2 0,-4 3 72,1 5 1,-1 2-195,4 2 1,1 0-243,-1 4 0,-1-3-216,-2 3 0,0 0 190,-5 0 1,5 3-326,-5-7 0,0 5 193,-4-5 1,0 1-133,0-5 0,-2-4-87,-2 1 1,-3-7-33,-5 3 0,0-4 148,-1-1 1,1 0 109,-1 0 0,5-6 283,0-2 0,5 1-97,-1-1 0,3 0 363,1-5 0,1 1-182,3 0 0,3 3 208,5 1 0,6 1-145,3-1 1,2-2-7,2 6 0,4-4-94,0 4 0,4-2-245,-4 2 0,4 3-250,-4-3 0,4-3 180,-4-2 0,-4 2-369,-4-1 0,-6 1 54,1-1 163,-7-3-32,2 4-84,-10-5 169,5-1 77,-12 1 1,-1 0 74,-5-1 0,-2 5-90,-3 0 1,4 3 291,-4-3 1,-1 5-89,2-1 0,-1 3 402,5 1 1,-1 0-209,1 0 0,1 5 163,3 4 1,2 3-125,6 5 0,0-2-76,0 5 1,0 3-403,0 5 0,6-1 130,2 2 1,3-3-88,1-1 0,6-5-51,3 1-131,-3-6 0,5 2-530,-2-9 0,2-3 308,2-5 504,0 0 0,0 0 0,0 0 0</inkml:trace>
  <inkml:trace contextRef="#ctx0" brushRef="#br0" timeOffset="106">16350 14374 7711,'-5'-7'-449,"2"-2"359,-5 5 929,5-6-456,-8 9 1,4-5 174,-5 6-136,-1-5-158,1 3 1,-2-3 417,-2 5-407,2 0 1,-8 5 67,5 3 0,-4 4-114,5 0 0,-5 4 77,5 1 1,1 5-92,6-1 1,0-2-201,4 2 0,1-1 85,4 5 0,7-6-174,6-2 1,0-3 16,8-2 1,1-1-121,7-3 1,-3-2 53,3-6 0,-3-1 31,-1-4 0,-1 4-5,-4-3 1,-2-2-44,-5 2 180,-1-5 0,-5 6-54,-3-5 0,-4 5 57,-4-1 0,-3 4 18,-5 4 1,-6 3 137,-3 5 1,-2 5 3,-2-1 0,4 5-39,0-5 0,2 5-48,-1-4 0,3 5 1,7-3-57,2 0 26,5-1 1,-2-1 83,5-1 1,7 1-79,5-5 1,2-4 0,8-1 209,4-1 1,-1-2-139,4-4 1,-3 0-295,-1 0 119,0 0-1302,0 0 673,-1-6 449,-4 5 1,-2-9-1225,-6 6 909,0 0 1,-3 3 505,-1-3 0,-5 2 0,2-3 0</inkml:trace>
  <inkml:trace contextRef="#ctx0" brushRef="#br0" timeOffset="107">17318 14412 7891,'-18'0'-638,"4"0"446,-2 0 0,-2 1 430,1 3 1,-3-1-46,3 5 0,-5 0 222,1 5 0,-1-1 3,2 1 1,-3 3 23,7 1 1,-1 5 9,5-2 1,4 4-183,-1 1 1,7-2 74,-2-2 0,8 2-102,4-2 0,4 1-175,5-2 0,-2 3 98,6-7 1,4-1-300,3-7 1,1 2-151,-4-6 0,1 2-369,3-2 0,-7-3-488,3 3 1,-4-2 540,0-2 1,-5-2-613,-8-2 1211,3 3 0,-9-10 0,3 4 0</inkml:trace>
  <inkml:trace contextRef="#ctx0" brushRef="#br0" timeOffset="108">17033 14647 7891,'6'0'1357,"0"0"-915,-1-5 0,2 3 229,6-2 0,5 3-1121,2 1 1,4 0 229,1 0 1,1 0-1108,3 0 1,-2 0 1326,6 0 0,0 0 0,5 0 0</inkml:trace>
  <inkml:trace contextRef="#ctx0" brushRef="#br0" timeOffset="109">17926 14275 8844,'-7'13'1531,"1"-1"-1018,6 6 0,0 2 104,0 9-231,0 3-195,0 11 1,0 1-254,0 6 146,0 5 0,0-4-248,0 2 0,0-7 162,0-5 1,0-8-820,0-4 1,0 0-1,0-4-373,6-8 0,-3-12-86,5-5 1280,-5 0 0,8-5 0,-4-2 0</inkml:trace>
  <inkml:trace contextRef="#ctx0" brushRef="#br0" timeOffset="110">17901 14387 7873,'25'-4'468,"0"-1"1,1-4-235,3 1 1,-2 1 460,6-2 1,0 7-682,5-3 0,-5 4-814,0 1 0,-6 0-333,2 0 1,-7 0 247,-1 0 885,-11 0 0,1 6 0,-11 1 0</inkml:trace>
  <inkml:trace contextRef="#ctx0" brushRef="#br0" timeOffset="111">17913 14560 7885,'-7'0'3332,"-4"6"-2947,10-5 1,1 5 261,8-6 0,7 4-505,2 0 1,5 2-432,-1-2 0,2-3-661,2 3 0,0-2 641,0-2 1,-1 4-2098,1 0 2406,-5 0 0,3 1 0,-4 2 0</inkml:trace>
  <inkml:trace contextRef="#ctx0" brushRef="#br0" timeOffset="112">18496 14387 7883,'0'7'600,"-1"0"-514,-3-3 1319,3-3-889,-5 16 1,6-8 807,0 12-881,0 0 1,0 9-639,0 3 84,0 8 150,0-2 0,0 5-423,0-3 0,0-2 323,0 2 0,0-4-2589,0-4 2650,0-8 0,0-1 0,0-5 0</inkml:trace>
  <inkml:trace contextRef="#ctx0" brushRef="#br0" timeOffset="113">18844 14412 8025,'0'8'748,"0"0"1,0 2-339,0 6 1,0 4-107,0 4 1,-4 7-99,-1 2 0,-3 7-185,4 1 0,-6 6 182,2-2-1764,3-2 1285,-1-6 0,6-2-84,0-6-1286,0-6 786,0-5 860,0-11 0,0-2 0,0-5 0</inkml:trace>
  <inkml:trace contextRef="#ctx0" brushRef="#br0" timeOffset="114">18856 14449 7884,'21'-13'0,"0"1"0,-1 0 773,5-1 1,-4 6-84,-1 3 0,0 4 69,0 4 0,4 4-524,-4 9 1,-6-2-21,-1 6 0,-5-2-252,0 2 0,-2 2 85,-6-2 0,0-2-398,0 2 1,-7-6 288,-6 2 1,0 0-859,-8 0 1,-1 0 357,-7-5 0,3-4 135,-3 1 0,0-3 364,4 3 0,-3 0-138,8-5 1,2 2 663,1-2 0,4-3-295,0 4 1,6-3 403,3 2 1,8-2-234,5 2 0,3 2 402,4-2 0,5 5-200,8 0 0,-1-3-259,5 3 0,-4-1-221,4 4 1,-4-3-177,4-1 0,-6-1-201,2 1 0,-4 3 209,-4-3 1,1-1-1415,-6 2 0,-3-1 1520,-5 4 0,-5 1 0,2-1 0</inkml:trace>
  <inkml:trace contextRef="#ctx0" brushRef="#br0" timeOffset="115">19464 14412 7896,'-5'-13'2860,"3"1"-2520,-2-1 1,-2 5-262,2 0 1,-5 5 502,0-1-420,-2 3 1,-2 7-289,-4 7 0,3 1 198,-2 6 1,-2 0-150,1 0 0,5 4 137,4-4 1,1 0-64,-2 0 1,4 0-42,5 0 1,1 2-35,3-5 0,7-1 118,6-3 1,5 3 202,-1 1 0,2-1 171,2-3 1,-2-5-116,-2 0 0,1 1 76,-5 3 1,-1 0 249,-3 1-678,-6-1 0,-2 1 96,-5-1 1,-5-1-944,-4-3 0,-7 2-229,-5-6 1,-2 4 607,-2-4 0,4 1-1976,0-5 2497,1-6 0,-5-1 0,0-5 0</inkml:trace>
  <inkml:trace contextRef="#ctx0" brushRef="#br0" timeOffset="116">19687 14412 7901,'20'0'0,"-2"0"0,-1 0 786,4 0 0,4 0-23,4 0 1,-3-5-347,3 1 1,1 0-1300,-1 4 1,0 0 389,-4 0 1,-6 0-169,-2 0 1,-3 0-25,-2 0 684,0 0 0,-5-5 0,-1-2 0</inkml:trace>
  <inkml:trace contextRef="#ctx0" brushRef="#br0" timeOffset="117">19861 14412 7901,'0'12'0,"0"-4"294,0 0 1,0 2 947,0 7 486,0 2-1094,-6 6 1,5 4 68,-3 0-707,-3 11 0,6-7 156,-3 8 1,1 2-1281,-1-2 1,2-4 688,-2-4 0,3-5-2105,1 1 2544,0-8 0,0-9 0,0-7 0</inkml:trace>
  <inkml:trace contextRef="#ctx0" brushRef="#br0" timeOffset="118">20382 14312 7867,'-7'0'0,"-4"0"0,4 0 581,-5 0 1,4 0-158,-1 0 0,1 10 370,-4 2-462,-1 15 1,2-4 85,3 14-323,-3 3-44,4 10 0,0-1-185,3 1 103,3 5 1,1-4-949,0 3 0,5-10 624,3-7 0,9-5-813,4-7 587,2-6 137,2-7 444,0-6 0,5-12 0,2-1 0</inkml:trace>
  <inkml:trace contextRef="#ctx0" brushRef="#br0" timeOffset="119">20618 14325 7887,'12'0'3555,"1"4"-3063,-1 0 0,0 6 375,1-2-428,-1 8-522,1-2 0,3 8-565,1-5 1,-1 5 54,-3-1 0,-1-4-673,0 0 1,1-5 1265,-1-3 0,1 2 0,-1-4 0</inkml:trace>
  <inkml:trace contextRef="#ctx0" brushRef="#br0" timeOffset="120">20965 14325 7887,'-7'0'770,"-4"5"0,4-2-361,-5 5 0,4 1 44,-1 3 1,1 0 161,-4 1-700,-1-1 1,-3 5-891,-1-1 1,1 2 548,3-1 0,2-4-302,3 4 0,-2-7 307,6-2 0,0 0 463,4 5 0,0-5-105,0 0 1,0 0 672,0 5 1,4 1-196,0 2 0,5 2 69,-5 3 0,4 6 349,-4-2 1,2 4-224,-2 0 0,-3-2-243,3 7 0,-2-7-138,-2 2 0,0-7-200,0-1 1,0-6 268,0 1-1731,0-7 1433,0-4 0,5-10 0,2-2 0</inkml:trace>
  <inkml:trace contextRef="#ctx0" brushRef="#br0" timeOffset="121">21126 14709 7800,'4'8'0,"1"1"1617,-1-1-1021,-4 4 0,0 1 66,0-1 80,0 1-406,0 5 1,0 1-1668,0 6 935,0-6 1,-2 3-217,-2-6 0,1 5-1712,-5-4 2324,5-1 0,-8-9 0,5-1 0</inkml:trace>
  <inkml:trace contextRef="#ctx0" brushRef="#br0" timeOffset="122">21412 14325 7862,'12'5'0,"5"2"945,-1 6-579,6-1-372,-8 0 1,9 6 2017,-2 3-1280,-3 8 0,0-2-493,-6 6 1,-1 2 92,-2 6-127,2-2-988,-10 4 765,5-6 1,-8-4 86,-2 0-176,-3 0 86,-5-1 1,-2-6-1302,-3-5 893,4-1 0,-9 0 72,5-4 357,-5-2 0,8-2 0,-4 1 0</inkml:trace>
  <inkml:trace contextRef="#ctx0" brushRef="#br0" timeOffset="123">21945 14883 7820,'-5'12'1180,"-2"1"1,-6 0-486,1 4 0,-5-2-1875,1 6 1180,-6-6 0,2 8 0,-4-3 0</inkml:trace>
  <inkml:trace contextRef="#ctx0" brushRef="#br0" timeOffset="124">22925 14325 8836,'7'1'857,"-3"3"1,-2 3-440,-2 6 0,4 6 422,0 6-542,0 5-122,-4 13 0,0 6 176,0 9-2714,0-3 2192,0 0 0,4-5 97,0 0-1385,0-6 993,-4-2 0,2-11 8,2-6-1256,-3-12 773,10-7 940,-4-6 0,6-11 0,-1-3 0</inkml:trace>
  <inkml:trace contextRef="#ctx0" brushRef="#br0" timeOffset="125">22987 14337 7994,'13'-5'0,"3"2"0,1-5 1003,5 5-591,-9-3 0,10 6 445,-7 0-669,6 0 9,-8 6 1,9-1-1558,-2 4 696,-3 2 405,0-4 201,-6-1 58,1 5 0,-1-4 0,0 6 0</inkml:trace>
  <inkml:trace contextRef="#ctx0" brushRef="#br0" timeOffset="126">22925 14536 7988,'-7'0'2272,"2"0"-1487,5 0 564,0 0-972,5 0 0,6 0-405,6 0 1,6 0-506,2 0 0,0 4-1351,4 0 0,1 0 1884,-1-4 0,6 5 0,-4 2 0</inkml:trace>
  <inkml:trace contextRef="#ctx0" brushRef="#br0" timeOffset="127">23521 14350 8568,'0'12'2843,"0"0"-2312,0 1 0,0 0 100,0 4 0,-5 8-200,1 8 0,-1 4-797,1 4 0,-2 2 309,-2 3 1,-2 2-1370,6-3 0,-4-3 265,4-5 1161,0-5 0,4-8 0,0 1 0</inkml:trace>
  <inkml:trace contextRef="#ctx0" brushRef="#br0" timeOffset="128">23880 14362 9035,'0'-7'2164,"0"2"-1854,0 5 1,0 5 380,0 3-365,0 9 1,0 8-291,0 8 1,0 4 89,0 4 0,0 3-543,0 6 0,0-5 313,0 1 0,-4-8-874,0 0 1,0-7 330,4-6 0,0-6-631,0-2 738,0-9 0,1-4 91,3-8 1,-2-3 448,2-5 0,3-6 0,0-1 0</inkml:trace>
  <inkml:trace contextRef="#ctx0" brushRef="#br0" timeOffset="129">23893 14399 7982,'5'-25'0,"2"1"551,6-1 1,3 5-136,1 4 0,-1 8 161,-3 3 0,3 4-159,1 1 1,3 6-271,-3 2 0,-1 8-34,-3 5 0,-1 3 125,1 0 0,-6-3-267,-3 0 0,1-2 0,-1 3 222,-1-1 0,-2-6-541,-1 1 121,-5 4-817,-2-7 725,-5 5 1,-2-5-49,-3-1-158,4-5 269,-11 4 1,10-8 108,-2 5 0,-2-5 232,1 1 0,1 1 226,3 0-347,1-1 0,1-3 754,3 3-249,2-2 554,6 3-620,6 1 1,1-1 295,5 3-463,6 3 0,1-4 0,6 6-98,0-1 0,0 1-29,-1-1 0,-3-4-334,0 1 0,-2-5 203,2 4 0,-3-4-309,-6 4 0,0-5-1605,1 1 919,-6-2 478,-2-2 84,-5 0 454,0 0 0,0 5 0,0 2 0</inkml:trace>
  <inkml:trace contextRef="#ctx0" brushRef="#br0" timeOffset="130">24724 14337 7966,'-12'-5'709,"5"-2"-453,-4 0 0,4-3 97,-6 6 305,1-6 0,-1 9-195,1-3-240,0 3-56,-6 1 1,3 1-161,-6 3 0,4 3 129,-3 5 0,5 2-314,-2 3 137,3-4 1,7 11 168,3-4-232,3 4 0,1 1 136,0-6 1,7 4-20,5-2 0,6 3 0,8 0 209,3 1-182,-3 0 1,9-2 170,-6-2 1,0 2-94,-4-2 0,-2-3 268,-2-1 0,-5-2-60,-8 1 0,2-2 101,-6 3 0,-1-8-48,-7 0 0,-9-3-743,-7 3 1,-4 0-193,0-5 1,-3 5-495,-2-5 1,2 0 464,-6-4 0,5-1-268,-1-4 0,3-1-1072,1-7 1925,6 1 0,1-6 0,6-1 0</inkml:trace>
  <inkml:trace contextRef="#ctx0" brushRef="#br0" timeOffset="131">24860 14312 7913,'6'-12'0,"-3"4"883,5-1-498,0 7 0,10-5 446,3 3 1,9 2-335,7-2 0,6 3-434,7 1 0,3 0 11,1 0 1,-1 4-685,-8 0 1,-2 0 481,-6-4 1,-5 1-837,-3 4-348,-9-4 1312,-7 5 0,-8-1 0,-5 2 0</inkml:trace>
  <inkml:trace contextRef="#ctx0" brushRef="#br0" timeOffset="132">25233 14275 7913,'0'13'0,"-2"0"309,-2 4 0,3-2-102,-3 6 0,2-1 953,2 5 0,0 5-472,0 4 0,4 7-233,0 4 1,1-1-192,-5 2 0,-2-6-220,-2 1 0,3 1-642,-3-5 1,-2 0 448,2-12 1,0-3-2419,4-10 1380,0 1 1187,0-6 0,-6-2 0,-1-5 0</inkml:trace>
  <inkml:trace contextRef="#ctx0" brushRef="#br0" timeOffset="133">25840 14238 7913,'-12'0'149,"0"0"1,-1-1 537,1-4-329,-1 4 1130,1-5-928,0 6 0,-1 7 84,1 6 170,-1 5-448,-5 7 1,5 9-34,-4 3 1,7 13-55,2-1 1,1 11-2115,-1 2 1636,3-6 206,5 10 1,0-16-1900,0 0 756,0-6 647,5-7-2406,7-11 2895,8-3 0,-1-10 0,-1-1 0</inkml:trace>
  <inkml:trace contextRef="#ctx0" brushRef="#br0" timeOffset="134">26101 14263 7875,'12'0'0,"-3"0"0,-1 0 1333,0 0-823,5 0 1,3 5 90,1 3-104,5 9-203,-3-3 0,2 9-1048,-1-2 540,-5 2 1,3 2-250,-5 0 0,-5-4-1379,0-1 1364,-5-5-456,8-2 934,-10-2 0,11-10 0,-6 5 0</inkml:trace>
  <inkml:trace contextRef="#ctx0" brushRef="#br0" timeOffset="135">26485 14263 7875,'0'12'0,"0"1"0,0-1 419,-5 0-262,4 1 0,-10 3 1040,2 1-762,-2 5 0,-1-7-1205,-1 6 1,1-2 369,0 2 0,-1-3-493,1-6 0,4-5 893,-1-3 0,7 3 0,-4-7 0,6 0 0,0-2 0,0-6 0,0 5 309,0-2 0,0 15 38,0 2 0,1 7 530,4-2 0,-4 5-307,3-1 0,-3 2-194,-1 2 0,0 0-162,0-1 0,-4 1-126,0 0 0,-4 4-180,4 0 1,-2-4-268,2-5 0,3-5-2108,-3 2 1188,-3 2 1279,5-5 0,-3-1 0,5-8 0</inkml:trace>
  <inkml:trace contextRef="#ctx0" brushRef="#br0" timeOffset="136">26572 14610 7913,'13'-4'0,"-1"0"0,-4-2 1155,1 2 0,-1 3-491,4-3 0,-5 8-106,-3 4 0,2 4-161,-2 5 1,0-2-376,-4 6 1,-5-5-4,-4 5 1,-2-2-120,-1 2 0,0 1 20,-1-6 1,1 1-147,-1-5 1,2 1-26,3-1 146,-3-5 0,5 0-140,-2-3 193,3-3 1,6 5 539,3-6 1,7 0-224,6 0 0,5 0-35,-2 0 1,0-1-232,0-4 1,1 4-282,4-3 1,-4 3-565,-1 1 1,-5 0 454,2 0 0,-7 0-1528,-2 0 1919,0 0 0,-1 0 0,-1 0 0</inkml:trace>
  <inkml:trace contextRef="#ctx0" brushRef="#br0" timeOffset="137">26994 14201 7913,'12'0'0,"1"-6"355,-1 5-244,1-5 0,3 8-108,1 2 1716,5 8-1087,-3 7 0,2 8 70,-1 2-28,-4 2-312,2 12 0,-6 4 589,0 2-1447,-5 4 787,-1-9 0,-8 6 304,-2-1-408,-3 1 1,-6-6-444,-4-3 237,3-8 1,-8 3 181,6-3-1590,-6-2 1038,8-1 1,-4-11 141,6-2-2682,5-9 1379,-4 3 1788,9-10 0,-9 5 0,4-6 0</inkml:trace>
  <inkml:trace contextRef="#ctx0" brushRef="#br0" timeOffset="138">27776 14523 8001,'12'0'0,"0"0"0,1 0 947,-1 0-570,6 0 1,-3 0 211,6 0 4,0 0-272,3 0 1,1 0-163,0 0-83,0 0 19,0 0 0,-2 0-1027,-2 0 538,2 0 262,-9 0 132,4 0 0,-6 6 0,1 1 0</inkml:trace>
  <inkml:trace contextRef="#ctx0" brushRef="#br0" timeOffset="139">27714 14759 7902,'8'-8'764,"0"-1"0,0 6 228,5-1 0,-1-1-445,1 1 1,5 0 94,2 4-128,9 0-297,-3 0-580,5-6 344,-1 5 0,-4-5 127,3 6-1554,-8 0 778,2 0 668,-3 6 0,4 1 0,1 5 0</inkml:trace>
  <inkml:trace contextRef="#ctx0" brushRef="#br0" timeOffset="140">28780 14201 8022,'-5'-7'260,"2"1"-260,-5 6 659,5 0-71,-2 0-27,5 0-197,0 6-187,0 1 0,0 6-193,0 4 28,0 2 1,0 6-271,5 0 218,-3 0 0,3 4 153,-5 0-275,6-6 105,-5 0 0,4-9 202,-5 3-285,0-3 48,0-2 0,-1-1-77,-3-3 166,3-2 10,-10-6 0,8 0-39,-5 0 19,5 0 18,-8-6 77,9 5-75,-3-10-1,-1 4 302,5-5-180,-5 5 0,6 0-5,0 3 234,6 2-190,-5-3 1,10 6 392,-2 3-271,-4-2-85,6 9 0,-4 0 195,5 5-11,-5 6-234,4-2 264,-9 10-122,3-4 0,-1 10 32,1-3-340,-1 3 62,-10 1 0,3-4 322,-5 0-502,5-5 145,-8 2 1,10-7-234,-3-2 0,2-3 136,2-6 1,2-3-564,2-1 291,-3-5 194,10 2-710,2-5 553,1-5 1,8 2 316,-6-5 0,6-1 0,-2-3 0</inkml:trace>
  <inkml:trace contextRef="#ctx0" brushRef="#br0" timeOffset="141">29475 14412 7943,'-12'0'-58,"-6"0"1,4 0-115,-2 0 1,2 0 972,1 0-258,1 0-157,0 0 0,-1 1 581,1 3-587,5 3-1,-4 11 565,4-4-570,-6 9 0,7-4 208,1 6 82,-1 0-319,4 0 1,-2 4 147,8 0-478,-2 0 47,9-10 1,-5 3-84,7-6 82,5 1 1,1-5-930,6 1 0,-4-6 500,-1-3 1,1-3-2643,4-1 3010,0 0 0,5 0 0,2 0 0</inkml:trace>
  <inkml:trace contextRef="#ctx0" brushRef="#br0" timeOffset="142">29760 14697 7866,'7'0'1225,"4"0"952,-9 5-1049,3 2-682,-5 0 0,-1 4-367,-3-3-43,2 3 53,-9 7-2241,4-4 1087,-5 4 1065,0-6 0,-6 1 0,-2-1 0</inkml:trace>
  <inkml:trace contextRef="#ctx0" brushRef="#br0" timeOffset="143">30282 14498 7901,'-6'-12'0,"3"1"678,-5 3-342,5-3 0,-8 8 28,3-5 1,-3 5 41,-2-1 1,1 2-7,0 2 1,-1 0-96,1 0 0,-5 6-98,1 2 0,-1 7 9,5 2 1,-1 5 92,1-1 0,1 6-127,3 2 0,2 0-71,6-4 1,0 0-2,0-1 0,6 0-219,2-4 0,9-3-319,3-9 0,4-2 214,0-6 0,1 0-181,0 0 0,0-10 156,0-2 1,0-5-170,-1 1 1,0-4 84,-4-4 0,2-1-111,-5 0 1,-5 0-45,-3 0 113,-1 1 101,-1-1 1,-2 1-4,-5 4 0,-1-4 36,-3 4 1,-2-4 337,-2-1 0,-3 5-143,3-1 1,1 0 520,-1-3 1,3 4-82,-3 4 0,5 6 1655,-1 2-1447,3 5 1,1-1-11,0 8 0,0 4 149,0 9 1,0 2-285,0 6 0,0 0 40,0 0 1,0 3-132,0 1 1,4 4-319,0-4 0,0 4-119,-4-4 1,4 0-100,1-4 0,3 0-717,-4 0 0,4 0 503,-4-1 0,5-4-612,-5-4 0,5-2 369,0-2 0,2-5-2200,1-3 2817,1 3 0,-1-5 0,0 3 0</inkml:trace>
  <inkml:trace contextRef="#ctx0" brushRef="#br0" timeOffset="144">30753 14660 11575,'-7'5'2047,"-4"2"-2059,4 5 0,-5 5-153,-1-1 1,0 2-250,-4-1 0,2-2 414,-6 6 0,6-1 0,-3 5 0</inkml:trace>
  <inkml:trace contextRef="#ctx0" brushRef="#br0" timeOffset="145">31324 14424 7905,'-6'-12'-516,"5"5"516,-10-4 1159,4 4-675,-6 0 0,1-3 124,0 6 0,-1 0 91,1 4 0,-1 1 418,1 3-758,0 3 1,0 7 201,4 3-134,-3-4-210,10 5 54,-5 0-252,6-4 44,0 9 1,0-9 262,0 3-666,6-3 355,1-2 1,6-4 101,4 0-712,-3-5 449,9 3 1,-8-6-737,6 0 407,-6 0 296,3 0 0,-10 0-197,1 0 6,-7 0 270,9 0 126,-9 0-53,3 0 0,-9 5-3,0 4 1,-10 2 191,2 1 1,-5 2-180,1 2 303,2-2-171,2 4 0,1-6 161,2 1-44,4-1-158,-1-5 396,6 4-193,0-4 9,0 0 15,11-2-118,-2-5 0,10 2-22,-3 2 108,-2-3-151,10 5 1,-6-6 174,2 0-974,4 0 525,-11 0 0,5 0-1948,-5 0 1050,-1 0 1054,1 0 0,-1 0 0,0 0 0</inkml:trace>
  <inkml:trace contextRef="#ctx0" brushRef="#br0" timeOffset="146">31857 14225 7892,'0'-12'1304,"0"5"-481,0 2-483,0 5 812,-6 0-698,5 0 0,-6 5 221,3 3-915,3 3 236,-5 2 1,6-1-313,0 1 232,0-1 65,0 1-479,0-1 239,0 0 160,6 1-333,1-6 271,5 4 0,-4-9-154,1 7 442,-1-7-58,-1 4-203,4-1 847,-10 2-261,10 0 63,-9 4-243,3-4-84,1 6 1,-5-1 46,3 0-18,-3 1-98,-1-1-88,0 1 91,0-1 1,0 6 134,0 3-378,0 2 206,0 2 1,0 1 75,0 3-68,0-3-24,0 4 0,-4-5 216,0 0-183,0 0-16,-1 0 1,3-5-353,-2 1 141,-3-11-53,6 6 0,-6-10-299,3 2 334,2 3-1382,-3-10 455,-1 5 1070,5-6 0,-10 0 0,4 0 0</inkml:trace>
  <inkml:trace contextRef="#ctx0" brushRef="#br0" timeOffset="147">32229 14870 8671,'-7'0'618,"-4"0"-618,10 0 0,-10-5 0,4-2 0</inkml:trace>
  <inkml:trace contextRef="#ctx0" brushRef="#br0" timeOffset="148">13447 16086 8001,'7'-6'-76,"4"5"76,-2-3 0,2-3 0,5 6 427,1-4 1,9 4 0,0 1 1165,4 0-1213,4 6-345,-3-5 149,5 10 1,-8-8 183,5 5-1587,-6-5 885,-2 8 0,-3-10-1454,-5 3 690,-1 3 1098,-3-5 0,-6 3 0,-2-5 0</inkml:trace>
  <inkml:trace contextRef="#ctx0" brushRef="#br0" timeOffset="149">13410 16309 7957,'7'0'180,"4"0"-72,-4 0 1,7 0 73,2 0 0,4 0 21,4 0 0,3 0 944,2 0-733,8 6 1,1-4-348,4 7 1,-4-5 100,0 4 0,-5-4-809,0 4 0,-7-1 410,-1 2 1,-6 0-1908,-7-5 2138,1 0 0,-1 2 0,1 1 0</inkml:trace>
  <inkml:trace contextRef="#ctx0" brushRef="#br0" timeOffset="150">13869 15887 7924,'17'5'0,"-1"-1"0,1 5 887,1-7-334,-4 9 466,9-4-622,-4 5 0,2 2-70,0 2 1,-1-1-127,5 6 1,-4-6 154,-1 2-115,-4-3 1,2-2 715,-6 0-583,0 1 1,-1 3 217,-2 1-242,-4-1 1,-1 2 722,0 3-756,-5 2 1,-7 5-39,-9 5 1,-2 0-61,-6 9 0,0 0 101,1 0 1,-5 0 35,0 0-3367,0-9 2360,4 3 0,6-13 194,2-2-2196,3-9 542,7-1 353,2-10 1758,5-1 0,0-12 0,0-7 0</inkml:trace>
  <inkml:trace contextRef="#ctx0" brushRef="#br0" timeOffset="151">15246 16098 7863,'-7'-8'0,"3"0"640,-3 5-307,6-8 1,-9 8 119,6-5-118,-6 5-15,4-8 198,-7 10-233,1-5 1,-5 6-45,1 0 1,-1 0 134,5 0-163,-1 6-175,-5 1 121,5 5 1,-4 2 159,9 2-142,-3-2-4,9 10 0,-7-9 173,5 5-280,0 1-3,4-2 1,1 3-447,3-5 306,3-1 1,5 0-329,1-4 0,-1 2 214,1-10 0,0 0-188,4-4 1,-3-1 149,2-3 1,-2-3-76,-2-6 0,1-3-3,-1-1 1,-4-1 9,1 2 1,-7 2 217,3-3 1,-4 4 213,-1 0 0,0 5 851,0 0-809,0 5 1,-1-3 831,-4 6-655,4 0 1,-4 6 88,5 2 28,0 3-167,0 7 0,4-4 243,0 2-636,6-2 137,-9-1 0,10-1-792,-3 0 524,3 1 0,-3-5-877,1 0 0,-1-5 544,4 1 0,1-2-1713,-1-2 1116,1 0 1150,-1-6 0,6-6 0,1-8 0</inkml:trace>
  <inkml:trace contextRef="#ctx0" brushRef="#br0" timeOffset="152">15618 16086 7863,'0'-7'-51,"0"-4"929,0 10-511,0-5 1,-1 2 237,-3 0-446,2 0 1,-9 5 246,3 3 1,-7-1-3,-2 5 1,1 2 9,4 6 1,-1 0-253,1 4 1,-1-3-92,1 3 89,0 1 0,5 0-348,2-1 157,4-4 0,1 6-2,0-6 0,1-1-280,4-6 0,2 0-62,5-5 0,4-1 151,1-7 1,4 0-735,-5-9 0,2 2-6,-1-9 594,-4 5-652,5-9 626,-5-1 0,-1-1 396,1-3 0,-1 3 0,-1 1 0,-3 0 0,2 1 0,-6-1 0,0 0 0,-4 0 0,0 6 0,0 2 0,0-1 47,0 2 263,-5 5 686,3 0 0,-7 11-265,5 0 0,-1 5 708,5 8-1024,0 5 0,0 2 215,0 9-230,0-2-479,0 3 0,0 0-556,0 3 642,0-2 1,6 0-395,2-2 1,-1-7 329,1 3 0,1-4-1353,3-1 1,5-3 44,-1-9 1365,6-2 0,-3-12 0,6-1 0</inkml:trace>
  <inkml:trace contextRef="#ctx0" brushRef="#br0" timeOffset="153">16077 16086 7821,'0'-8'929,"0"-1"-533,-5 7 0,2-4 0,-5 6 0,0-4 137,-5 0-136,1 0 1,-1 9-111,1 3 1,0 3-80,-1 2 1,6 3-49,3 1 1,-1 5-92,0-1 1,1-2-22,4 2 1,4-5-262,1 5 0,4-6-323,0 1 1,6-6 312,1-2 1,1-5-313,-5 1 1,2-8 209,2-4 1,-2-5-325,3-3 1,-3-3 223,-2-6 0,0 0 25,1 0 1,-5-1 79,0-3 1,-1 3 319,1-3 0,-2 4 0,-6 5 0,0-4 0,0 3 0,-1 4 253,-4 0 0,0 3-224,-3 2 1,-2 4 1031,6-1 1,-2 7-341,2-3 0,3 5 35,-3 5 1,2 3 19,2 8 0,0-1-225,0 6 0,0 0-23,0 4 1,0-1-166,0 1 1,5 0-642,-1 0 1,4 0 271,-4-1 1,4 1-1298,-4 0 1,6-2-22,-2-2 1,-1 1 1323,2-5 0,4 5 0,7-3 0</inkml:trace>
  <inkml:trace contextRef="#ctx0" brushRef="#br0" timeOffset="154">17293 16036 7879,'-7'-12'-786,"-4"-1"1414,3 1-274,-3 0 1,3 3 130,-1 1 0,-3 5-70,-5-1 1,-3 3-21,3 1 0,-4 1-28,5 3 1,-1 5 119,5 7 0,0 3-23,-1 6 1,6-3-119,3 3 1,3-3-209,1 7 1,0-3 0,1-1 290,3 0-1035,9-6 537,0 5 1,10-11-89,-7 4 1,6-3-408,-1-2 435,2-5-3,2-2-2652,5-5 2784,-9 0 0,14-5 0,-9-2 0</inkml:trace>
  <inkml:trace contextRef="#ctx0" brushRef="#br0" timeOffset="155">17690 16222 7914,'0'7'1113,"6"4"282,0-4-880,1 0 0,-1 4 92,-6-3-777,0 3 201,0 2 1,-6-1 225,-2 0-1211,-3 6 538,-1-4 416,-1 4 0,-5-6 0,-1 1 0</inkml:trace>
  <inkml:trace contextRef="#ctx0" brushRef="#br0" timeOffset="156">18372 16049 7855,'-12'-6'-374,"0"3"374,-1-5 961,1 0-568,-1 1 0,1 0 206,0 3 179,-1 3-416,-5-5 0,4 2 168,-2 0-118,2 0-153,2 4 0,-1 5-22,1 3-78,5 3 1,-3 3-153,6 3 35,-5 2 0,7 7 252,-2 3-297,3-3 54,6 5 0,-1-7 268,9 1-857,-4-5 421,15-3 1,-5-4-74,6-1-375,0-5 379,0-1 1,-1-12-649,1-2 394,0-3 254,0-7 0,-2 3-817,-2-6 591,2-5 1,-9-2-405,3-5 511,-4 6 1,-2-4-111,-2 7-32,-4-7 196,-5 5 1,0-3 250,0 9-80,-5-4 62,-2 10 1,-6-5 498,1 2-438,0 9 1,-1-7 2008,1 11-1048,5-6 169,-4 9 1,9 2-510,-2 12 0,3 0-71,1 8 0,4 4 90,0 4-470,6 5-194,-9-2 153,10 5 1,-4 0-1300,6 1 604,-7-1 367,11 0-3033,-9-5 3189,10 4 0,-8-6 0,2 6 0,3-2 0,-1 1 0,-3-2 0</inkml:trace>
  <inkml:trace contextRef="#ctx0" brushRef="#br0" timeOffset="157">19228 15801 7890,'0'-13'1723,"-5"6"-1185,3 2 1,-4 1-857,1 0 0,4 2-62,-3 10 1,3 2 1007,1 11 0,0 4-53,0 3-272,0 7-576,0-3 173,0 5 1,0-1 40,0-3-1002,0 3 686,0-10 1,0 8-1300,0-5 824,0-5 342,0-7 508,0-4 0,0-6 0,0-2 0</inkml:trace>
  <inkml:trace contextRef="#ctx0" brushRef="#br0" timeOffset="158">19166 16111 7890,'-1'-9'-506,"-3"1"128,2 5 1239,-3-8-55,5 4-124,0-5 0,5 0-271,4-1 1,3 5-101,5 0 0,6 5-69,6-1 1,4-2-126,-4 2-59,5 0 1,-7 5 264,2 4-271,-3 1 1,-1 7 1,-2 3 328,-2 1-221,-9 5 1,-2-3 106,-6 6-149,6-6 0,-8 3-17,7-5 1,-5-1-67,4-3 1,0-5 264,5 0-697,-1-5 297,6 3 0,-3-13 132,6-6-626,-6-5 391,8-6 0,-3-1-104,5 0 72,-6 0 98,-1 0 954,-11 1-577,4-1 1,-10 4 36,3 0 146,-8 6-221,-8 3 0,-8 2 122,-4 6-716,-1 0 329,0 4 1,-4 6-1774,0 2 944,0 3 426,-1 7 375,4-4 1,-5 9 0,6-4 0</inkml:trace>
  <inkml:trace contextRef="#ctx0" brushRef="#br0" timeOffset="159">20506 15689 10029,'-7'5'1291,"2"9"-875,5 11 501,0 5-526,0 13 0,0 3 225,0 7-1022,0-2 1,0 9 41,0-7 1,1 0-425,3-8 1,-2-2 135,2-6 1,1-11 651,-1-5 0,6-6 0,-3-3 0</inkml:trace>
  <inkml:trace contextRef="#ctx0" brushRef="#br0" timeOffset="160">20494 15763 7822,'13'-8'203,"4"0"1,-2 5 518,6-1-611,0-3 123,3 6-165,7-5 0,-5 8-294,3 2 0,-3-2-730,-1 7 955,0-7 0,-6 9 0,-1-4 0</inkml:trace>
  <inkml:trace contextRef="#ctx0" brushRef="#br0" timeOffset="161">20506 15974 7819,'0'7'2159,"0"-1"-1669,0-6 243,0 5-413,6-3 1,2 3-237,8-5 0,0 4-435,4 0 0,1 0 110,4-4 0,0 5 241,-1-1 0,1 5 0,0-2 0</inkml:trace>
  <inkml:trace contextRef="#ctx0" brushRef="#br0" timeOffset="162">21040 15751 7834,'0'12'1282,"0"-2"-986,0 2 641,0-2-552,0 8 0,-5 1 203,1 6 262,0 5-509,-1 8 0,3-1-589,-2 0 207,-3 0 0,6 0-249,-3 1 1,2-7-477,2-2 0,0-8 39,0-5 0,6-3 727,2-5 0,3 3 0,2-4 0</inkml:trace>
  <inkml:trace contextRef="#ctx0" brushRef="#br0" timeOffset="163">21300 15801 7863,'6'12'780,"-5"-4"216,3 1 1,-3-1-341,-1 4 253,0 6-532,0 1 0,0 6 257,0 0-881,0 5 234,0 2 0,0 1-1411,0 0 822,6-5 534,-5-3 0,6-3-2160,-3-6 1099,-2 1 1129,3-10 0,1-2 0,1-5 0</inkml:trace>
  <inkml:trace contextRef="#ctx0" brushRef="#br0" timeOffset="164">21350 15776 7863,'12'-13'863,"0"1"-501,1 0 1,1 1 92,2 2 0,2 4-9,3 5 1,2 0 755,-2 0-595,-3 5-273,5 8 1,-9 0-116,3 4-6,-4 2 0,-6-5-808,-1 10 529,-6-11 0,0 7 82,0-4-929,-6-2 705,-1 4 0,-6-6 50,-4 1-973,-2-1 686,-6 0 0,0-3-208,0-1 287,0-5 1,2 8 239,2-3 1,1-1 235,7 1 1,-2-4 561,7 5-499,2-1 0,1 0-85,5 0 911,5 1-612,2 3 0,11 0 56,3 1 394,2-1-483,8 1 1,0-5 347,7 0-289,-1 0-180,0 5 0,-4-5-147,0 0-105,-5-5 232,2 3-1223,-11-1 484,5-3 429,-10 9-2598,-2-10 2695,-7 10 0,1-4 0,1 5 0</inkml:trace>
  <inkml:trace contextRef="#ctx0" brushRef="#br0" timeOffset="165">22032 15813 7850,'0'-12'1276,"0"-1"-533,0 6-213,0-4-367,0 4-5,0 0 1,-1 2 159,-4 5-423,-1 0 157,-7 0 0,1 5 150,-1 4-546,-5 2 255,5 7 1,-5-3 88,5 6 91,1-6 40,-1 8 0,7-8 383,1 6-412,4-6-65,1 9 251,0-11-109,0 11 1,10-9-5,2 6 123,9-6-55,-2 3 1,2-6 92,-1 0 233,1 1-252,-2-1 1,-1 1 139,-5-1-139,-1 0-166,-5 1-573,-1-1 388,-12 1 0,-2-1-2030,-9 0 1398,-2-5 1,-6 3 52,0-6-2231,6 0 2843,-4-4 0,3 0 0,-5 0 0</inkml:trace>
  <inkml:trace contextRef="#ctx0" brushRef="#br0" timeOffset="166">22230 15776 7820,'18'0'1524,"2"0"-1229,-1-6 0,4 5 340,-2-3-374,8 2-53,-3 2-309,10 0 141,-10 0 1,5 0 154,-7 0 1,1 0 13,0 0 0,-6 0-209,-2 0 0,-3 0 0,-2 0 0</inkml:trace>
  <inkml:trace contextRef="#ctx0" brushRef="#br0" timeOffset="167">22404 15813 7820,'-1'12'1124,"-3"1"-681,2-1 0,-7 2 213,4 3 367,1 2-434,-1 6-320,3 5 1,-3 2-44,5 5 1,-1 1 138,-4 4-1546,4 2 3,-5 0 1178,6-1 0,0-6 0,0 0 0</inkml:trace>
  <inkml:trace contextRef="#ctx0" brushRef="#br0" timeOffset="168">22913 15714 7876,'0'-7'204,"-4"0"41,-1 3-359,-4 2 1537,2-3-971,-5 16 0,3 0 170,1 14-416,0-3 0,-3 18 6,2-3-101,-2 9-137,10-2 0,-5 5-372,6 1 1,0-2 96,0-2 163,6-4-1411,1-10 742,5-2 807,6-10 0,2 3 0,4-4 0</inkml:trace>
  <inkml:trace contextRef="#ctx0" brushRef="#br0" timeOffset="169">23173 15788 7810,'9'4'1376,"-1"0"1,0 7-464,4 2 1,1 2 267,-1 10-704,6-3-498,1 14 62,6-5 1,-1 2 270,-4 1-1920,4-7 1417,-5 3 0,0-2 282,-2-3-2143,-3-3 812,-2-10 1240,1-5 0,-1 4 0,0-4 0</inkml:trace>
  <inkml:trace contextRef="#ctx0" brushRef="#br0" timeOffset="170">23409 15714 7880,'-7'12'0,"-4"1"2002,4-1-1269,-5 6 0,-2 3 499,-3 8-688,4-3-260,-5 15 1,1-8-899,1 8 339,-1-2-292,5-2-1183,-1-5 1180,1-2 1,5-6 69,3-4-1301,-3-2 1801,6-5 0,-5-6 0,6-2 0</inkml:trace>
  <inkml:trace contextRef="#ctx0" brushRef="#br0" timeOffset="171">23707 15639 7873,'19'6'0,"0"-3"0,-2 5 2931,-3-5-1922,4 8 1,-6 0-112,0 5 0,1 12 74,-1 1 0,-1 7-320,-3 5-1153,-2 3 464,-6 6 1,-1-1-389,-4 1-468,-1-6 930,-7-1 1,-3-6-884,-1 0 175,-5-5 587,8-7-1495,-4-2 1000,6-15 0,-1 9-223,1-9 802,0-2 0,-1 5 0,1-5 0</inkml:trace>
  <inkml:trace contextRef="#ctx0" brushRef="#br0" timeOffset="172">24128 16259 7780,'13'0'0,"-5"-4"0,0 0 0,1 0 0,3 4 0,0 0 0</inkml:trace>
  <inkml:trace contextRef="#ctx0" brushRef="#br0" timeOffset="173">31038 14994 8118,'-7'0'123,"2"-5"226,5 4 474,0-5-547,5 1-1,8 3 564,1-3-476,9 5 0,0 0 269,6 0-86,6 0-255,2 0 0,3 4 134,5 0-1115,1 6 979,4-9-199,5 10 1,-4-8-75,2 5 74,-7-5 1,-3 2 83,-6-5-119,-5 0 0,-8 0 73,-7 0-71,-9 0 201,-2 0-567,-6 0 249,-6-5 1,-1 3 896,-5-2-3443,-6 3 2606,4 1 0,-15-6 0,3-1 0</inkml:trace>
  <inkml:trace contextRef="#ctx0" brushRef="#br0" timeOffset="174">31373 15106 7960,'-5'-7'-522,"3"2"509,-3 5 791,5 0-192,0 0 67,-6 0-275,5 5-40,-10-3 36,9 9-140,-3 1 1,-1 3 51,-2 6 107,3-1-240,-6 11 0,2-4 236,-7 6-230,2 0 25,-9 5 1,3 3-106,-4 0-61,-7 1 1,4-5-693,-6 0 320,-1 0 299,-3-5-132,0 4 0,0-14-235,0 3 367,-1-9-646,1 2 543,0-5 49,-6-1 1,9-1 39,-3-3-157,-3 3 79,1-9 1,-5 7-35,3-5 132,-4 1-12,1 0 1,-3-4-208,6 4 201,-11-4-12,12-1-142,-9 0 85,7 0 1,-1 0-29,-2 0 43,-9 0 41,8 0 1,-9 0-86,6 0 254,-1-6-78,0 5 0,1-10 72,-1 3-166,6 2 26,-4-5 0,5 4 163,-3-5-20,-7 0 0,13 3 101,-6 1-206,1 5 1,6-6 42,-2 5-188,-3-1 160,11 0 0,-10 3-3,6-2-166,-1 3 75,-4 1 1,-1-4 54,-2 0 14,-4 0 0,1 4-45,3 0 247,-4 0-211,0 0 1,2-2 169,-3-2 1,9 1 103,0-5-251,7 0 474,-1-10 190,3 4 0,4-5-443,4 2 195,1 3-182,-1-3 0,0 0-83,4 0 21,-4 1-41,5 4 1,-6 3 159,0 1-111,0 0-15,1-5 376,4 1-431,-3 5 1,4-4 232,-6 3-379,0-3 42,6 4 0,1-4 145,5 3-227,1-3 67,-1-2 1,5 2 96,0 3-125,5-3 141,-2 4-100,5-6 51,0 7 10,0 0 104,0 6-82,0 0-267,-6 6 215,5 0 0,-6 7 247,3-1-11,2 1-229,-3-1 1,5 2 284,0 2-14,0-2-241,0 10-68,0-11 69,0 5 0,0-1 63,0-1-336,0 1 292,0-5 0,0 1 47,0-1-713,0 1 401,0-7 0,0 1-275,0-3 250,0-2-140,0 3-145,0-5 265,0 0 0,0-5-372,0-3 362,0-3 1,0-2-149,0 1 220,0-6 20,0 4 1,-4-8-142,0 5 177,-6-5-39,9 9 0,-5-11 198,6 4-63,-5 2-57,3-6 0,-3 10 741,5-2-451,5 2 1,-2 3 367,5 3 0,0-2-113,5 6-263,5 0 451,-4 4-372,9 0 1,-4 1 291,6 3-273,0-2-94,5 9 0,1-10-196,2 3 46,2 3 70,-8-5 0,7 3-837,-5-5 372,0 0 185,-4 0-1845,-6 0 639,-1 0 1356,-6 0 0,-5 11 0,-1 3 0</inkml:trace>
  <inkml:trace contextRef="#ctx0" brushRef="#br0" timeOffset="175">11487 12898 8096,'-8'0'-42,"0"0"1,4-4 495,-5 0 1,5 0 9,-4 4 1,4 0-78,-4 0 0,1 1-63,-2 4 0,-2 3-95,3 8 1,1 4-1,0 6 39,2 3-192,1 2 0,4 7-519,0-1 0,0 0 288,0 0 1,5-5-1270,4-3 765,2-3 1,2-2 0,2-4-915,2-3 1244,0-3 329,-5-8 0,6-6 0,1-6 0</inkml:trace>
  <inkml:trace contextRef="#ctx0" brushRef="#br0" timeOffset="176">11723 12936 8039,'0'7'1200,"0"4"-695,6-10 0,-5 11 204,3 1-634,-3 5 19,-1 6 1,0 3-866,0 2 393,0-3 164,0 10 0,0-10-119,0 3 1,5-7 202,-1-2-981,0-4 532,1-4 579,-3-6 0,9-6 0,-4 0 0</inkml:trace>
  <inkml:trace contextRef="#ctx0" brushRef="#br0" timeOffset="177">11922 12911 8011,'6'0'0,"5"0"0,-2 0 1593,-4 5-996,6-3 0,-5 9 345,2-3 1,3 9-394,-3 3 1,2 9-604,-2 4 1,-1 7-70,-3 2 1,-2 3-1,2-5 44,-3-4 0,-6 0-2796,-4-7 2875,-2 5 0,-12-2 0,-3 5 0</inkml:trace>
  <inkml:trace contextRef="#ctx0" brushRef="#br0" timeOffset="178">11413 14436 7957,'-12'0'0,"-1"0"0,1 0 1456,5 0-295,-4 0-263,4 0-495,-5 6 0,5 2-442,2 9 18,4-4 0,1 11-486,0-3 1,1 6 0,4 2-15,3-1 1,3-2-1125,1-1 1232,1-1-446,-1-4 565,1-2 1,-1-6 293,0 0 0,1-5 0,-1-1 0</inkml:trace>
  <inkml:trace contextRef="#ctx0" brushRef="#br0" timeOffset="179">11562 14486 7957,'19'-12'285,"0"3"36,-2 1 1,-2 5 930,6-1-786,-6 3 1,7 2 23,-5 3 0,-2 5-203,-7 7 0,2 3 0,-6 6-239,-1 0 0,-3 0 10,-5 0-676,-2-1 369,-5 1 143,0-6 0,-1 4-62,1-7 0,-5-4 181,1-3 0,-5-2-402,5 1 367,-1-3-71,5-5 1,6 0 308,6 0-84,6 0-187,12 0 59,1 0 1,6 0 20,-1 0-430,1 0 0,0 0 0,0 0-30,0 0 0,0-4 6,-1 0 1,-4 0-486,-4 4 1,-6-4 913,-2 0 0,0-6 0,-1 3 0,-1-5 0</inkml:trace>
  <inkml:trace contextRef="#ctx0" brushRef="#br0" timeOffset="180">11996 14424 7957,'8'0'1421,"1"0"-599,-7 0-244,9 0 649,-4 0-747,6 5 1,-2 4 118,-3 7 0,-1 4 74,-3 4 0,-3 9-58,3 0-968,-2 6 340,-2-7 0,-2 5-619,-2 0 502,3-5 1,-10-2-2879,3-5 3008,-9 0 0,3 0 0,-4-1 0</inkml:trace>
  <inkml:trace contextRef="#ctx0" brushRef="#br0" timeOffset="181">11500 17649 7858,'-8'4'0,"-1"0"0,6 5 403,-8-7-122,10 9 0,-10 0 399,3 5-386,2 6 1,-3-1-68,4 8 0,1 0-131,4 8 0,0-6-313,0 6 0,2-7 228,2 3 0,3-7-638,5-1 1,2-3 399,2-9 0,-2-4-1270,3-9 1497,2 0 0,0 0 0,6 0 0</inkml:trace>
  <inkml:trace contextRef="#ctx0" brushRef="#br0" timeOffset="182">11723 17673 7858,'8'-8'765,"1"0"1,-5 5-305,4-1-302,0 3 0,1 1 160,-1 0 158,-5 5 1,3 6-142,-1 6 1,-4 3-358,3-3 1,-2 3 246,-2-3-712,0 5 403,0-8-566,-6 4 1,3-6 1027,-5 1-458,0-1-84,1-5 108,-4 4 193,9-10-12,-3 5 0,10-5 1,4 2-1,2 2 704,1 2-560,1-4 1,3 7 346,1-6-274,-1 5-410,-3-2 198,-1 6 0,-4-1 154,0 1-946,-5-1 503,3 0 1,-6-3-684,0-1 602,-6-5 0,-1 6 80,-5-5 0,0 1-865,-1-5 0,2-6 1,1-2 1023,2-3 0,0-7 0,-4-1 0</inkml:trace>
  <inkml:trace contextRef="#ctx0" brushRef="#br0" timeOffset="183">12046 17649 7858,'12'4'0,"0"0"0,1 5 2258,-1 0-1023,1 7-458,-1-2 1050,0 15-1163,1-8 1,-6 10 57,-3-2-936,-3-3 240,-1 10 0,0-5 186,0 2-696,-5-3 0,-2-5 288,-6 0-2731,-4-1 1477,3-4 1450,-4-2 0,0-6 0,-1 0 0</inkml:trace>
  <inkml:trace contextRef="#ctx0" brushRef="#br0" timeOffset="184">12988 17587 7858,'-6'0'417,"-1"0"507,3 0-579,2 0 662,-3 0-582,-1 0 1,3 1 257,-5 3-226,0 3-169,1 11 0,-4 3-111,3 7 25,-3 10 0,-6 6-341,1 5 1,-1 5 175,5 0 0,-1-2-659,1-6 0,1-1 396,2-8 1,3-4-1361,1-12 502,4-3 364,-4-11 0,5-3 205,0-8 0,0-3-247,0-5 762,5-1 0,-4-10 0,5-3 0</inkml:trace>
  <inkml:trace contextRef="#ctx0" brushRef="#br0" timeOffset="185">12951 17624 8025,'13'4'253,"-1"0"0,0 6 379,1-2 1,1 4-167,2 5 1,-1 2 131,6 6 1,-6 5-211,2 3 0,-2 3-295,1 1 1,-2-4-67,3 1 1,-8-7 95,0 2 0,-2-4-860,1-5 1,-1 3 468,-3-7 1,-3-4-1135,3-3 1,-2-5 1401,-2 4 0,-6-5 0,-1 2 0</inkml:trace>
  <inkml:trace contextRef="#ctx0" brushRef="#br0" timeOffset="186">12864 17946 8025,'0'-12'113,"0"-1"1,0 5 176,0 0 1,2 5 445,2-1 1,8 3-241,9 1 0,2 0-812,2 0 0,1 4 190,3 0 1,-1 5-492,5 0 0,-4 2 617,4 1 0,0 1 0,4-1 0</inkml:trace>
  <inkml:trace contextRef="#ctx0" brushRef="#br0" timeOffset="187">13534 17971 7947,'-12'-7'556,"-1"2"0,1 0 296,0 1-491,-6 0 0,4 4 101,-3 0-1,-2 0-203,5 6 0,-8-4 74,6 7 4,-1-1-156,5 10 0,4-4 283,-1 2-297,6 4 0,-2-7-104,5 4 1,5-3 133,4-2 0,3-1-240,5-3 0,-2-2 65,6-6 1,-2 0-346,2 0 1,1-6 202,-6-2 0,5-8-235,-5-5 1,1 2-81,-5-2 0,3 0-266,-2-4 0,1 1 197,-10-1 1,4 0 75,-4 0 1,0 0 453,-4 1 0,-1 0-89,-3 3 0,1-1 1229,-5 6-673,-1-1 1142,-3 10-1027,0 2 0,5 10-22,3 4 1,2 7 37,2 5 88,6 2-273,1 8 0,0-5-486,4 4 79,-5 0 1,7-3 356,-1 2-1683,-5 2 962,4-5 0,-4 5 169,6-6-2966,-7-1 2044,5 1 0,-4-3 1086,6-5 0,-1-1 0,1-9 0</inkml:trace>
  <inkml:trace contextRef="#ctx0" brushRef="#br0" timeOffset="188">14117 17971 7953,'-5'-12'0,"3"-1"0,-7 5 0,5 0 1095,-6-1-656,3 2 1,-5-2 221,-1 5-228,-5 0-189,5 4 1,-11 1 121,3 3-200,4 3 0,-5 5 42,5 1 0,0 1 14,5 2 0,4-1-127,-1 6 1,7-2 98,-2 2 1,2 1-161,2-6 0,6 1 234,2-5-619,9 1 316,-4-6 1,7-2-244,-4-5 1,-1 0 0,6-1-107,1-3-389,-4-3 545,5-6 1,-9-3 0,3-2-254,-3-1 0,-2-2-126,0-4 490,1 0 0,-5 5 0,-1-1-78,-2-1 0,0-1-178,-5-2 121,0 5 436,0-3 0,0 9-191,0-2 1,-6 2-1,-2 2 669,-3-1-167,4 6 793,-4 2-161,9 5-623,-3 5-241,5 2 0,0 10 51,0-1 0,1 8-58,3 0 1,2 1 106,2 4-735,3 3 366,-9-6 1,9 10-993,-3-3 1,-1-3 259,1-1-2097,0 3 1408,5-11 1427,-6 8 0,9-10 0,-2 6 0</inkml:trace>
  <inkml:trace contextRef="#ctx0" brushRef="#br0" timeOffset="189">15345 17673 7963,'-12'-5'-513,"0"2"440,-1-5 640,1 5-308,-6-2 0,4 5 77,-2 0 427,-4 0-361,7 0 0,-10 0 302,7 0-452,-6 5 1,8 2 275,-2 5-242,2 1 0,0 1 0,0 1 116,2 1 1,-3 6-69,6-1-283,4-3 144,-1 5 0,6-5-14,0 3 0,0-2 13,0-2 197,6-4-644,6 5 255,2-11 1,5-1-1,-4-6-251,2 0 214,5 0 0,-4 0-118,3 0 1,2-6-17,-2-2 78,-3 2 1,0-3 92,-6 5 1,0-5-14,1 5 0,-5 0 12,0 4-171,-5-5-1,3 3-311,-12-3 324,-1 5 1,-9 5 0,-2 2-60,-2 0 47,0 4 0,-5-4 58,0 5 0,5-3 179,-1-1 0,2 0 1,-2 5 320,4-1 0,5 2-239,4 2 0,-2-2 171,6 3-59,0-4-202,9 5 1,2-4 474,6 3-254,4-4 0,3-6-197,5-3 42,-1 3 1,1-5-419,0 2 190,5-3 0,-5-1 112,0 0-1025,0 0 685,-6-5 1,0 3-374,-2-2 1,-3-1-1953,-2 1 2656,0-1 0,1 0 0,-1-2 0</inkml:trace>
  <inkml:trace contextRef="#ctx0" brushRef="#br0" timeOffset="190">16115 17698 8078,'0'7'795,"0"4"1,0-4 6,0 5 1,0 5-77,0-1-252,-6 12-307,5-7 0,-5 14 56,6-1 0,0 1-111,0 3 0,2-3 251,2-2-1314,-3-2 742,10-6 0,-10-6-2309,4-3 634,1-7 326,-4-4 1057,9-16 501,-10 3 0,5-11 0,-6 2 0,0 3 0,-6-4 0,1 2 0,-4-1 0,-2 1 90,3 3 0,1 1 237,-1 0-255,0-1 131,1 1 1,-3-1 622,6 1 0,0 0 231,4-1-728,0 1 1,7 4 125,5-1 0,6 6 0,7-1 216,0 3-496,5 1 104,-4 0-56,10 5-468,-10 2 321,5 11 0,-7 2 69,1 4 1,-4 1-139,0 0 1,-6-4-37,1-1 1,-2-5 0,-1 2 85,-1-3 1,2-7-307,2-3 93,-2-3 1,8-2-7,-5-3 1,5-7 74,-2-6 0,-2-1-61,-1 2 0,1 2 368,-2-3 1,-3 4 56,-5 0 44,-5 1-122,-3-1-4,-7 6-123,-11 2-190,-1 10 105,-6-3 0,-4 9-903,0-3 1,-4 2 485,4-2 1,0 2-1983,4-6 2412,0 0 0,1 2 0,-1 0 0</inkml:trace>
  <inkml:trace contextRef="#ctx0" brushRef="#br0" timeOffset="191">17504 17549 7901,'0'-12'406,"0"0"162,-6 5 171,5-4 197,-4 9-294,5-3-293,0 5 0,0 9-109,0 4 1,4 9 0,1 3 230,2 6 0,-3 7-470,5 3 1,-3-3 0,3 5 175,-5 0 0,-1-5-1017,1 4 461,-3 2 0,5-10 0,-6 1-940,0-8 1,4 0 574,0-11-775,0-5 760,-4-5 759,0-6 0,6-11 0,0-3 0</inkml:trace>
  <inkml:trace contextRef="#ctx0" brushRef="#br0" timeOffset="192">17554 17574 7901,'19'-5'721,"0"2"-541,-2-5 1,2 5 382,6-1 0,-4 2-137,-1 2 0,4 0-995,0 0 1,3 4-74,-11 1 0,5 4-334,-5 0 1,0-3 975,-8 3 0,3-1 0,-4 4 0</inkml:trace>
  <inkml:trace contextRef="#ctx0" brushRef="#br0" timeOffset="193">17529 17735 7901,'12'7'18,"1"3"672,-1-6 1,0 2-203,1-2 0,1-2-365,2 7 0,2-7-290,3 3 0,4 0-441,-1-1 1,0 0-1130,1-4 1737,-1 0 0,-4 0 0,5 0 0</inkml:trace>
  <inkml:trace contextRef="#ctx0" brushRef="#br0" timeOffset="194">17988 17587 10111,'4'12'1419,"0"0"1,2 6-1013,-2 3-191,-3 8-54,5 8 1,-2 3-683,0 5 401,0 6 1,-4-1-1113,0 0-44,0-1 1,0-14 367,0 2-676,0-3 1583,6-7 0,-5-4 0,4-11 0</inkml:trace>
  <inkml:trace contextRef="#ctx0" brushRef="#br0" timeOffset="195">18335 17611 8486,'-7'-5'1348,"2"3"-1186,5-3 1,0 10 162,0 4 116,0 7 1,0 9 186,0 8-466,0 3 1,0 1 162,0 0-1263,0 6 705,5-4 0,-3 3-1080,2-4 944,3-7 0,-6-5 60,3-5-766,3-6 486,-6-2-246,5-8 835,-1-16 0,-3-3 0,3-10 0</inkml:trace>
  <inkml:trace contextRef="#ctx0" brushRef="#br0" timeOffset="196">18360 17624 7901,'18'-18'0,"-4"4"460,2-2-180,-2 2 1,0 7 283,2 3 0,2 2-153,3 2 0,1 7-17,-6 6 1,1 0-45,-5 8 1,-5 0-312,-3 4 1,2-5 70,-2 1 0,-1-2-124,-7 2 0,-3 1-563,-6-6 1,0 1 399,-4-5 0,-1-1-373,-2-2 1,-4 0 226,3-5 1,-2 1 217,-2-5 1,4 0-94,1 0 0,5 4 940,-2 0-424,3 0 213,2-4 1,6 1-160,6 3 1,10 2 41,7 2 0,6 5 44,2-1 0,1 0-71,7 5 0,-4-3-345,4-2 1,-4-4 63,4 1 1,-5-1-670,1 4 1,-3-3 364,-1-1 0,-6-1-966,-2 1 1,-8-1-832,-1-3 1995,-5-3 0,3 11 0,-6-6 0</inkml:trace>
  <inkml:trace contextRef="#ctx0" brushRef="#br0" timeOffset="197">18980 17599 7901,'-4'-12'692,"0"-1"1,-4 5-248,4 0 116,-6 5-290,9-3 0,-11 6 127,4 0-327,-3 0 32,-1 6 1,-1 2 248,1 9-515,0-4 183,-1 11 0,2-5-270,3 6 247,2 0 1,6 0 22,0-1 0,2 1-207,2 0 1,3-4 212,5-1 0,5 0-11,-1 0 1,6 2 179,-1-5 0,-3-1 11,-2-3-132,-2-1 740,-1-5-485,-6 4 0,-2-8 135,-5 5-189,0 0 0,-1 1-431,-3-1 0,-9-4-508,-8 4 0,-2-5-903,-2 1 0,0 2 258,1-2 786,4 0 523,-3-4 0,9-11 0,-4-3 0</inkml:trace>
  <inkml:trace contextRef="#ctx0" brushRef="#br0" timeOffset="198">19141 17574 7901,'13'-5'0,"5"3"0,-4-9 0,8 10 1295,-6-3-539,12-3-203,-8 5 0,16-3 178,-3 5 0,-1 0-63,1 0-1457,-5 0 664,2 0 0,-7 0 73,-2 0-1454,-3 0 1097,-6 0 0,-3 0-1640,-1 0 813,-5 0 1236,2 0 0,-5 0 0</inkml:trace>
  <inkml:trace contextRef="#ctx0" brushRef="#br0" timeOffset="199">19377 17549 7902,'-5'7'115,"3"4"1,-5-8 930,3 5-598,3 1 1,-9 8 293,6 4 0,-1 4-38,0 4-298,4 3 52,-4 10-125,5 2 1,0 2 197,0-1-1302,0 1 638,0-2 0,0-6-2139,0-4 1189,5-7 600,-4 3 483,5-10 0,-1-8 0,2-6 0</inkml:trace>
  <inkml:trace contextRef="#ctx0" brushRef="#br0" timeOffset="200">19861 17525 8007,'-6'-7'701,"5"1"-468,-10 6 681,4 0-519,0 0 1,-4 1 181,3 4 418,-3 2-585,-7 16 1,4 0 275,-2 15-713,2-4-46,2 14 0,3 0 414,1 6-2532,5 0 1951,-2-4 1,10-2-1093,4-3 983,2-8 0,6-6-1139,4-6 0,3-6 1488,0-3 0,7-2 0,0-1 0</inkml:trace>
  <inkml:trace contextRef="#ctx0" brushRef="#br0" timeOffset="201">20097 17649 8007,'7'0'253,"4"0"0,-9 1 651,7 3 0,0 3 9,8 5-597,2 6 787,6 2-659,0 10 0,0 2 225,-1 5-1536,7-6 853,-5 5 1,0-5-1492,-5 2 781,-6-9 615,3 0 0,-6-10-1841,1 2 1322,-6-8 1,-1-2-780,-1-6 836,-4 0 571,4-6 0,1-6 0,1-7 0</inkml:trace>
  <inkml:trace contextRef="#ctx0" brushRef="#br0" timeOffset="202">20394 17649 8007,'-5'6'0,"2"5"1008,-5-2-503,5 7-316,-8-2 0,4 9 1494,-5-2-790,-1 3-631,1 6 1,0-3-193,-1 7 0,-1-7 197,-2 2-607,2-3 285,-4-1 1,6-6-249,-1-2 0,1-5-1499,0-4-496,5-2 1175,1-6 1123,6-6 0,0-6 0,0-7 0</inkml:trace>
  <inkml:trace contextRef="#ctx0" brushRef="#br0" timeOffset="203">20630 17500 7967,'19'-7'1406,"3"-3"-1081,-5 6 1068,5 0-846,-8 9 0,8 4 308,-6 7 1,5 5-360,-4 8 0,-1 3 117,-3 5 0,-1 7-183,0 5 0,-1-3-887,-2 4 680,2-4-176,-10-2 1,5-5-147,-6-6 1,0-5-227,0 1 1,0-9-618,0-3 0,-2-2 513,-2 2-3109,-3-9 1660,0 3 2115,-4-11 0,4 5 0,-5 2 0</inkml:trace>
  <inkml:trace contextRef="#ctx0" brushRef="#br0" timeOffset="204">21188 18058 11890,'-7'0'-702,"2"0"702,5 0 0,0 0 0,0 0 0</inkml:trace>
  <inkml:trace contextRef="#ctx0" brushRef="#br0" timeOffset="205">3647 9339 8032,'7'-12'-121,"4"-1"1,-3 1-698,3-1 723,2 1 0,-1 0 101,1-1 34,5 1-51,-5 5 1,12-4 4,0 3 1,0-3 53,4-2-21,-3 6-3,4-4 0,2 10 79,5-3-73,-5 2-7,4 2 0,-6 2 23,3 2-6,3 3-8,-4 5-557,5 1 543,-5-1 1,2 2-134,-5 2-37,5-2 165,-7 9 0,7-7 12,-5 4-103,0 1 81,1-2 1,-4 9 22,3-3-29,-2 2 1,-1-2-7,3 0 13,-3 5-702,4 2 696,-5 5-31,-6 0 34,5 0 1,-10 5 1,2-1-162,-2 11 155,-2-6 1,1 9-5,-1-5-89,-5-1 84,4 1 0,-8 0-26,5-1 15,0-5 6,-1 4 0,0-8 99,-3 6-101,3-1 45,0 5 0,3 0 1,-6-1 1,1 1-43,-1-1 257,-2 12-233,3-9 0,-5 15 14,0-10-71,0 10 60,0-4 0,-2-27 0,-1 0-141,-5 30 60,-3 0 1,-3 0 76,-3 0-178,3 0-1052,-9-4 1213,9 0-31,-9-5 14,3 4 0,-4-11-77,-1 4 0,-5-3 96,-4-1 0,3-6-59,-2-3-571,5 3 617,-8-5 0,0 8 148,-5-6 14,0 0-137,4-9 0,-2 4 228,-2-3-139,2-3 0,0 1 0,6-6 29,-1-1-102,4-4 1,-6 0 0,4-6 643,0-3 1,1-5-586,2 2-248,2-5 220,-8 2 1,4-9-96,-2 0 1,-3-10 549,3 2 0,0-13-266,-4 0-3,8-8-644,-12 1 662,9-5-232,-5-6 1,0-1 45,-1-5 85,7-1-105,-5 0 0,10-3 94,-3-1 95,2 0-163,3 5 1,4-1-208,4 0-37,2-5 221,2 4 0,-1-9-148,1 2 1,4-3 23,-1-1-192,1 0 266,-4 6 1,-1-6-31,1 0-81,-1 0 89,1-6 0,1 10-49,3 0 57,-3 0-13,9-4 0,-3 2 10,5 2-2,0 3 1,1 4-20,3-3 116,-2 3-100,9-4 28,-4 5 0,1 2 0,0 3 0,0-4-18,5 4 131,-1 2-123,1-5 0,3 8 6,1-5 133,-1 5-227,2-14 0,-3 14 295,6-6-189,-6 6 12,9-2 1,-7 5-23,4-1 18,-3 1-378,0 11 261,1-4 117,1 5 1,3-3 15,-2 3-180,2-2 68,2 13 0,0-8 983,0 6-1180,-1-1 121,1 5 0,4 1-167,0 2 315,0-2 0,0 6 0,0-4 0,-2 5 0,0 3 0</inkml:trace>
  <inkml:trace contextRef="#ctx0" brushRef="#br0" timeOffset="206">16015 15205 8084,'9'-4'-106,"-1"0"-33,2 1 1,-4-2 352,3 1-221,-1-1 1,4 1-76,1 0 92,5 0 0,-3 4 103,6 0 1,-1 0-155,5 0 1,0 0 121,0 0 1,-1 0-128,1 0 12,6-5 1,-7 3 169,1-2-45,0-3-62,-6 0 1,6-1-7,0 0 1,-4-1-93,-1-3 124,1 0-22,-2-1 0,3 1 19,-5-1-5,-1 1-16,-3 0 0,1-1 11,2 1 1,-5-1 20,6 1-44,-12 0 1,12-1-79,-9 1 88,3-6 1,1 3 23,1-6 0,-5 2-6,0-2 1,-3-2 4,3 2 118,-5 3-141,2-11 0,-1 8 45,0-7-45,0 1 0,-4 3 0,2-1-27,2 0 0,-3-1 0,3-2 80,-2-1-113,-2 0-1,0 5 1,0-1 104,0 0-220,0 0 74,-6 0 1,-1 5 62,-5-1 0,5 0 0,-4-3-14,3-1 23,-3 5 20,4-3-35,-4 9 0,5-8 185,-2 6-95,-3-6 0,8 8-71,-5-3 163,0 3-150,1-3 1,-4 7-25,3-2 1,-3 2 57,-2-3-54,1 1 1,-5 1 0,1 3 1,-6-2-30,1 6 0,2-4-307,-2 4 343,0-6-84,-3 9 1,3-5-17,0 6 1,1 0 14,-5 0 48,5-5 1,-3 3 46,2-2 1,2 3-61,-2 1 1,1 0 74,-5 0 1,4 0-40,0 0 1,1 0 5,-5 0 0,0 0 37,0 0 0,1 4-43,-1 0 1,4 6 47,0-2 1,1-1-41,-5 1 0,4 0 51,1 5 0,4-1-48,0 0 1,-2 1 2,1-1 0,2 5 17,7-1 1,-3 2 2,3-1 1,1 2 29,-2 6 0,5 0-39,-4-1 1,5 5 7,-1 0 0,1 6-6,-1-2 0,3 3 14,-3 1 1,2 0 25,2 0 1,0 5 3,0-1 0,-4 0 27,0-3 1,0 0 12,4 3 0,0-2-25,0 2 1,1-2-25,4-2 1,-3-4 34,7 0 1,-1-5-23,4 1 0,5-3-106,-1-1 97,1-6 0,-1 3 37,1-5-95,5-1 41,-3-3 1,1-1 51,-4 0-290,3-5 226,-5 4 1,4-8 23,-5 5-392,-1-5 84,0 3-151,1-1 264,-1-3 1,-4 7-1150,1-5 1293,-7 6 0,9 2 0,-4 8 0</inkml:trace>
  <inkml:trace contextRef="#ctx0" brushRef="#br0" timeOffset="207">11214 10195 7298,'9'-4'-420,"-1"-1"429,0 1 1,5 4 210,-1 0 4,0 0-180,1 0 225,5 0-116,-4 0 0,8 0-44,-6 0 57,6 0-103,-2 0 0,4 2 62,1 2-107,0-3 77,0 5 1,5-6-200,3 0 192,-2 0-25,4 0 1,-7-2-63,5-2 94,0-3-696,10-5 654,-5 0-14,0-1 0,-3 2 4,-1 3 0,1-2 7,3 6 0,-7 0-24,-2 4 0,-3 0 2,-1 0 1,0 0-111,0 0 1,-2 4 72,-2 0 1,1 4 252,-5-3 1,0-1-162,0-4 1,2 0-4,6 0 0,0 0-96,0 0 195,5-6-83,2-1 1,5-1-55,0 0-86,-5 5 86,4-8 1,-9 10-33,6-4 56,-5 4-26,8 1 0,-11 0-150,-1 0 120,1 0 0,-7 1 0,4 2 0,-1 3-22,1 1 20,1-5 0,8 4-5,2-6 1,3 0 81,1 0 0,-4 0 13,0 0 0,0 0 52,4 0 0,-4-1-105,0-4 0,1 3-29,3-7 0,-1 7-25,-3-3 0,1 4-45,-5 1 95,6 0 1,-19 0-199,1 0 65,-6 0 1,2 0 118,4 0-271,2 0 232,6 0 0,1 0 54,3 0-62,-3 0 0,9 0 232,-6 0-232,11 0 5,-7-5-642,15 3 831,-9-3-78,9 5 1,-5 0-99,2 0 0,-2 0 8,-6 0 1,-4 0-55,0 0 0,-5 1-137,1 3 0,-3-2-20,-1 2 1,1-3 114,3-1 0,-2 0 91,7 0 0,-1 0 298,4 0 0,0 0-310,0 0-64,1 0-205,-7 0 505,11-5-112,-9 3 1,9-7-141,-4 4 259,4-4-775,2 7 499,12-3 1,-1 1-38,3 0 97,-3-1 1,-6 5-252,1 0-17,0 0 227,-12 0-74,-2 0 71,-11 0 0,5 0-7,3 0 0,2 0 95,-2 0 1,3 0-66,-3 0 0,8 0 150,5 0 1,-4 0-68,0 0 0,0 0-67,0 0 0,5 0-79,-2 0 1,-2 0 24,-2 0 0,-2 2-314,-2 2-35,6-3 364,1 5-226,0-6 219,-1 0 0,-5 0 16,4 0-36,-4 5-2,5-3 1,-6 5 190,0-3 26,1-3-196,-1 10 0,-3-8 143,3 5 28,-8-5-149,13 8-79,-11-4 101,7 0 1,0 2 310,4-4 1,-4 3-339,4-4 0,-4 1 30,-1 0 0,1-4-9,-1 3 0,0-2 120,0-2 1,0 0-130,1 0 0,0 4 139,4 0 1,-2 0-96,5-4 0,-4 0 8,5 0 1,-1 0-5,5 0 1,-2 0-12,-2 0 1,2 1 76,-3 3-267,4-2 188,6 3 0,-6-5-97,1 0 104,0 0-12,-6 0 0,1 4-128,1 1 130,-1-1-10,-1-4-116,5 0 111,-11 0 0,13 0-23,-5 0 0,5 0-110,-6 0 0,3 0 149,2 0 0,0-4-29,-1-1 1,1 0 95,0 1 1,-1 2-86,1-2 1,4 3 59,-1 1 0,0 0-64,-8 0 1,3 0 6,-2 0 0,1 0 30,-2 0-218,3 0 190,-9 0 1,9 0-165,-2 0 152,2 0-3,-4 0 0,-1 0 91,-6 0-103,0 0 5,1 0 0,3-4 203,0 0-198,1 0-615,0 4 784,-3-6-72,9 5 0,-5-5 203,2 6 0,-2 0-273,-6 0 1,1 0 77,-1 0 0,3 4-229,-3 0 0,2 2 46,-11-2 1,6-3 77,-6 4 0,6 0 323,-5-1 0,4 0-277,-4-4 0,5 0 154,-1 0 0,2 0-206,-2 0 247,2 0-103,-8 6 1,8-5-98,-1 3 32,1-2-21,3-2 1,-1 0-136,0 0-27,6 0 153,-5 0 0,5 0-172,-6 0-43,1 0-299,-1 0 374,0 0 81,0 0 0,0 0 10,1 0 0,-5-4-18,0-1 1,1 0 112,8 1 1,-4 2-98,4-2 0,-4 3 37,-1 1 1,-2 0-15,2 0 0,-7 0 167,8 0 1,-8 0-183,3 0 1,-4 0-6,4 0 0,0 4-2,4 0-98,-5 0 96,4-4 1,-3 0-87,8 0 73,-8 0 4,9 0 0,-15 0 78,6 0-82,0 0 23,5 0 1,-5 0-23,0 0 9,0 0-336,-1 0 182,3 0 154,3 0 1,-1-1 4,0-3 1,0 2-1,-4-2 1,-1 3 14,1 1 1,-5 0 1,1 0 0,-3-4 47,-1 0 0,1 0-66,3 4 0,-7 0 207,3 0 0,-5 1-196,1 3 0,2-3-1,-2 4 1,-3 0 13,-1-1-22,-4 0 12,-6 2 0,4-5 71,-2 3-70,-4-2-5,1-2 227,-6 0-647,0 0 1,0 5 0,0 2 0</inkml:trace>
  <inkml:trace contextRef="#ctx0" brushRef="#br0" timeOffset="208">27602 10331 8329,'12'0'0,"-3"0"-357,-1 0 17,0 0 1,5-1 232,-1-3 31,0 2 186,6-3-137,-4 5 102,4 0 0,0 0 31,3 0 1,3-2-209,5-2 188,-2 3-138,8-5 112,-8 6 0,7 0 30,-5 0 1,5 0-170,0 0 0,0 0 61,-1 0-177,3 0 218,-4 0 0,6 4-62,4 1 0,-2-1 0,5-4 55,2 0 131,-4-6-143,5 5 1,-5-6-3,2 3 1,-2 2 119,-6-2-620,6-3 543,-10 6-29,3-4 0,-10 0 5,3 1 0,-2 0-3,6 4 0,-5-1 6,1-3 1,-1 2-3,0-2 0,0 3-17,5 1 0,-1 0-17,1 0-55,3 0 334,-10 0 0,6 0-246,-3 0-41,-9 0 31,9 0-6,-10 0 1,2-4 74,0-1-71,-6 1-5,8 4 1,-9 0 112,3 0 0,-2 0-99,1 0 1,0 0 44,4 0 1,-3 0-31,4 0 1,-6-4 16,1 0-22,4 0 0,-5 4-61,5 0 1,-3 0 66,4 0 1,-5 0-47,5 0 1,-6 0 12,1 0 0,-2 0-58,-1 0 44,-1 0 1,0 0 0,-3 0 102,-1 0-85,-5 0 148,2 0-127,-5 0 52,0 0-34,6 0-36,-5 0 0,6 0-15,-3 0-7,-2 0-136,3 0 160,-5 0-386,0 0 1,0 5-1,0 2 1</inkml:trace>
  <inkml:trace contextRef="#ctx0" brushRef="#br0" timeOffset="209">4156 11311 8145,'-13'12'-568,"5"-3"0,0-1 226,-2 2 0,3 1 316,-1 1 1,0 0 235,-5 1 0,-3-1-189,-1 1 224,-5-1-111,3 6 1,-7-3 220,-3 6-43,-3 5-366,-5 0 1,-2 9 398,-2-7-1362,2 12 1036,-3-7 1,0 16-115,1-4 0,0 3 254,3 2-337,7 0 111,-5-1 1,10-1 149,-3-2-1118,8-9 840,-2-7 1,9-6 77,-3-3 0,3-1 39,2-7 0,0 0 342,-1-8 1,6 0-117,3-1 1307,-3-2-1131,6 3 496,-5-5-719,6 0 1,6 0-32,2 0 0,5 1 31,3 4-31,3-4-20,1 5 0,7-6 50,-2 0-36,8 0-8,-1 5-156,5-4 139,6 10 0,-3-8 49,5 5-1119,1-5 995,3 8 1,9-5 97,0 2-237,11-2 183,-11-1 0,10-4 80,-6 4 0,-2-8-266,-2-1 1,-3-6 387,-5 2 1,-2-3-127,-2-2 0,0 1 139,-4 0 0,-6 3-15,-7 1 1,-3 1-96,-1-1 1,-2-2-25,-2 6 1,-5-1 454,-7 0 0,2 4-652,-3-3 336,-3 3-182,6-5 1,-9 3-139,2-5-19,-3 5 118,5-8 237,-5 4-223,5 0 0,-6-4 9,0 3 227,0-3-122,0-7 1,0 4-49,0-2 94,0-3-92,-6 5 0,3-10-10,-5 4 1,0-5 22,-5-4 0,4 1-115,-4-5 1,4 0 105,-8-4 1,3 0 26,2 0 0,-2-2 26,-2-2 1,1 1 8,-6-6 1,6 6-5,-2-1 0,-1 0 25,2 3 1,-6-2-176,1 7-65,3-2 149,-5 3 1,5 2 13,-3 5 47,-2 5-37,3-3-205,1 4 60,-4-1 0,9 1 139,-3 3-243,3 2 66,2-4 0,4 1 138,0 1-217,-1-1 76,2 5 1,0 2-112,3-2 1,3 6 38,-3-6-181,2 2 113,2-2-391,0-1 0,2 7-885,2 1-372,3 4 1865,5 7 0,1 0 0,-1 7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00:08.635"/>
    </inkml:context>
    <inkml:brush xml:id="br0">
      <inkml:brushProperty name="width" value="0.05292" units="cm"/>
      <inkml:brushProperty name="height" value="0.05292" units="cm"/>
      <inkml:brushProperty name="color" value="#57D200"/>
    </inkml:brush>
  </inkml:definitions>
  <inkml:trace contextRef="#ctx0" brushRef="#br0">19315 7677 8139,'24'0'-948,"-4"0"0,0 0 889,-4 0 1,3 0 72,6 0 0,4-4 72,0 0 32,6 0-165,-4 4-385,6 0 402,1 0 0,-1 0 0,0 0 266,6 0-250,1 5 0,1-3-13,1 2 293,-6 3-38,3-6 0,-1 6-113,4-3 120,-3-3-188,-1 5 0,0-6 175,-1 0-159,0 0 0,2 0 71,3 0-75,-4 0 1,5 0 64,-5 0-509,4 0 439,-1 0 1,0 0 48,0 0-172,-5 0 334,9 0 1,-9 0-322,5 0-42,1 0 132,-2 0 1,0 0-187,-3 0-392,-2 0 543,9 0-776,-9 0 774,3 0 0,-4 0-28,-1 0 74,0-6 153,6 5 0,-7-5-232,5 6 145,-5 0-120,7 0 1,-5 0 263,3 0-253,-2 0 193,4 0 1,-6 2 21,0 2-191,0-3 81,6 5-87,-4-6 10,3 0 1,0 0-335,-1 0 127,6 5 203,-8-3 0,3 3 20,-4-5-207,-1 0 81,0 0 0,4-1 75,1-3-95,-1 2 84,-9-3 1,4 1-145,-3 0 144,3-1 0,1 1 151,0 0 1,-1 0-96,-3 4 1,3 0 388,-3 0 1,1 0-361,-1 0 0,2 4 135,-6 0 1,5 5-171,-1-5 0,-2 1 66,-2-1 1,2-2-117,2 2 1,-1-3-22,1-1 0,0 0-11,4 0 1,-3-4 41,-1 0 1,-3-4 19,7 4 0,-8-5-18,4 5 1,-1-4 91,-3 4 1,5-4-67,-1 3 1,-2 1 4,-2 4 0,-2-1-12,2-3 0,-3 2 1,3-2 0,-4 3-31,-4 1 1,2 0 35,-2 0 0,-2 0 47,2 0 0,-6 0-52,2 0 0,0 0-18,0 0 0,0 0 18,-5 0 0,0 0-23,1 0 1,-1 0 45,1 0 1,-1 0-1,0 0 1,-3 0 54,-1 0-51,-5 5 30,8-3-25,-10 3-420,5-5-530,-6 0 904,0 0 0,0 0 0</inkml:trace>
  <inkml:trace contextRef="#ctx0" brushRef="#br0" timeOffset="1">25940 7702 8136,'12'-6'-450,"5"5"1,1-5-641,1 1 953,1 4 1,9-5 211,0 6 1,6 0-49,-2 0 1,8 0 20,5 0 0,-2 0 256,1 0-774,-5 0 489,9 0 388,-5 0-238,5 0 1,0 0 2,-4 0 10,3 0-119,2 0 0,4 0 14,8 0 0,-3 0-8,7 0 0,3 0-326,1 0 208,-33 0 0,-1 0 22,4 0 0,0 0 0,-4 0 0,0 0-144,1 0 0,0 0 67,-1 0 0,0 0 0,1 0 0,1 0 0,32-1 44,-35-1 0,0 0 0,29 0-33,-2-2 275,0 3-224,-6 1 0,2 0-45,0 0 393,-6 0-189,3 0 0,-5 0 316,0 0-223,-1 0-85,1 5 1,-1-2 32,1 5-41,5 0-1071,-4-1 846,4-1 70,1-1 1,-1-3 163,3 2-464,2-3 222,-3 5 1,1-5 66,-1 3-131,-4-2 72,2-2 1,-5 0 141,-1 0-800,1 0 727,-6 0 1,-1 0 175,-6 0-186,6 0-228,-5 0 581,5 0-181,-6 0 0,-1 0-22,-3 0 110,3 0-77,-4 0 0,3 0-41,-1 0 125,-4 0-84,-5 0 0,-5 0 799,1 0-709,-6 0 904,3 0-995,-5 0 812,-1 0-817,-5 0 104,4 0-79,-10 0 2,5 0-482,-6 0 152,0 5 180,0-3-842,0 9 562,0-10 0,0 6 275,0-3 0,-6 3 0,-1 5 0</inkml:trace>
  <inkml:trace contextRef="#ctx0" brushRef="#br0" timeOffset="2">5533 9165 7361,'8'0'934,"0"0"-709,1 0 1,3 0-2,0 0-122,-5 0 3,4 0 0,-4 0 62,6 0 0,-1 0 13,0 0 1,1-4-64,-1 0 0,5 0-11,-1 4 1,2-4-19,-1 0 1,-2-5 42,6 5 0,-2 0-198,2 4 1,2 0 40,-2 0 1,1-4-88,-2 0 0,2 0 124,-5 4 0,4 0-101,-5 0 0,5 0 121,-5 0-88,1 0 52,1 0 1,-3 0 130,6 0-132,-6 0 10,3 0 1,-2 0 180,1 0 22,-1 0-191,-3 0 10,5 0-5,-4-6 0,3 5 29,-4-3-178,-1 2 152,6 2 1,-4 0-38,3 0 0,-4-4-11,0 0 0,3 0 12,1 4 1,-1 0 10,-3 0 1,-1-1 36,1-4 0,-1 4 27,0-3 1,1 3 13,-1 1 0,1-2-61,-1-2 1,0 3 5,1-4 0,-1 4 26,1 1-127,-1 0 104,0 0 1,1 0 3,-1 0-5,6 0-9,-4 0 0,4 0 54,-6 0-61,1 0 13,5 0 123,-5 0-127,5 0 0,-4 0 24,3 0-37,-4 0 22,11 0 0,-10 0-38,2 0 0,2 1-2,-1 4 0,3-4-40,-3 3 0,-1-2 67,-3-2 0,-1 0 4,1 0 0,3 0 42,1 0 1,-1 4 4,-3 0 1,-1 0-1,0-4 1,5 0 125,0 0 1,-1 0-95,-4 0-162,1 0 112,5 0 1,-4 0-207,2 0 197,-2 0-2,-2 0 0,1 0-195,-1 0 190,6 0-28,-10 0-45,9 0 46,-10 0 0,5 0-16,1 0 74,-1 0-61,0 0 0,1 0 34,-1 0 1,1-1 12,-1-4 0,0 4-57,1-3 0,3 3 30,1 1 1,-1 0-53,-3 0 0,-1 0 14,1 0 0,-1 0-8,0 0 1,2 0 20,3 0 1,-3 4-6,2 0 0,-2 0-16,-2-4 30,6 0-17,-4 0 0,8 0 41,-5 0-39,-1 0 3,2 0 1,-3 0 256,6 0-249,-6-6 14,3 5-9,-6-4 7,1 5 0,3 0 23,1 0-170,-1 0 147,-3 0 0,-1 0-29,1 0 1,-1 0 29,0 0 0,1 0-44,-1 0 0,2 0 26,3 0 1,-6 0-9,5 0 0,-5 0 24,6 0 0,-4 0 7,0 0 0,-1 0-12,1 0 0,-1 0 4,0 0 1,1 0 3,-1 0-15,6 0 0,-4 0 0,4 4-20,-6 0 21,1 0 1,-1-4-23,1 0 22,4 0 0,-3 0 0,3 0-18,-3 0 16,-2 0 0,2 0-2,2 0-50,-2 0 52,4 0 1,-6 0-26,1 0 1,-1 0-5,1 0 1,-1 1 11,0 3 1,1-2 4,-1 2 1,1-3 11,-1-1 0,5 0 0,-1 0 0,1 0 0,-5 0 1,0 0 10,1 0 0,-1 0 5,1 0 1,-1 0 45,1 0 1,-1 0-60,0 0 0,1 0-9,-1 0 14,-5 0-17,4 0 1,-4 0-11,5 0 28,1 0-1,-6 0-110,4 0 105,-4 0-1,5 0-89,0 0 76,1 0 5,-1 0 0,1 0-20,-1 0 41,0 0 1,1 0-37,-1 0 33,1 0 19,-1 0-12,0 0 1,-3 0 59,-1 0 162,-5 0-184,8 0-56,-10 0 38,10 0-98,-9 0 83,9 0 1,-10 0-19,10 0 23,-10 0 0,10 0-60,-9 0 42,9 0 1,-8 0-17,5 0-12,-5 0 25,8 0 19,-10 0-8,10 0 63,-4 0-58,5 0-30,1 0 30,-1 0 0,1 0 18,-1 0 3,0 0 22,1 0-51,-1 0 8,-5 0 31,4 0-34,-10 0 0,10 0 58,-9 0-43,9 0 2,-10 0 39,10 0-34,-9 0 3,9 0-60,-10 6 38,10-5 1,-8 5-102,5-6 96,-5 0 0,4 0-15,-3 0-15,-3 0 180,10 0-150,-9 0 170,9 0 8,-10 0-144,5 0 174,-6 0-12,0 0-159,5 0 60,-4 0 7,5 0-38,-6 0 43,0 0-59,6 0-2,-5 0 60,4 0-34,-5 0-1502,0 0 1006,-5 0-2498,4 0 1338,-11 0 1565,6 5 0,-7-3 0,1 3 0</inkml:trace>
  <inkml:trace contextRef="#ctx0" brushRef="#br0" timeOffset="3">12182 9116 7458,'12'0'-908,"1"0"696,-1 0 0,1 0 157,-1 0 89,1 0 1,4 0 126,4 0 0,3 0-65,0 0 0,7 0-74,2 0 0,-2 0 185,3 0 0,-1-2-102,4-2 0,0 3 71,0-3 0,0 2-131,1 2 0,0 0 15,4 0 0,-4-4 72,4 0-674,-9 0 509,3 4 0,-5-1-32,6-4 99,1 4-9,-1-4 1,-4 5-128,0 0 103,-5 0-178,7 0 229,-8 0-43,8 0 0,-8 0 5,2 0-41,-3 0 40,4 0 0,-4 0 27,3 0 0,-1 0 4,1 0 0,-3 0 97,3 0 0,-3 0 104,-1 0 1,0 0-162,0 0 1,1 0 79,3 0 0,-3 0-103,3 0 0,-7 0 10,-1 0 1,-1 0 8,5 0 0,-2-5 12,-2 1-130,3 0 82,-5 4 1,6 0 94,-1 0-87,1-5-14,0 3 1,0-3 59,0 5-52,-6 0 0,4 0 23,-2 0 1,1-4-15,-1-1 1,2 1-103,-2 4 88,2 0 1,-2 0-52,0 0 1,-2 0-5,2 0 0,1 0-52,-6 0 1,1-4 84,-5 0 1,1 0-30,-1 4 1,5 0 18,-1 0 0,2 0 17,-1 0 1,-2 0-7,5 0 0,-3 0 40,4 0-56,-6 0 1,7 0 237,-6 0-219,1 0 1,-1 0 17,1 0-14,5 0 0,-8 0 1,4 0 100,-6 0-101,1-6 0,-1 5 106,0-3-102,1 3 1,-1 1 46,1 0-129,-1 0 82,0 0 0,-3 0-56,-1 0 0,-4 0-27,4 0-52,1 0 133,3 0 113,0 5-25,1-4 23,-1 5-65,1-6 22,-1 0-16,0 0-76,-5 0 83,4 0-138,-9 0 88,9 0-7,-10 0 0,5 1-126,-6 3 126,0-2-18,0 3-177,5-5 180,-3 0-10,3 0-192,-5 0-1028,0 0 1,0 0-1</inkml:trace>
  <inkml:trace contextRef="#ctx0" brushRef="#br0" timeOffset="4">19005 9079 7979,'7'-6'-438,"4"5"469,-3-4 0,3 3-49,2-2 1,-1 2 106,0-2 0,1 3-111,-1 1 0,5 0 108,-1 0-81,6 5 116,-2-3-39,5 3 0,-1-4 78,1 4-66,5-4 1,2 9-102,5-6 1,2 0 100,2-4 0,2 0-154,3 0 0,6 0 50,-2 0 0,3 0-143,1 0 0,-3 0 155,3 0 0,2 0-17,2 0 0,-3 0 25,-1 0 0,-3 0 7,-1 0 1,1 0-33,2 0 1,-6 0 30,3 0 1,-5 4-111,1 0 0,1 2 0,-6-2 1,5-3 75,-5 3 0,4-2 9,-3-2 1,3 0-8,-3 0 0,0 0 105,0 0 0,-2 0-105,5 0 1,-1-4 196,2-1 1,-3 1-100,-6 4 0,0 0 58,0 0 0,3 0-57,-3 0 0,2-1 0,-10-3 1,5 2 46,-1-2 1,3 3 111,2 1 1,-1-1-52,0-4 1,4 4-98,1-3 1,2-2 104,-7 2 1,3 0-103,-7 4 0,1 0 19,0 0 0,6 0-45,-3 0 0,3 0-93,-3 0 0,2 1 70,2 4 0,2-3-144,2 7 1,-1-7 36,-2 3 1,-4-4 97,4-1 1,0 0-119,0 0 1,-1 0 37,-4 0 1,-4 0 63,0 0 0,-5 0 42,1 0 0,-3 1 132,-1 3 0,-4-2-82,-1 2 1,-5 1 79,2 0 0,-3 0-82,-2-1 1,-4-2-10,1 2 0,-5-3-238,4-1 269,-5 0 28,2 0-559,-5 0-126,0 0 1,0 6-1,0 1 1</inkml:trace>
  <inkml:trace contextRef="#ctx0" brushRef="#br0" timeOffset="5">8200 8086 7895,'0'-12'0,"-1"4"0,-2-1-149,-1 0 0,0 2 81,4-1-101,0-1 154,0 2 112,0-4-221,5 5 191,-4-7 0,10 5 89,-2 0 134,2-1-220,1-3 0,1 4 249,-1-1-218,0 1-23,1-4 1,3 3 71,1 1-57,-1 5 1,-2-6-108,3 5 111,-3-1 1,8 1 74,-6 0-266,1 0 67,-5 4 0,5 0 183,-1 0-283,6 0 70,-8 0 0,4 0-20,-6 0 104,1 0-2,-1 6 1,1-4-44,-1 7 21,0-1 22,-5 4 3,4-5-11,-4 4 1,6-4 35,-1 6 0,-1 3 5,-3 1 1,3-1-12,-2-3-13,2 4-9,1-3 0,-4 4-112,1-5 115,-1 4-3,-1-3 1,2 8-111,-5-5 105,1 5-19,-5-8 1,4 8-1,0-6 0,0 5 15,-4-5 16,0 6-29,6-8 0,-5 8-10,3-5 131,-3 5-116,-1-3 1,0 2-61,0 0 67,0-6 0,0 8 0,0-5-194,0 3 184,0 2 1,0-8-19,0 6 11,0 0 1,-4-2-19,0-3 16,0 4-9,-2-6 1,4 3-25,-7-4 78,7-1-50,-9 1 0,9-1 42,-2 0-41,-3 1 8,6-1 1,-6 1 19,3-1-21,2 0 5,-3 1-4,5-1 0,-6 1 0,5-1 0,-3 0 0,-3 1 0,6-1 0,-9 2 1,6 3 18,-6-4-19,9 5 1,-9-5 3,6-1-2,-6 0 0,9 6 69,-10-4-45,4 4-22,0-11 1,-4 4 116,3-3-112,-3 3 0,-1 0 13,-1-2 193,1 2-196,-1-10 0,1 9 18,-1-6 1,1 4 3,0-4 1,-2 2-46,-3-2 1,2-3 43,-5 3 0,3-2 2,-4-2 0,5 4 27,-5 0 0,0 0 0,-3-4 0,3-1-3,0-3 0,5 1 8,-5-5 1,4 3 40,-3-3-70,5 0-2,-3 1 1,7-4 97,2 3-86,-2-3-23,5-2 1,-6 1 19,4 0 7,-3-1 17,10 1-128,-10-6 90,9 4 1,-7-8 26,5 5-92,-1-5 61,0 3 1,2-6-18,-5 0 0,5-3-5,-1-1 0,-1 0 13,0 4 0,0-4 2,1 0 0,2 1-39,-2 8 0,3-4-2,1 4 0,0-2-11,0 1 0,1 2-15,3 2 1,-2 2-11,2-6 0,1 2 48,0-2-170,-1-2 161,1 9 0,-3-8-44,2 6 19,-3-7 23,5 4 0,-5 0-17,3 2-1,-3 4-1,-1-5 122,0 4-105,6-4 1,-5 6-14,4-1-23,1 1 37,-4-1 0,9-3-29,-3-1 0,-1 1 26,1 3 0,1 1-5,3 0 1,-4-4 5,0 4 0,-1-3 19,2 7 0,0-3 3,-5-2 1,5 5 6,-5 0 0,4 3-73,-4-3 1,2 5-68,-2-1-97,-3 3 1,5 1 163,-6-6-669,5 5 324,-3-5-48,9 6 0,-9 0-958,7 0 1411,-7 0 0,15-5 0,-3-2 0</inkml:trace>
  <inkml:trace contextRef="#ctx0" brushRef="#br0" timeOffset="6">3722 9029 8018,'4'12'0,"0"1"0,0-1 0,2 1-259,-5 4 130,10-3 1,-8 10 637,5-4-282,-5 4 0,8-4 55,-3 1-382,-2-6 173,5 9 0,-9-15 73,7 4 141,-7-9-103,9 1 0,-8-5 275,5 0-53,1-5-294,-2-8 0,4-3 574,-3-9-296,3 3 1,7-8-67,-4-1 0,9 5 156,-2-3-195,-3 3-415,5-4 166,-4 4 1,5-5 216,-4 6-1424,4 1 873,-5 4 0,0-2-2156,-2 6 2454,-3 5 0,4-6 0,1 3 0</inkml:trace>
  <inkml:trace contextRef="#ctx0" brushRef="#br0" timeOffset="7">8324 15999 24575,'0'0'0</inkml:trace>
  <inkml:trace contextRef="#ctx0" brushRef="#br0" timeOffset="8">5607 10517 8034,'-7'-1'-1088,"3"-3"889,-3 2 341,6-9 1,-5 9 40,6-7 29,0 6-9,0-2-46,6-1-134,1 5 1,5-4 70,1 5 1,-5-2-100,0-2 1,0 3 73,5-3 0,3 2 0,1 2 13,-2 0 1,3 0-174,-1 0 48,5 0 0,-3 0 82,6 0 0,1 0-44,3 0 1,1 0 46,3 0 72,3 0-90,1 0 1,2 0-16,2 0 0,-2 0 30,-2 0 0,0 0-87,0 0 0,-1 0 76,-3 0 0,-2 0-128,-6 0 0,2 2 64,-2 2 0,2-3-57,-6 3 0,3-2 66,0-2 0,3-2 7,2-2 0,-3 3 0,4-5 134,0 1-139,-3 3 182,8-9-165,-8 10 0,7-5 3,-5 6 178,0 0-163,-4 0 1,0 2 15,-1 2 0,-3-1 1,0 5 0,-5-5-34,5 1 0,0-1 1,3-1 37,1 2 0,0 1-115,0-5 102,0 0-61,-1 0 48,1 0 1,0 0-1,0 0 0,0 0 20,0 0 1,-2 0 10,-2 0 0,1 0 6,-6 0 0,2 0 62,-1 0 0,-4 0 0,4 0 11,-3 0 41,-7 0-109,4 0 4,-4 0-9,5 0 0,0-2 0,1-1 28,-1-1 1,2-4 12,3 4 0,2-4-34,6 4 1,-1-2 0,3 3 28,2-1 0,-2-4-61,6 4 37,-5 0-54,2 4 1,-6 0 0,-2 0 53,-2 0-6,1 0-142,-2-6 122,5 5 0,-10-5 46,2 6-45,3 0 0,-5 0-11,3 0 3,-4 0 0,0 0-44,-1 0 1,2 0 44,3 0 0,-4-1-133,4-3 1,-2 2 56,2-2 1,1 3 0,4 1-156,-2 0 201,-5 0-137,9 5 122,-10-3 1,4 3-2,-6-5 0,0 2-8,1 2 1,-1-3 0,1 3 129,-1-2-133,0-2 1,1 0 195,-1 0 1,-4 0 38,1 0-61,-1 0 1,4 0-53,1 0-52,-1 0 1,1 0-29,-1 0 1,-4 0-5,1 0-13,-1 0 37,4 0-10,-5 0 1,0 0 109,-3 0-122,-2 0 18,3 0-99,-5 0 134,0 0-706,0-6 224,0 5 424,0-5 0,-5 1 0,-2-2 0</inkml:trace>
  <inkml:trace contextRef="#ctx0" brushRef="#br0" timeOffset="9">10358 10579 6674,'6'-7'18,"-5"2"1,6 1 95,-3 0 1,-1-1-20,5 5 1,-3-4 115,3 0-120,0 0 1,10 4-97,-4 0 84,9-6 0,-3 5-57,4-3 0,7-2-8,2 2 0,3-1 133,1 1-322,6 2 220,-5-9 0,9 9-12,-6-7 4,6 1 1,-7 0 30,6-1 1,-8 5 44,-1-4-86,1 5-116,-7-2 133,1-1 1,4 5 42,-3-3-11,-3 2-26,1 2 1,-2 0 81,0 0-277,5 0 87,-2 0 0,5 0-187,0 0 113,-5 0 0,4 0 32,-3 0 0,1 2 78,-1 2 0,-2-3-37,-7 3 0,3-2-7,2-2 1,-5 0 418,1 0 1,0 0-319,-4 0 1,6 0 92,2 0 1,2 0-84,-3 0 1,0 0-34,5 0 0,-1 4 0,1 0-204,-4-1 221,3 4 0,-6-6 0,4 5-217,0-1 98,-9-4 1,8 5 0,-10-6 55,1 0 0,3 0-37,-2 0 391,-3 0-205,5 0 0,-4 0 239,6 0-197,0 0 1,0 0-137,0 0 1,4 0 1,0 0 32,-1 0-146,-3 0 60,6 0 0,-5 4 136,3 0-364,-9 0 128,4 2 1,-5-5 153,6 3-212,-6-2 166,5 3 0,-9-3 278,6 2-285,-6-3 1,8-1 53,-2 0 1,-2 0 305,2 0-334,-1 0 159,5 0-135,0 0 1,0 0 4,0 0 0,-5 0 10,1 0 0,1 4 45,7 0-215,-8 1 74,8 0 0,-11-4-131,2 4 196,4 2-16,-5-6 0,2 6 16,-1-3-27,-5-3 15,9 5 195,-5-6-95,6 0 1,-4 4-87,-1 0 11,1 0-1,4-4 0,0 2 43,-1 2-121,1-3 90,0 5 0,-1-5-100,-4 3 88,9-3 0,-12 6 10,8-2 1,-5-4-8,1 3 0,-2-3 86,-2-1 0,-4 5-86,4-1-3,-3 0 192,-2-4-86,-5 0 0,4 1-45,-3 3-1,3-2-27,2 3 1,-5-5-72,0 0 77,1 0 52,-2 0-153,4 0 102,-5 0 6,1 0-233,4 0 227,-9 0-19,3 0-188,1-5-4,-5 3 154,5-3-214,-6 5 153,0 0 1,-6 0-1,-1 0 1</inkml:trace>
  <inkml:trace contextRef="#ctx0" brushRef="#br0" timeOffset="10">16450 10517 8076,'5'7'-561,"-4"4"625,5-10 92,-6 5 67,5-6-21,2 6-103,0-5 0,4 4-2,-2-5 1,-3 0 83,3 0-70,-1 0-28,4 0 0,5 0-44,-1 0 48,1 0 1,1 0-20,3 0 0,2 0-28,2 0 1,4-1-85,0-3 9,5 3 1,-4-6 140,4 2-212,1 4-324,-3-4 452,0-1-181,4 5 174,-10-5 0,6 6-12,-4 0-76,-1 0 76,3 0 0,-4 0-6,3 0-7,3 0 8,0 0 1,3-1-20,-2-3 21,3 2 1,6-7 1,-1 5 0,0-5 3,-3 5-387,-7-6 525,5 9-139,-4-4 0,-5 5 319,-2 0-35,-3 0-272,-2 0 0,-1 0 28,-3 0 0,-2 0-16,10 5 0,-11-4 429,4 4-424,2-4 2,1 4 1,0-3 147,1 2-147,0-3 1,3-1 237,1 0-235,5-5 0,-2 3 42,5-2 135,-5-3-76,8 6 1,-5-9-31,6 6-4,-5-5-38,4 7 1,-10-3-212,3 5 229,3 0-23,-6 0 0,4 1-134,-5 3 146,-6-2 3,5 3-195,1 1 62,-5-5 0,9 5 102,-8-6-226,2 0 189,2 0 0,4 0-3,0 0 89,0 0-93,-4 0 1,0 0 72,0 0-23,-1 5-41,1-4 0,0 5 10,0-6 5,5 0-4,-4 5-77,5-3 70,-7 3 1,5-5 18,0 0-173,0 6 149,-4-5 1,4 5 6,0-6-52,0 0 34,-4 5 0,0-3 182,-1 2-88,7-3 1,-5-1-28,3 0 0,1 0 81,-1 0-114,6 0 91,-4 0-90,1 0 1,0 0 40,-3 0-140,-3 0 111,10 0 1,-6 0 39,3 0-281,3 0 226,-10 0 1,10 0-154,-3 0 44,3 0 1,-3 0 36,0 0 0,-1 0-8,1 0 1,1 0 33,-5 0 0,4 0-12,-4 0 1,1 0 83,-1 0 1,-2 0-75,2 0 0,-3 0 114,-1 0 1,-5 0-89,1 0 1,0 0 5,3 0 1,0 0-91,-3 0 0,2 4 40,-2 0 1,1 1-19,-2-5 1,2 0 46,-5 0 0,4 0 4,-5 0 0,6 0-28,-1 0 1,-3 0 171,-2 0 1,2 0-29,-1 0 0,3 0-33,-3 0 0,0 0-111,-5 0 1,0 1 113,1 3-277,-1-3 170,1 5 1,-2-5-15,-3 4 0,-1-4 24,-3 3 28,-3-3 0,9 1 16,-6 2 1,2-3 253,-2 3-242,-3-2 1,6-2 87,-3 0 140,-2 0-173,3 0 167,1 0-144,-5 0 131,4 0-146,1 0 168,-5 0-137,5 0-14,-6 0 12,0 0-355,5-6 129,-3 5-100,3-5 147,-5 6-67,0 0 339,6 0-224,-5 0 1,6 0 86,-3 0-61,-2 0 1,4 0 30,-1 0-33,-4 0 0,6 0-9,-3 0 35,-3 0-15,10 0-23,-9 0 57,9 0-48,-10 0-4,5 0-36,-1 0 31,-3 0 0,4-4 22,-1 0-281,-4 0 263,4 4-2,1 0-244,-5 0 218,10 0-371,-9 0 168,3 0-34,-5 0-373,6 0 260,-5 0 1,5 0 356,-6 0 0,-6 0 0,-1 0 0</inkml:trace>
  <inkml:trace contextRef="#ctx0" brushRef="#br0" timeOffset="11">31299 17363 24575,'0'0'0</inkml:trace>
  <inkml:trace contextRef="#ctx0" brushRef="#br0" timeOffset="12">28979 11199 7781,'12'4'1446,"1"1"0,3 8-268,1 0-857,10 7 1,-6 1 245,8 8-310,3-3 0,-2 9 73,3-6 1,-3 0-78,-5-5 0,-4 0-194,0-4 0,-6 1-407,1-8 0,-3 2 373,-5-7-1132,-2-3 210,-6 1-1327,0-6 691,0 0-88,-6 0 1621,5 0 0,-10-6 0,4 0 0</inkml:trace>
  <inkml:trace contextRef="#ctx0" brushRef="#br0" timeOffset="13">29463 11249 7884,'-13'5'502,"1"-3"1,0 7-271,-1-4 1178,6 4-876,-4-7 1,4 13 140,-5-3-90,0 3-286,-6 3 1,2 2 115,-4 4-36,-1 1-109,-4 5 1,-4 1-416,0 2 127,-5 3 62,8-10 1,-9 4-787,6-5 9,0 0 610,10 0-1588,-4-6 534,14-7 449,-7-1-1201,14-9 1929,-3 3 0,10-5 0,2 0 0</inkml:trace>
  <inkml:trace contextRef="#ctx0" brushRef="#br0" timeOffset="14">28867 12105 7592,'0'-7'-957,"0"1"1909,0 1-338,0 3-335,0-3 1,-5 5 526,-3 0-417,2 0-143,-5 0 1,3 1 211,-9 3-216,3 9 1,-9 2 170,2 6 1,-2 3-140,-2 5 0,-1 6 55,-3-2 0,1 8-105,-5 5 0,2 2-368,-3 2 0,4-5 355,5 1 52,6-12-1121,-4 7 636,14-15 1,-2-1-1720,11-8 999,0-9 329,0 3-1445,0-10 1022,0 5 1036,6-6 0,1-6 0,5 0 0</inkml:trace>
  <inkml:trace contextRef="#ctx0" brushRef="#br0" timeOffset="15">28049 13035 7799,'0'-7'199,"0"0"151,0 3 1,0 1-42,0-5 190,0 5-293,0-8-151,0 10 32,0-5 0,4 5 0,1-2 136,2-1 1,-3 0 86,4 4-64,-5 5-103,3-3 1,-2 10-1,0-1 209,-1 4-197,-2 7 0,-1-2-119,0 4 14,0-4 0,0 3 1,0-4-1,0 1 32,0-4 0,0-2-411,0-2 34,6 1 1,-4-2 94,7-3-94,-1-2 173,4-12 0,1-1 36,-1-5 1,1-1-32,-1 1-39,0 0 254,1-1 1,-1 5-88,1 0 430,-6 5-218,4-3 0,-10 6-114,4 6 1,0 1-43,-1 5-44,0 1 41,-4-1 1,1 0 165,3 1-1583,-2-1 836,9 1 1,-8-6-1621,5-3 2136,0-3 0,-1-6 0,-2-2 0</inkml:trace>
  <inkml:trace contextRef="#ctx0" brushRef="#br0" timeOffset="16">29202 11931 7841,'7'0'0,"0"1"645,-3 4-443,3-4 1,5 10 1044,1-3 0,3 9-576,1 3 0,5 4-90,-1 1 1,3 5-153,5 3 0,-2 2-49,2-2 1,-3 1-114,-1-5 0,-2 0-239,-2-4 2,2 0 1,-9-5-794,2 1 477,-2-6 285,-1 3 0,-1-6-835,0 1 526,-5-1 1,3-4-81,-6 1 390,6-1 0,-9 10 0,5 1 0</inkml:trace>
  <inkml:trace contextRef="#ctx0" brushRef="#br0" timeOffset="17">29574 12874 7837,'-8'0'1012,"0"0"-380,5 0-699,-2 0 1085,5 0-257,0 0 380,0 5-751,5 2 0,2 5-274,5 1 0,2 3-1,3 1-314,-3-1 1,8-3-420,-6-1 0,5 1 308,-5-1 1,2-1-227,-1-3 1,-3 2-1543,2-6 2078,-2 0 0,4 2 0,1 1 0</inkml:trace>
  <inkml:trace contextRef="#ctx0" brushRef="#br0" timeOffset="18">29922 12911 7837,'-13'5'0,"1"-2"870,0 5-398,-1-5 28,1 8 1,-1-4 394,1 5 0,0 1-281,-1-1-614,1 1 65,5-1 1,-4 0 276,3 1-1356,2-6 508,-5 4-253,10-10 407,-5 10 172,6-9-566,0 3 359,0-5-878,0 0 877,0 6 1479,0 0-823,0 7 1,0 1-130,0 2 1477,0-2-1057,0 9 0,0 1 981,0 5-1054,0 5 1,0-8-44,0 3 0,0-2-16,0-3-287,0 1 1,0 0-61,0 0 1,-1-6 235,-3-2-1012,2-9 497,-3 3 175,5-10-1463,0 5 534,0-6-1233,0 0 0,0-6 2186,0-2 0,0-3 0,0-1 0</inkml:trace>
  <inkml:trace contextRef="#ctx0" brushRef="#br0" timeOffset="19">30331 13469 8229,'7'0'596,"-1"0"-447,-6 0 340,0 0-227,0 5-368,0 2 211,0 6 1,0-1-198,0 1 72,0-1 0,0 0 12,0 1 1,-2-2 28,-2-3-239,3 3 20,-5-4 210,6 5 0,0-3-84,0-1 68,0-5-8,0 8 0,0-10 5,0 10 210,0-10-195,0 5 252,6-6-213,-5 0 294,10 0-231,-4 0 166,5 0-213,1 0 1,-1-1-1,1-4 0,-1 4-44,0-3 0,1 3 47,-1 1 0,2-5-148,3 1 1,-2 0 129,5 4 0,0 0-128,0 0 1,4 0 69,-4 0 1,8-1-9,1-3 1,1 2 66,-1-2 1,-3 3 7,3 1 1,2-4 102,-2 0 0,4-1-140,-4 5 0,1-4 60,-1 0 0,1 0-35,3 4 1,3-1 47,-3-4 1,3 4-28,1-3 1,-1 3-77,-3 1 0,3 0 74,-3 0 0,3-5-82,1 1 0,-4 0 96,0 4 1,-5 0-35,1 0 0,-3 0-5,-1 0 0,-2 0-1,-2 0 0,1 0-13,-5 0 1,0 2 16,0 2 1,-2-3-92,6 3 0,-6-2 86,2-2 1,-2 0-161,1 0 109,-2 0 0,4 0-6,-6 0 1,1 0 24,-1 0 1,-4 0 1,1 0 0,-5 0 96,4 0 1,-4 0-89,5 0 269,-7 0-203,9 0 213,-9 0-331,3 0 2,-5 0-1498,0 0 0,0 0 0</inkml:trace>
  <inkml:trace contextRef="#ctx0" brushRef="#br0" timeOffset="20">31907 13419 8081,'7'0'-190,"-2"0"1519,-5 0-525,0 0-286,6 0 0,-5 6 206,4 1-387,-5 0 0,0 4 121,0-3 75,0 3-232,6 7 1,-5-4 152,3 2-20,-2 3-159,-2-5 0,0 4-425,0-5 166,0-1 1,0 0-514,0 1 1,0-5 312,0 0 159,0 1-1753,0-3 553,0 5 553,0-9-825,0 3 241,0-5 1256,0 0 0,-6 0 0,-1 0 0</inkml:trace>
  <inkml:trace contextRef="#ctx0" brushRef="#br0" timeOffset="21">29314 11001 8017,'-6'7'-622,"-2"-3"752,3 3-222,-6-6 51,9 5 570,-3-6-135,5 0 571,0 0-691,0-6-92,5-1 0,2-5 73,5-1-139,1 1 10,-1 0 0,5-5 38,-1 1 1,1-2 7,-5 1 0,5-2 101,-1-6-110,6 0-43,-2-5 1,0 2 156,1-5-73,0 0-826,4-9 830,-6 3-84,4-4 1,-9 10 131,3 0-257,-4 5 36,0-2 1,-1 7 203,1 2-348,-1 3 83,6 6 1,-4-1 15,2 1 908,-2 5-827,-2-4-179,1 10 155,-1-5 1,1 5 57,-1-3-92,1 2 68,-7-3 8,5 5-227,-9 0 214,3 0 0,-5 0-4293,0 0 4217,-5 5 0,-2 2 0,-5 6 0</inkml:trace>
  <inkml:trace contextRef="#ctx0" brushRef="#br0" timeOffset="22">30071 9761 7757,'12'-6'1143,"0"5"-846,6-5 0,2 2-12,4 0-358,1-6 206,0 3 1,0 1 178,0 1-435,5 4 99,-9 1 1,4 0 71,-9 0-43,-8 0 90,9 0 1,-12 1-65,4 4 34,-4 1 0,-5 3-37,0-1 1,0 0 117,0 5-274,0-1 183,-5 0 1,-1 1 56,-2-1-317,-3-5 246,4 4 0,-5-4-126,-1 5 29,1 1 1,-2-1-14,-3 1 0,2-1 81,-5 0 1,4 2 43,0 3 1,-2-3-59,1 2 0,-3-2 136,3-2 0,2 1-70,7-1 0,-3 0 121,2 1 1,4-1-28,1 1 1,2-5 99,2 0 1,6-5-70,2 1 0,5-2-76,3-2 1,-1 0-135,6 0 0,-4 0 79,3 0 0,0 0-81,0 0 1,2 0 106,-5 0 0,1 0-311,-2 0 1,-2 0-163,3 0 0,-8-5-101,-1 1-289,1 0 473,-2 4 0,0 1-1006,-3 4 404,-3-4-399,5 5 1307,-6-6 0,0 0 0,-6 0 0,-1 0 0</inkml:trace>
  <inkml:trace contextRef="#ctx0" brushRef="#br0" timeOffset="23">30170 9847 7825,'0'7'994,"5"4"-555,-3-9 0,9 7 191,-3-4 74,3 4-355,1-2 1,1 4 246,-1-3-425,1 3 1,3-4-204,1 6 1,-1-5 117,-3 0 1,-1-1-709,1 1 1,-5 2 426,0-6 0,-5 6-2313,1-2 2508,-3-2 0,-1 10 0,0-2 0</inkml:trace>
  <inkml:trace contextRef="#ctx0" brushRef="#br0" timeOffset="24">30480 10368 7631,'0'-7'-900,"-1"2"1546,-4 5-145,4 0-151,-4 0-113,5 0 722,0 0-710,5 0-70,2 0 29,5 5 1,2 2 27,3 6 0,-2 3 43,6 1 124,-1 5-120,5-3 1,4 11 269,0 4-113,5 1-270,-7-3 0,7 4 195,-5-3-841,0 3 703,-4-4-269,0-8 78,-6 0 0,-1-10 362,-6 2-386,-5 3 36,4-10 0,-8 6 163,5-11-522,-5 6 584,2-9 0,1 9-700,2-6 284,-2 0 72,5-4 0,-9 4-519,7 0 317,-1 0-510,-1-4-678,4 0 912,-4 0-1711,5 0 2260,-5 0 0,4 6 0,-4 1 0</inkml:trace>
  <inkml:trace contextRef="#ctx0" brushRef="#br0" timeOffset="25">30939 11299 7870,'0'-7'-278,"0"1"545,0 6-169,6 0 526,-5 0-304,4 0 1,-3 7 167,2 5-302,-3 6 0,10 7 280,-4 5-534,0 8 276,4 6-806,-4 0 507,0 4 93,4-4 1,-6 0 334,4-2-953,2-4 600,-4-6 1,4-3-138,-3-8-15,3-9 393,-4-7 1,5-5-66,1 0 267,-6 0 0,4-9-417,-3-4 280,-3-7 1,5 5-217,-6-6-228,6 6 194,-9-9 0,9 5 54,-6-6-309,6 0 246,-9 1 0,10-5 29,-3 0-247,-2 0 91,5-2 0,-4 1-108,5-3 187,1-3 0,-1 9 1,0-6 1,-1 6-40,-2 3 31,2 4 295,-10 8-3,5 5-281,-1 2 245,-4 10-100,5 2 0,-6 7 96,0 2 1,0 4-166,5 4 1,-2 1-76,6 0 77,-1 0 0,0 0-88,0-1 1,1 5 93,3 0 0,-1 4-8,-3-4 0,3 0-22,-2-4 1,3 0-211,5 0 0,-5-2 122,0-2 0,1-8 98,-5-4 1,3-6 58,1 1 44,1-3 1,-1-6-36,1-4 1,-1-2-74,0-1 0,-3-2-33,-1-3 1,-1 2 64,1-5 1,2 0-166,-6 0 1,6-4 2,-2 4 0,-1-4-94,1-1 1,-4-4-86,4 0 1,-5 2 26,1 6 1,-2-1-370,-2 6 1,0-1-149,0 5-1439,0 5 2192,0 1 0,5 6 0,2 0 0</inkml:trace>
  <inkml:trace contextRef="#ctx0" brushRef="#br0" timeOffset="26">31162 12005 7764,'-7'-1'369,"3"-3"-222,3 3 239,1-5-353,0 6-136,0-5 261,-6 3-324,5-3 135,-5 5 175,6 0-61,0 0 0,-4 1-31,0 3 126,0-2-109,-1 9 1,2-5 31,-5 7-26,5-1-15,-8 1 1,5-1 32,-2 0 6,-3 1-13,4-1-138,0 6 114,-4-4 1,8 5 86,-5-2-47,0-3-48,-5 9 1,1-8 51,0 6 222,-1 0-259,1 3 1,-2 1 202,-3 0-175,4 0-18,-5 0 1,1 1 48,1 3-5,-6-3-457,8 10 228,-10-10 189,11 10 0,-7-7 84,4 8-11,2-8-86,-9 12 0,7-5 68,-4 5-79,-1 6 5,-4-3 1,5 0-169,-1-2 182,6 2-13,-9-11 1,11 7-105,-4-11-53,9-6 159,-3-5-277,9-6 285,-3 1-7,5-6-288,0-2-217,0-5-1812,0 0 552,0-5 1697,5 3 0,2-9 0,6 4 0</inkml:trace>
  <inkml:trace contextRef="#ctx0" brushRef="#br0" timeOffset="27">31200 12043 6857,'0'-7'-270,"0"-4"983,0 9-97,0-3-321,0 5 38,0 0 259,0 5-370,0 2-28,5 6 1,2 3 283,5 1-112,1 5-143,-1-3 216,6 6-137,1 5 1,6 2 30,0 5 155,0 0-189,0 1 1,-1 3 89,1 0-1217,6 12 995,-5-13 0,4 13 55,-5-7 0,0-2-39,-1 1 0,0-1-150,-3 2-3,-3-3 1,-2-6-77,1 0 45,-1-5 1,1 2 135,-1-5-532,1-5 298,-5-1 1,-1-5-52,-3 3-249,3 2 274,-9-9 0,3 4-526,-5-6 981,0 0 0,0 1-780,0-1 0,0-3 210,0-1 1,0-4-1938,0 4 2177,0-5 0,0 2 0,0-5 0</inkml:trace>
  <inkml:trace contextRef="#ctx0" brushRef="#br0" timeOffset="28">30815 13159 7937,'0'-7'-813,"5"-4"559,-3 10 0,5-6 418,-3 3-85,-3 2 0,5-3 217,-6 5-166,0 0-17,0-6 57,0 5-50,0-5 46,0 6 207,0 0-208,-6 0-30,5 0-1,-5 0-1,1 0 91,3 0-140,-9 0 1,9 0-19,-7 0 82,7 0-50,-9 0 0,4 4-2,-6 1 1,5 4 3,0-1 0,0-1 47,-5 2-26,1-1 54,5 4-106,-4 1 0,5 3 67,-2 1 125,-3-1-85,10-3 1,-5 3-29,6 1-55,0 5 1,0-8-18,0 2 0,6-2-140,2-2 0,3-1-93,1-2 105,1-4 0,-1-1 76,1 0-210,-1 1 105,0-5 0,3-2-51,-2-2-276,2-3 210,-8-5 0,4-1-179,-3 1 131,-2 0 151,-1-1 1,-3 1 74,2-1-60,-3 1 0,-1 0 119,0-1 1,0 1-106,0-1-6,0 1 269,0 5-70,0 1-86,0 1 91,0 4-35,0-5 1,0 7 388,0 4-309,0 1 0,0 7 83,0-1 0,0 1 88,0-1 1,0 5-45,0-1 1,4 1 57,0-5-392,1 1 0,-5-1 125,0 0 0,1-3-181,3-1-1106,-3-5 666,10 8-234,-4-10 0,6 5 760,-1-6 0,1-6 0,-1-1 0</inkml:trace>
  <inkml:trace contextRef="#ctx0" brushRef="#br0" timeOffset="29">30678 12960 7260,'-6'0'1087,"0"0"-856,6 0 19,0 0 43,0-5 16,-5 4 102,3-5-211,-3 6-39,5 0-117,0-5 76,0 3 1,-2-5 143,-2 3-241,3 3 92,-5-5 0,5 2 107,-3 0-259,2-6 161,-3 3 0,1-5 52,0 0-37,-6-1-47,3 1 1,-5-2-66,-1-2-97,1-4 155,-1 1-130,-4-4 39,-3 3 1,0-5 146,-1 1-243,-5-7 158,5 5 1,-8-4 23,8 5 200,3-5-230,-5 3 0,5-3 189,-3 5-190,4 1 0,4-1 54,1 0 80,-1 6-123,1-5 51,5 5-254,-4 0 211,4-5 1,-5 10 97,-1-2-285,6 2 77,-4 2 1,4-1 129,-5 1-263,0 0 77,-1-1 0,1-3-69,-1-1 166,1 0 11,0 5 0,-5 0-39,1-1 1,-7 1 26,4-1 138,0 7-68,-5-5 1,9 5-67,-5-2 144,4-3-131,-1 9 0,4-7 20,1 5-96,-1-6 85,1 3 1,0-1 24,-1 0-259,1-1 105,5 2 1,-4-4-71,3 3 75,-4-3 1,0 0-61,0 3 123,-1-3 1,-3 4-58,-1-6 155,1 7-104,3-5 1,-3 5-47,-1-2 277,1-3-219,3 4 0,2-1 189,3-1-173,-3 7 1,8-8 57,-5 6 16,5 0-18,-2 4-25,5 0-549,0 0 486,0 5 0,0-2 130,0 5-113,5-5 1,-4 8-33,4-3 250,-4 3-214,-1 2 1,4-1-28,0 0 230,6 1-81,-9 5 1,6-4 7,-3 2-83,-2-2 0,5-2 52,-3 1-161,-3-1 108,5-5 0,-6 4-341,0-3 111,5-2-146,-3-1 203,3-5 0,-9-1-149,0-3 137,-6-3 0,7-7 185,-5-2 38,0 2-151,1-4 0,-4 1 154,3 1-20,-3-1 1,2 1 42,1-1 1,4 1-62,-4 3-6,5 1 211,-3-1 39,6 7-219,0-5 131,0 4 55,6 0 68,1 1-129,5 6 0,5 0-54,-1 0 1,1 0 15,-5 0 0,5 0-439,-1 0 209,1 0 0,-1 0 109,1 0-1550,-1 0 1025,2 6 0,-4-5-20,3 3 531,-4-2 0,0 3 0,-1 2 0</inkml:trace>
  <inkml:trace contextRef="#ctx0" brushRef="#br0" timeOffset="30">30753 13605 7755,'0'7'224,"0"-1"-153,0-1 0,0-2 95,0 5 73,0 1-164,-6 3 1,5 0 340,-3 1-308,3-1-14,-5 1 1,3 3 157,-5 1-152,5-1 1,-6 1 154,4-1-136,-4 6 0,3-8 90,-2 3-162,-3 2 57,4-5 0,-1 5 140,0-2-279,-1-4 129,2 11 0,-2-10-91,5 2 103,-6-2-12,3-2 1,-5 5 53,-1-1-73,1 1 0,1-5-21,3 1 1,-8-1 96,4 0-54,-3-5-180,2 4 60,1-9 0,0 7 164,-1-4-215,1-1 47,-1-4 0,1 4-50,0 0 115,-1 0-11,1-4 0,-5 0-40,1 0 45,-1 6-1,-1-5-104,4 4 93,-9-5 1,8 0 14,-6 0-68,6 0 51,-3 0 1,2 0 14,-1 0-36,0 0 17,5 0 35,0-5-36,-1-2 1,2-7-15,3-2 1,-3 2-11,3-3-18,-3-2 0,-2 1-75,1-2 1,-1-4 107,1 3-167,-6 4 153,4-7 1,-8 9-31,6-6-121,-1 6 128,5-3 1,-1 6-152,1-1 143,5 1 1,-3 0-67,6-1 1,0 5-8,4 0 0,0 4 110,0-5-87,0 1 9,0 1 277,0-4-236,0 10 1,0-6-43,0 3 157,0 2-131,0-3 213,0 5-190,0 0 26,-5 0 2,3 0 254,-3 0-120,5 5 1,-4-2-110,-1 5 272,1 1-265,4 3 1,-1 0 310,-3 1 2,2-1-268,-3 1 0,5-1 212,0 0-193,0 1 61,0-1-248,0 1 71,0-1 0,-4-4 188,0 1-388,0-7 87,4 9 131,0-9-334,0 9 98,0-10-235,0 5 223,0-6 89,0 0 1,0-6-358,0-2 208,0 2-29,0-5-45,0 4 262,0-5 1,0-2-145,0-2 212,5 2-98,-4-4 0,6 1-121,-3 1 514,-2-1-195,3 5 1,-1 0 370,1-1-139,4 6-187,-2-4 131,6 10-78,-1-5-6,0 6 124,1 0-100,-1 0 0,1 6-61,-1 2-700,0 3 324,1-4 281,-1 4 0,6 2 0,1 6 0</inkml:trace>
  <inkml:trace contextRef="#ctx0" brushRef="#br0" timeOffset="31">23744 10554 8124,'12'-1'0,"1"-3"-609,-1 3 463,1-5 0,4 2-64,4 0 1,-2 0 167,2 4 1,0 0-78,4 0 139,5 0-24,2 0 0,1 0 0,0 0 0,1 0 21,8 0-55,-4 0 43,16 0 0,-13 0 5,9 0-562,-9 0 559,7 0 0,-3 0 283,4 0-265,1 0 26,-1 0 0,1-5 23,0 1 1,5-1-273,3 1 1,2 1 232,2-5 0,0 5 72,0-1-1149,0-3 995,6 5 0,-6-3-57,0 5 1,-1 0-10,-8 0 1,3 0 144,-3 0 0,-2 0-41,3 0 0,1-4 65,-1 0 0,5 0-44,-1 4 1,1-5 6,-1 1 1,-1-4-7,-3 4 1,-2-4 5,6 4 0,-4-5-43,4 5 1,-6-4 39,2 4 0,-3-2-47,-2 2 1,0 3 74,-4-3 0,-2 2 96,-6 2 1,4-1 286,1-3 0,-2 2-334,-7-2 1,1 3-27,-5 1 59,6 0-81,-4 0 0,1 0-151,-3 0 154,3 0 8,-6 0 0,8 0 51,-5 0 1,2-4-167,-3-1 1,-1 0 526,2 1 1,1 2-498,-1-2 311,0 3-286,-4 1 1,-5 0 243,1 0-125,0 0-114,-2 0 0,-1 0 180,-6 0-1,-5 0-142,4 0 1,-8 4 106,5 0-93,-5 0 0,4-4-9,-3 0 0,-1 4 41,5 1-268,0-1 212,5-4 0,-1 0-67,1 0 0,-1-4-16,0-1 1,5 1-47,-1 4 1,1-1 89,-5-3-16,1 2 7,-1-3 38,-5 5-49,-1 0 40,-6 0-5,0 0-302,0 5 143,0-3 1,-5 5-699,1-3 289,-5-3 564,2 5 0,-6-1 0,1 2 0</inkml:trace>
  <inkml:trace contextRef="#ctx0" brushRef="#br0" timeOffset="32">4379 11497 8094,'13'0'-368,"-1"0"230,0 0 0,2 0 92,3 0 0,7 4 46,10 0 235,1 6-214,8-9 0,3 9 28,7-6-2129,9 0 2088,7-4 0,-32 0 0,1-1 4,-1-1 1,0 0 64,3-2 1,0 1-70,1 0 0,-1-1 0,3-2 1,0 1 139,-2 0 1,1 2-6,-2 0 1,0 0-127,-3-3 0,0 1 0,2 4 0,1 1 145,-1-2 0,0 0-164,1 1 1,-1 0-1,-3 1 1,1 0 107,33 0 0,-33 1 0,-1 0-56,-1 1 0,0 0 0,2-1 1,1 0-18,1 4 0,0-1 1,-1-3-1,0 0-6,1 2 0,1-1 1,-2-1-1,1-1-1,0 0 0,0 0 1,3 0-1,1 0-5,4 0 0,1 0 1,-4-2-1,1 0-262,3 0 1,-1 0-1,-2-3 1,0 0 260,-2 1 1,1 0-1,2-2 1,2 1 2,1-2 1,1 1-1,-3 2 1,0 0 9,0 0 0,1 0 0,-3 2 0,1 0-14,-1-2 0,1-1 0,0 3 0,1 0 102,3-2 0,0 0-104,-3 3 0,-1-1 0,1-1 0,-1-1 13,-3 2 0,0 0 0,1 1 0,-1-1 8,1-2 0,-1 0 0,0 2 0,0 0-42,-2-2 1,0 0 32,0 3 0,-2-1-1,-1-4 0,-1 1 0,0 4 1,0 1-80,1-2 1,-1 0 94,26-5-60,3 5 0,-15-3-112,3 5 1,-5 0-5,-3 0 0,-5 0-220,-8 0 0,-6 0 545,-7 0 1,-5 0-194,2 0 0,-3 0 0,-2 0 0</inkml:trace>
  <inkml:trace contextRef="#ctx0" brushRef="#br0" timeOffset="33">2084 8632 8233,'7'12'-175,"-1"1"0,-1-1-336,3 1 1,-1 5 802,1 2-100,1 9 0,-1-3-55,0 3-126,1-3 1,-1 2 3,0-3 0,-5-7 263,1-10-235,-3-5 797,5 2-373,-5-16-187,5 3-47,-1-21 1,2 7 80,6-11-80,4 5-769,-3-2 532,10 0 0,-1 2 327,6-5-963,6 6 488,-9-4 0,4 8-4,-5 2-421,0 3 576,-1 6 0,-3 1 0,0 3 0,0 2 0</inkml:trace>
  <inkml:trace contextRef="#ctx0" brushRef="#br0" timeOffset="34">2109 10033 8102,'7'13'0,"2"-1"0,-3 2-496,1 3 1,-3-4 19,4 4 1061,1 2-262,-3-5 0,5 4-274,-9 0 6,9-4 0,-8 2 55,5-8 55,-5 3-97,2-9 1,-3 3 48,2-5 454,-3 0-314,5-5 1,-5-3 58,3-9 68,-3-2-237,10-1 0,-5-3-110,2 2-77,9-8 251,-9 3-610,10-10 297,0 10 1,-3-4 138,6 5-1182,-6 0 779,3 0 0,-2 2 366,1 2 0,5 3 0,-3 6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00:08.670"/>
    </inkml:context>
    <inkml:brush xml:id="br0">
      <inkml:brushProperty name="width" value="0.05292" units="cm"/>
      <inkml:brushProperty name="height" value="0.05292" units="cm"/>
      <inkml:brushProperty name="color" value="#57D200"/>
    </inkml:brush>
  </inkml:definitions>
  <inkml:trace contextRef="#ctx0" brushRef="#br0">9974 8682 6848,'-7'0'900,"2"0"-827,5 0 234,5 0-141,-4 0 1,10 0-9,-2 0 156,2 0-108,7 0 0,-3 0 143,5 0-212,-4 0-10,7 0 0,-4 0 279,6 0-199,0 0-36,0 0-163,0 0 37,5 0 1,-4 0 243,3 0-329,3 0 51,-6 0 0,0 0 192,-5 0-376,-6 0 267,8 0 0,-9 0-138,3 0-61,-3 0 161,-2 0 1,-4 0-129,0 0 112,-5 0 26,3 0-285,-1 0 6,-3-6 264,3 5-831,-5-5 251,0 6 529,0 0 0,0-5 0,0-2 0</inkml:trace>
  <inkml:trace contextRef="#ctx0" brushRef="#br0" timeOffset="1">11016 8657 8034,'12'1'318,"1"3"0,3-2-150,1 2 0,5-3-14,-1-1 0,2 0-52,2 0 1,5 0 47,3 0 0,-1 0-120,1 0-24,0 0 1,-1 0-18,-3 0 1,-3 0 65,-1 0 1,-2 0-127,-2 0-12,-3 0 163,-6-5-500,1 3 105,-7-3-274,0 5-409,-6 0 998,0 0 0,0 5 0,0 2 0</inkml:trace>
  <inkml:trace contextRef="#ctx0" brushRef="#br0" timeOffset="2">8696 10170 8134,'0'-8'-603,"0"-1"247,0 7 626,6-9 1,-5 8-18,3-5 1,-1 3 116,1-3-224,-3 5 0,10-6 78,-2 5 1,-2-2-91,1 2 0,0 3 10,5-4 1,-1 4-41,0 1 1,6 0-9,3 0 1,-2 0-159,2 0 0,4 0 121,4 0 29,0 0-562,1 0 529,2 6 1,5-5 39,0 3-212,0-2 44,1-2 1,-1 0 122,0 0-12,0-6-27,0 5 0,1-9 217,-1 6-195,-5-6-258,3 9 149,-8-5 110,8 6 1,-8-1 38,2-3-198,-3 2 157,4-3 0,-2 5 32,5 0-90,-6 0 45,4 0 1,-1 0-13,3 0 7,-3 0 0,5 0 7,-6 0 1,4 0 21,-4 0-33,5 0 45,-8 0-39,10 0 1,-10 0 25,3 0-96,-2 0 73,-3 0 0,1 0 314,0 0-367,0 0 48,0 0 0,-1 1-125,1 3 119,6-2 0,-5 3-70,3-5 0,-2 0-11,2 0 0,-3 0 196,3 0 1,2 0-143,-2 0 0,0 0 153,-5 0 1,-3 0-93,0 0 0,-1 0 116,5 0 1,-4 0-72,0 0 1,-6 0-31,1 0 1,2 0-83,-1 0 0,3 4 82,-3 1 1,1-1-118,-2-4 0,0 0 95,4 0 1,-3 0-144,3 0 118,-4 0 1,7 0 1,-2 0 250,-3 0-254,5 0 0,-8 0 237,6 0-220,-6 0 1,3 0 59,-6 0 0,1 0-35,-1 0 1,1 0 18,-1 0 56,0 0-165,1 0 1,-5 0 90,0 0 1,-3 0-130,3 0 108,-5 0 101,8 0-108,-10 0-5,10 0 1,-8 0-9,5 0 7,-5 0 16,8 5-24,-10-3 14,5 3 0,-5-5 24,3 0-305,-2 0 297,3 0-6,-5 0-346,0 0 0,-11 6 0,-3 1 1</inkml:trace>
  <inkml:trace contextRef="#ctx0" brushRef="#br0" timeOffset="3">7642 11497 7898,'0'-8'192,"0"-1"99,0 7 284,5-9 106,2 9-414,11-9 0,-3 10-124,6-3 0,4 2 82,4 2 0,5 2-205,-1 2 30,3-3 0,5 9 0,1-5 3,-2 2-54,-7-4 1,-3 3 0,-5-6 158,0 0 1,-2 0-29,-2 0 153,-3 0-135,-11 0 8,4 0-223,-10 0 236,5-6-1060,-6 5 333,0-5-2002,0 6 2560,5 0 0,-4 11 0,5 3 0</inkml:trace>
  <inkml:trace contextRef="#ctx0" brushRef="#br0" timeOffset="4">10693 9351 8166,'0'-18'-134,"0"5"0,0-4-109,0 3 96,0 2 115,0 0 0,0-5 229,0 0 1,5 1-58,-1 4 1,5-1-75,0 1 47,2-1 0,2-2 80,4 3-226,2-3 124,6 8 1,0-2 121,0 1-393,5 5 255,2-8 1,1 10-142,0-3 153,0 3-16,-1 1 0,2 0-69,-5 0 57,0 0 16,-4 0-132,0 5 97,5-4 0,-5 9 34,0-6-104,-1 6 68,-4-3 0,3 5 37,-2 1-211,2-1 164,-9 0 1,4 2-130,-6 3 124,6-4 1,-4 7-28,3-4 0,-5-2-5,-4 3 0,3 2-13,-2 2 28,-4 7 0,5-1 3,-6 2-128,0-3 118,2-1 1,-5 5-4,3 3-93,-3-3 91,-1 1 1,0-5 18,0 3-22,0-3 1,0 4-8,0-5 1,0 4-6,0 0-12,0 0 0,-5 1-5,-3 3 1,-1-1 16,-3 1-251,2-5 123,-8 7 1,5-7 93,-4 5-225,-2-5 233,-6-4 0,-1-2 100,-3-5-146,3 5 36,-10-8 1,10 4 170,-3-6-164,-3 1 1,0-5 81,-5 0-67,0-5 0,0 6-31,-1-4 129,7-1-84,-5-4 1,4-2 16,-5-2 130,5-3-133,-4-5 0,10-6 286,-3-3 9,3-2-279,1-7 1,0 2 358,1-5-201,4 0 1,1-4 295,2-1-361,4 1-586,-5 0 554,11 0 1,-3 0 41,6-1 0,0 1 114,4 0-362,0 0 96,0 0 0,5-5-43,4 1 12,2 0 1,3 2 75,2-2 0,3 2-105,6-2 0,0 2 5,0 2 95,0 0 0,-1 6-15,1 7-407,0-1 247,-6 11 0,5-4-24,-4 6 0,3 5 242,-3 3-43,4 2 0,-5 2 0,6 0 0</inkml:trace>
  <inkml:trace contextRef="#ctx0" brushRef="#br0" timeOffset="5">14899 11596 8142,'7'-1'-1244,"-3"-3"1210,-3 2 0,3-5 209,1 3-44,-1 3 42,-4-5-94,5 6 1,-3-1-12,2-3 70,3 2-149,-6-3 1,10 5 102,-3 0 1,3 0-229,2 0 207,-1 0-18,1 0 1,4 0-74,4 0 1,3 0 57,0 0 1,5 0-107,0 0 1,6 0 86,-2 0 1,3 0-21,1 0 1,-4 0 20,0 0-43,0 0 32,4 0 0,-1 0 41,-3 0-37,3 0-309,-10 0 322,10 0 1,-6 0 2,3 0 0,-2 0-1,-6 0 10,5-6-20,-4 5 0,6-6 10,-3 3 71,-3 3-79,4-5 0,-5 2 14,0 0-8,5 0 5,-4 4-87,5 0 74,-6 0 1,-1 0 25,1 0-47,5 0 18,-3 0 1,3 0 8,-5 0 44,0 0-54,-1 0 1,1 0 15,0 0 27,0 0 112,-6 0 0,5 0-109,-4 0-38,4 0 0,1 0 0,-2-2 137,-2-2-134,2 3 1,-4-5 75,6 6 1,-4-1-63,0-3 1,-1 2-15,5-2 1,-3 3 21,3 1 1,-7 0-51,7 0 0,-5 0-2,1 0 1,2 0-10,-2 0 1,-2 0-13,2 0 1,-4 0 55,3 0-27,-5 0 116,9 0-111,-5 0 1,0 0 6,-2 0 57,2 0-57,-5 0 1,4 0-8,-6 0 17,1 0-4,-1 0 0,1 0-24,-1 0 24,0 0 0,1 0 47,-1 0-51,1 0 1,-1 0 16,0 0 37,1 0-55,-1 0 0,5 0 14,-1 0 1,1 0-12,-5 0 0,1 0 46,-1 0 1,0 0 0,1 0-55,-1 0 15,1 0 0,-2 1-76,-3 3 77,3-2 1,-8 3-115,5-5 100,-5 0 0,4 0 12,-3 0-14,-3 0-4,5 0 0,-5 0 5,3 0 240,-2 0-224,3 0 96,1 0-92,-5 0-14,5 0 31,-1 0 14,-4 0-136,10 0 126,-9 0 2,3 0-198,-5 0-140,0 0 0,0 6 0,0 1 0</inkml:trace>
  <inkml:trace contextRef="#ctx0" brushRef="#br0" timeOffset="6">19030 11621 8071,'8'-4'0,"-1"-2"-160,-1-1 1,3 3-476,-1-4 478,3 5 403,2-2-106,-1-1 0,6 5-86,3-3 1,2-2-10,2 2 0,4 0 56,0 4-119,5 0 63,4 0 1,0 0 149,4 0-131,-4 5-13,-1-3 1,2 5 62,2-3-46,-2-3-570,4 5 438,-6-6 110,0 0 1,2 0-29,2 0 0,-1-4 28,6 0 0,-5-2 47,4 2-559,-5 2 496,9-3 0,-12 5 42,0 0-42,0 0 0,-9 0 23,5 0 0,-1 0-2,1 0 1,-2 0 14,-2 0-30,-2 0 1,8 0 43,-2 0 142,-2 0 90,5 0 1,-6 0-228,3 0 36,3 0-74,-4 0 0,-1 0 42,-2 0-41,-3 0 1,-1 0-39,0 0 0,-2 0 9,-2 0 479,3 0-697,-5 5 233,0-3 0,5 3 17,-4-5-163,4 6 124,0-5 0,-3 5-8,0-6 101,0 0-106,3 0 0,-3 1 185,0 3-167,-1-2-1,0 3 1,3-5 238,-2 0-227,-3 0 1,4 0 206,-6 0-184,1-5 1,-1 3 35,1-2 5,-1 3-43,-3 1 0,-5 0 70,0 0-28,1 0-43,-2 0 1,4 0 139,-3 0-121,-3 0-5,6 0 0,-4 0 139,6 0-143,-1 0 1,5 0-55,-1 0 0,1 0 120,-5 0-50,6-6-146,-4 5 122,4-5 1,-6 6 66,1 0 62,4 0-135,-3 0 0,0 0 189,-6 0-181,1 0 1,-1 0 28,0 0-13,0 0 45,-1 0-262,-1 0 275,-6 0-1174,0 0 0,-6 6 0,-1 1 0</inkml:trace>
  <inkml:trace contextRef="#ctx0" brushRef="#br0" timeOffset="7">20246 10021 7952,'0'-8'0,"0"0"-474,0 5 187,0-3 552,0 1 170,0 3-352,0-3 150,0-1 51,0 5-152,0-5 0,0 8 24,0 2 1,0 3-50,0 5 1,4 1-42,0-1 0,1 5 2,-1-1 1,-2 6-105,2-1 1,-3-2-119,-1 2 0,5 0 65,-1 3 1,0 0-375,-4-4 0,0 4 184,0-3 1,0 1-334,0-2 612,0-2 0,0 0 0,0 1 0</inkml:trace>
  <inkml:trace contextRef="#ctx0" brushRef="#br0" timeOffset="8">20159 10282 8093,'7'6'0,"4"5"-122,-4-4 74,5 6 0,-4-5 440,0 0 4,1 1-307,3 3 1,-4 0 19,1 1-7,-7-1 1,8-4-3,-6 1 80,0-7 1,2 4 211,-5-6-172,5 0-31,-6 0-225,5 0 43,-3-6 0,7 0-168,-5-7 81,6-5 60,-9 4 0,11-3-225,-4 4 150,-3 1 0,6-1-1192,-2 1 1287,-4 5 0,6-4 0,-4 4 0</inkml:trace>
  <inkml:trace contextRef="#ctx0" brushRef="#br0" timeOffset="9">21250 10033 6965,'0'-6'554,"2"0"-284,2 6 143,-3 0-165,5 6 0,-5 0 4,3 7 155,-2-1-129,3 6 0,-1 2-258,0 4 178,6 1-50,-8 0 0,3 1 4,-5 3-144,6-3 178,-5 5-544,4-7 276,-5 1 1,0-1 162,0-4-776,0 4 487,0-11 1,0 1-88,0-5-479,0-7 204,-5 9-383,4-9 434,-10 3 519,9-5 0,-9 0 0,4 6 0,-5 1 0</inkml:trace>
  <inkml:trace contextRef="#ctx0" brushRef="#br0" timeOffset="10">21176 10356 8112,'7'5'11,"4"-3"1,-8 3 96,5-5 0,-4 4 279,4 1 39,1 4-248,3-2 0,0 6 179,1-1-324,-1-5 13,1 4 1,-5-4-101,0 5 70,0 1 56,5-7 0,-5 4-24,0-6-128,-5 0 246,8-4 36,-9 0-32,3 0-63,-5 0 1,1 0-38,4 0 1,-4-5 99,3-3-332,3-3 98,-6-2 1,9-1-344,-6-2 211,6 2 98,-3-4 0,1 6-1145,0-1 1243,-5 1 0,8-6 0,-4-1 0</inkml:trace>
  <inkml:trace contextRef="#ctx0" brushRef="#br0" timeOffset="11">9478 11534 6708,'8'0'308,"0"0"0,1 0-197,3 0 0,2 0-14,2 0 0,2 0-9,3 0 0,2 0 20,-2 0 26,8 0-42,3 0-176,-1 0 145,5 0 1,-4 0 58,5 0-323,0 0 250,6 0 1,-4 0 43,2 0-998,-2 0 940,3 0 1,-2-4-58,6 0 46,-6 0-4,2 4 0,-3-2-17,2-2 1,-2 3 15,2-3 0,-2 2 36,-2 2 1,0-4-31,1 0 0,-1 0 5,0 4 1,0 0-1,0 0 0,-3 0 341,-1 0 1,-4 0-344,4 0 1,0 4-3,4 0 0,-4 0 42,0-4-33,-5 0 1,7 0 1,-7 0 6,5 0 0,-5 0-2,1 0 180,-3 0-100,4 0 0,-4 0-50,3 0 212,-3 0-227,-1 0 1,1 0 14,3 0-23,-2 0 1,3 0 0,-5 0 19,0 0 0,-1 2 7,1 2 0,1-3 13,3 3 1,-2-2-8,1-2 1,-1 0-8,-3 0 0,0 0 9,-3 0 0,1 0 15,-6 0 1,6-2-15,-1-2 1,-2 3-12,2-3 0,-6 2-21,2 2 26,-4 0 1,0 0-253,-1 0 223,1 0 1,-5 5 50,0-1-214,0 0 181,-1-4-11,4 5-83,-4-3 79,6 3 56,-1-5-84,0 0 1,1 0 61,-1 0 0,-4 0-28,1 0-114,-6 0 114,8 0 32,-10 0-159,10 0 55,-10 0 37,5 0 1,-5 0 18,3 0-35,-2 0-4,3 0-439,-5 0 360,0 0 0,0 6 0,0 1 0</inkml:trace>
  <inkml:trace contextRef="#ctx0" brushRef="#br0" timeOffset="12">4739 12960 6746,'0'-6'841,"0"0"-667,0 6 534,0 0-645,5 0 1,2-1 85,6-3-223,-1 2 142,0-3 1,2 5 74,3 0-44,2 0-29,6 0 0,0 0-224,0 0 221,-1 5-20,7-3 1,-4 4-101,6-1 87,0-4 0,0 4-219,1-5 211,-7 0 1,3 0 33,-5 0-83,0 0 37,0 0 0,-2 0 9,-2 0 179,2 0-186,-3 0 1,0 0 66,1 0-60,-6 0 0,7 0-34,-5 0 0,5 0 1,-3 0 23,0 0 1,4 0-9,-7 0 0,6 0-12,-1 0 1,1 0-19,-1 0 0,2 0 103,-2 0 1,2-1 1,2-3 1,0 3 101,-1-4 0,-3 4-89,0 1 1,0-4-52,3 0 22,1 0-49,0 4 1,-4 0 28,-1 0 1,1 0 68,4 0-338,0 0 277,-1 0-33,-4 0 1,3 0 0,-2 0-18,2 0 0,2 0 64,0 0-59,-6 0 5,5 0 0,-5 0 51,6 0 1,-2 0-77,-2 0 1,1 0-2,-6 0 1,6 0 1,-1 0 1,3 1-13,0 3 0,0-2-18,-4 2 1,8-3-19,-3-1 0,2 0 88,-2 0 1,4 0-50,0 0 1,1-1 164,-1-3 7,-2 2-149,3-3 75,-5 5-65,0 0 0,1 0 36,3 0-44,-3 0 1,4 0 43,-5 0 14,0 5-226,0-3 181,5 3 1,-2-5-174,5 0 168,-6 0-3,9 0 0,-4 0 0,5 0 1,0 0 36,0 0 1,1 0 13,-1 0 1,4-4-29,0 0 1,1-4 7,-5 3 1,2 1-22,2 4 1,2-4 1,2 0 1,-2 0-49,-6 4 1,5-2 56,-1-2 1,6 2-101,-2-7-744,-2 7 813,5-9-51,-9 9 55,9-9 0,-1 6-9,3-4-47,2-2 51,-8 10 0,1-9 1,1 6-34,-1 0 33,0-1 0,-3 3-512,-4-2 511,-1 3-4,0 1-88,6 0 90,1 0 0,0 0-64,-3 0 1,2 4-13,-2 0 1,5 0 55,-5-4 1,1 0-6,-5 0 0,0 0 52,0 0 0,0 0 10,1 0 0,-1 1 452,0 4 0,-4-4-498,0 3 1,-1-3 235,1-1-89,-3 0 1,-5 0 79,0 0-171,0 0 0,0 0 43,-1 0-215,1 0 451,-6 0 1,5 0-234,-3 0-67,-4 0 0,6 0 32,-7 0 4,1-5-16,-5 4-20,6-5 0,-8 5 30,2-3-34,-2 2 4,-3-3-158,4-1-96,-10 5 0,3-5-319,-8 6 1,0 0 551,-9 0 0,-2 6 0,-10 1 0</inkml:trace>
  <inkml:trace contextRef="#ctx0" brushRef="#br0" timeOffset="13">13485 12898 7335,'0'-6'-368,"0"0"426,0 6 199,0 0-230,5 0 86,-3 0-39,9 0 0,-5 4 4,7 0 1,-1 2 43,1-2-54,-1-3 14,0 5 50,1-6-76,5 5 0,-4-3 54,2 2-115,3 3 66,-5-6 0,8 6 61,-5-3-339,5-2 263,-8 3 0,8-5-88,-6 0 96,1 0-23,1 6 1,-5-5-116,4 3 98,-3-3 19,-2-1 62,1 0-78,-1 0 1,-4 0 111,1 0 27,-7 0-90,9 0 0,-8 0 87,5 0-186,-5 0 134,3 0-123,-6 0-26,0 0 0,4 2-30,0 2-273,0-3 331,-4 5-658,0-6 193,0 0 485,6 0 0,-5 5 0,4 2 0</inkml:trace>
  <inkml:trace contextRef="#ctx0" brushRef="#br0" timeOffset="14">18769 12874 7990,'7'0'-267,"-1"0"310,-6-6 0,1 5 66,3-3 0,-1 2 111,5 2-90,-5 0 1,8 0-63,-4 0 28,5 0 0,1 0 21,-1 0 1,6 0-9,3 0 0,4 2 108,4 2-251,2-3 125,6 10 0,1-9-187,-1 2 221,0 3-58,6-6 1,-5 6-101,4-3 5,-4-3 1,-2 5 51,-3-6 0,2 0 32,-6 0 1,-6 0-184,-6 0 203,-9 0-53,3 0-82,-10 0 96,5 0-240,-6 0-60,-6 0 258,5 0 0,-6 0-942,3 0 444,3 0 503,-5 0 0,1 0 0,-2 0 0</inkml:trace>
  <inkml:trace contextRef="#ctx0" brushRef="#br0" timeOffset="15">21771 12998 8347,'0'-7'-817,"0"1"1,0 5 728,0-3 144,0 2 267,0-3-189,0 5 268,0 0-304,6 0 127,-5-6-170,10 5 1,-8-5 61,5 6-58,1 0 1,3 0 22,0 0 0,1 0-33,-1 0 8,1 0 1,3 0 21,1 0-24,5 0 1,-4-1-24,2-3 1,4 3-6,-3-4 0,2 3-34,2-2 1,-2 2 56,-2-2 0,2 1 0,-2-1 1,2 3-6,2-3 1,-1 2-76,-4 2 1,4-4 24,-4 0 1,4 0-8,1 4 0,-1 0 21,1 0 0,0 0-3,0 0 0,-2 0 75,-2 0 1,2-4-65,-2 0 1,-2-1 61,2 5 0,-2 0-52,2 0 0,-2 0-23,-2 0 25,-3 0 1,8 0-75,-6 0 70,6 0 0,-6 0-18,4 0 0,-1 0-6,2 0 1,3 0-6,-4 0 1,0 0 14,0 0 1,-3 0-33,3 0 0,-4 0 28,0 0 0,-2 2-11,-2 2 0,1-3 2,-1 3 0,1-1-3,-1 1 0,0-2 7,1 2 1,-1-1-4,1 1 0,0-3 185,4 3-178,-3-2 1,5-2 8,-2 0 2,-4 0-6,11 0 1,-6 0 13,2 0-49,-2 0 1,-1 0 32,-1 0 0,1 0-6,-5 0 0,1 0 26,-1 0-19,-5 5-10,4-3 7,-4 3 289,5 1-284,-5-5 1,3 6 12,-6-3 187,6-3-96,-3 5 1,5-6-48,0 0 234,1 0-246,-1 0 0,5 0-137,-1 0 135,6 0 1,-2 0-19,4 0 0,1 0-12,0 0 1,-2 0-147,-2 0 48,-3 0 0,-1 0 127,-1 0-244,1 0 191,-5 0 1,0 0-7,1 0 48,-6 0-49,4 0 1,-4 0 316,5 0-303,1 0 1,-1 0 0,0 0 24,1 0-4,-1 0-7,1 0 0,-1 0 18,0 0 1,1 0 30,-1 0-131,1 0 90,-1 0 0,0 0 34,1 0-323,-1 0 124,-5 0 0,4 0 104,-3 0 6,-2 0-13,5 0 265,-4 0-233,5 0 0,-4 0 131,1 0-115,-6 0 4,8 0 81,-5 0-78,7 0 1,-5 0 22,0 0-100,1 0 84,-2 0 0,4 0-101,-3 0 96,-3 0-6,6 0 0,-5 1-81,2 3 78,3-2-21,-9 3 219,9-5-198,-5 0 104,1 0 20,4 0-88,-4 0 252,6 0-259,-6 0 0,-1 0-122,-1 0 162,-4 0-103,5 0-46,-1 0-172,-4 0-27,5 0 246,-6 0-301,0-5 11,0 3 54,0-3 61,0 5 198,-6 5 0,0 2 0,-7 6 0</inkml:trace>
  <inkml:trace contextRef="#ctx0" brushRef="#br0" timeOffset="16">26002 12998 7219,'0'-7'414,"0"1"-306,0 6 27,0 0-138,5 0 104,-3-5 1,9 3-1,-3-2-34,3 3 0,1 1 0,2 0 87,3 0-92,-4 0 0,12-2 0,-1 0-62,3-2 37,8-1 0,-4 5 0,7-1 0,0-2 7,4-1 0,-4 0 49,3 4-137,-2-5 1,-2 3 122,0-2-118,1 3 68,-7 1 0,5 0 18,-3 0-9,-2 0-14,4 0 1,-3 0-1,5 0 38,1 0-38,-7 0 0,5-4 119,-3-1-104,3 1 0,-4 4 0,-3 0 56,-3 0 0,1 0 110,-2 0-168,8 0 1,-13 0 0,6 0 76,-4 0-290,-1 0 224,3 0 0,5 0-153,0 0 132,0 0 0,0 0 1,0 0-42,-1 0 29,3 0 0,0 0 1,2 0 8,-4 0 0,-3 0-1,-1 0 175,-6 0-184,4 0 1,-5 0 0,3 0 297,-4 0-276,2 0 1,-4 0 46,6 0-46,-6-5 1,4 3 0,-4-2-15,2 3 1,1 1 64,-2 0-287,-2 0 227,4 0 0,-1-2 0,1 0-156,1-2 143,2-1 0,-1 5-95,1 0 82,-6 0 0,7 0 0,-4 0 105,1 0-104,-4 0 0,8 0 0,-6 0 29,3 0-20,-5 0-3,8 0 13,-9 0-11,4 0 0,-4 0 12,2 0 79,-2 6-88,4-5 0,-6 5 16,1-6 47,5 5-61,-4-3 0,8 3 35,-6-5-46,1 6 0,-1-5 1,1 5-22,-2-1 29,-1-3 1,2 3 0,1-5 12,-2 0 0,-1 1 66,-2 4-60,1-4 1,-1 4 34,0-5-59,-5 0 0,4 0-26,-2 0 38,-4 0-8,6 0 0,-8 0 0,5 0 33,2 0 129,-5 0-150,6 0 9,-4 0 1,6 0 0,-1 0 120,0 0-121,1 0 0,-1 0 25,1 0 0,-5-4 33,0 0 1,-5 0-13,8 4 5,-10 0-15,5 0 28,-6 0-17,0 0 7,5 0-56,-3 0 0,5-4 92,-3 0-80,-3 0 21,5 4-110,-6 0 114,5 0 0,-3 0-1130,3 0 366,-5 0-64,0 0 0,-5 0 0,-2 0 1</inkml:trace>
  <inkml:trace contextRef="#ctx0" brushRef="#br0" timeOffset="17">10346 14126 6968,'0'-7'95,"0"2"-18,0 5 262,0 0-226,6 0 125,-5 0-177,10 0 0,-8 1 36,5 3 51,-5-2-81,8 3 0,-4-5 92,5 0-178,1 0 83,-1 0 0,0 0-84,1 0 99,-1 0-12,1 0 1,-1 0-49,0 0 46,6-5 4,-4 3-168,4-3 147,-6 5 1,5 0 30,-1 0-241,1 0 194,-5 0 1,1 0 17,-1 0-105,1 0 96,-1 0-138,0 0 107,1 0 0,-1 0 14,1 0-88,-6 0 69,4 0 0,-9 0-23,7 0 30,-7 0-8,9 5-7,-9-3 5,9 3 0,-8-5-10,5 0 102,-5 0-91,8 0 1,-9 0 42,7 0-38,-7 0 14,4 0-2,-1 0-8,2 0 6,0 0-17,-1 0 22,-6 0-4,5 0 31,-3 0-33,3 0-3,1 0 3,-5 0 2,5 0-56,-6 0-413,0 0 1,0 0 0</inkml:trace>
  <inkml:trace contextRef="#ctx0" brushRef="#br0" timeOffset="18">12343 14039 6613,'7'0'351,"4"0"0,-8 0-199,5 0-13,1 0-61,3-5 1,2 4-67,2-4 68,-2 4 0,10 1-183,-4 0 169,9 0 0,-1 0 66,5 0-220,0 0 67,4 0 1,4 0 102,1 0-224,-1 0 168,2 0 1,0 0-47,2 0-820,3 0 850,-4 0 1,1-1 113,-4-3-106,3 2 1,-5-3-485,2 5 486,-2 0 1,-6 0 25,0 0-139,0 5 118,-2-3 1,5 3 24,-3-5-244,3 0 209,1 0 1,1 0 7,-1 0-278,6 0 671,-5 0 1,1 0-524,-6 0 93,0 0 0,0 0 296,0 0 0,-5-4-325,1 0 20,-3 0 292,4 4-281,-4 0 1,5 0-7,-7 0 200,1 0-175,0 0 0,0 0 14,0 0 91,5 0-93,-4 0 0,5 0 47,-7 0-25,1 0-5,6 0 1,-4 0 31,6 0-37,-5 0-1,2 0 85,-5 0-87,5-6 1,-4 5 21,3-3-6,-2 2-16,-3 2 1,1-4 80,0 0-69,0 0-9,0 4 0,-5 0 49,1 0-27,0 0-11,3 0-4,-4 0-8,3 0 1,-4 0 28,6 0-156,0 0 124,0 0 1,0 0 28,-1 0-176,1 0 140,0 0 1,4 0 31,0 0-35,0 0-3,1 0 0,-4 0-83,3 0 84,-2 0 1,3 0-102,-9 0 93,8 0 0,-10 0 5,6 0-61,-6 0 53,10 0 1,-13 0-4,9 0-77,-3 0 69,-2 0 1,3 4-14,-2 0 48,2 0-36,-4-4 0,5 0 214,-3 0-206,-4 0 4,7 0 64,-5 0-60,0 0 1,4 0 20,-7 0-39,6 0 28,-8 0 1,8 4 28,-5 1-272,-1-1 235,-4-4 0,2 0 4,3 0-262,-3 0 236,3 0 1,-4 0-39,-1 0 31,-5 0-24,4 0 111,-4 0-87,5 0 1,-3 0-18,-1 0 328,-5 0-299,8 0 1,-8 0 9,5 0 122,-5 0-94,2 0 20,-5 0-34,6 0 32,-5 0-98,5 0 70,-6 0-448,0 0 0,-6 0 0,-1 0 0</inkml:trace>
  <inkml:trace contextRef="#ctx0" brushRef="#br0" timeOffset="19">18670 14139 6502,'0'-7'414,"0"1"-305,6 6 0,-5 0-17,4 0 39,-5 0-17,6 0-39,1 0 0,0 0-148,4 0 166,-10 0-21,10 0-8,-4 0-217,6 0 196,4 0 1,-1 0 49,4 0-173,1 0 109,4 0 0,0 0 11,-1 0-214,7 0 189,-5 0 0,8 0-121,-5 0 112,0 0 1,-4 0-6,0 0 1,-3 0 0,3 0-29,-9 0 157,13 0-130,-15 0 1,8 0 12,-5 0 196,5 0-192,-9 0 1,9 0 26,-5 0-68,5 0 47,-3 0 1,5 0-97,-4 0 94,4 0-4,-5 0 0,2 0-93,0 0 81,-1 0 0,0 0 25,-4 0-29,-2 0 1,2 0-2,1 0 122,-1 0-117,-3 0 0,-1 0 13,1 0 52,-1 0-56,1 0 0,0 0 140,4 0-135,-3-5 1,4 3-1,-6-2 1,2 3 1,2 1 1,-2 0-56,3 0 0,-4-2 60,0-2 0,-1 3-107,1-3 94,-1 2 0,-4 2-1,1 0-70,-1 0 64,-1 0-17,4 0 4,-4 0 9,0 0-6,4 0 4,-10 0 0,10 0-1,-3 0 88,-2 0-84,5 0 0,-8 0 4,5 0 2,-5 0-4,8 0 0,-9 0 5,7 0-27,-7 0 28,9 0-2,-9 0 0,9 0-9,-10 0 5,10 0 0,-9 0 6,3 0-9,1 0 1,-4 0 2,7 0 223,-7 0-209,4 0 3,-1 0 51,2 0-55,6-5 0,-5 4-72,0-4 80,-5 4-5,8 1 1,-8 0-44,5 0 49,-5 0-5,8 0-116,-10 0 105,10 0 0,-8 0 4,5 0-81,-5 0 65,8 0 0,-8 0-4,5 0 45,-5 0-40,8 0 1,-8 0 198,5 0-184,-5 0-29,8 0 24,-4 0 1,1 0 6,0 0 9,-5 0 4,8 0-90,-10 0 71,10 0 0,-8 0-30,5 0-1,-5 0 28,8 0-10,-4 0-3,5 0 88,1 0-80,-6 0 1,4 0 3,-3 0 25,-2 0-24,5 0 1,-9 0 11,7 0-15,-1 0 5,-1 0 1,4 0 17,-3 0-73,-2 0 62,5 0-52,-5 0 45,7 0 57,-1 0-64,1 0 0,-1 0 2,0 0 206,-5 0-201,4 0 0,-4 0 14,6 0-2,-1 0-3,1 0 0,-5-1 34,0-3-14,0 2-13,5-3 0,-5 5-73,0 0 72,1 0 0,-1 0-48,0 0-18,-5 0 63,8 0-16,-10 0-142,10 0 138,-9 0 1,9 0-8,-3 0-58,-3 0 59,1 0 1,-1-2-14,4-2 20,-4 3-23,6-5 128,-4 6-117,6 0 2,-1 0 4,0 0 1,-3 0 7,-1 0 109,0 0-98,-1 0-35,4 0-8,-4 0 40,5 0-30,1 0 18,-6 0 1,4 0-90,-3 0 74,-2 0 11,5 0 11,-10 0-23,10 0 2,-4 0 75,5 0-66,-5 0 1,0 0-5,-3 0 86,-2 0-75,9 6 43,-10-5-44,4 5 9,1-6-11,-5 0 17,5 0-9,-6 0-36,0 0 39,0 5 3,0-3 43,0 3-46,0-5-2166,0 0 2155,-6 0 0,-1 6 0,-5 0 0</inkml:trace>
  <inkml:trace contextRef="#ctx0" brushRef="#br0" timeOffset="20">22801 14126 7828,'1'-7'-1269,"4"3"1269,-4 3 0,10 1 0,-8 0 383,5 0-167,-5 0 0,9 0-153,1 0 0,0 0 14,8 0 1,0 0-43,4 0 1,6 0 40,6 0 1,2 0-25,7 0 1,-1 0 20,5 0 0,1 0 24,2 0 0,-3 0-138,0 0 0,-1 0 129,-3 0 1,-2 0-57,1 0 1,-5 0 38,2 0 1,-4 0 40,-1 0 1,1 0-37,-1 0 0,0 0-4,0 0 1,1 0 2,-1 0 1,1 0-56,4 0 0,-4 0 32,4 0 1,-4-4 8,-1 0 0,-1-1 21,-3 5 0,-2 0 92,-6 0 1,-1 0-9,1 0 1,0 0-104,0 0 1,-5 5 43,1-1 1,0 0-16,4-4 1,-1 4-9,1 0 0,-3 0-2,3-4 1,-3 0 6,7 0 0,1 0-81,-1 0 1,0 0 65,-4 0 1,0 0-126,0 0 1,-2 0 58,-2 0 1,1 0 52,-6 0 0,1 4 30,-5 1 38,6 4 0,-4-3-40,3 2 1,-8 2 109,0-6 1,-1 0 124,4-4-229,1 5 1,-1-3 104,0 2 0,1-3-79,-1-1 0,1 0-43,-1 0 1,-4 0 62,1 0-311,-1 0 254,4 0-226,-5 0 133,-1 0 81,-1 0-18,-3 0 0,3-1-23,-5-3-96,0 2-10,0-3 0,1 1-407,4 0 253,-4-6 1,5 7-630,-6-5-1891,0 5 2749,0-2 0,-6-1 0,-1-1 0</inkml:trace>
  <inkml:trace contextRef="#ctx0" brushRef="#br0" timeOffset="21">4776 12129 8101,'0'-6'-128,"0"-5"1,0 2-759,0-2 763,0-1 46,0-1 1,1 1 200,4 0-41,-4-1-137,10 6 123,-4-4 0,5 4 51,1-5-135,5 0 68,-5-1 1,11 1 157,-3-1-158,7 1 0,0 0 168,5-1-175,-5-5 1,8 5 86,-3-4-21,2-2-54,3 5 1,-5-5 73,0 2-155,0 3 95,4-4 0,0 6 53,1 0-181,-7 5 112,5-4 0,-8 9-117,5-2-74,0-3-278,4 6 213,0-5 220,-5 6 1,4 0-233,-3 0 89,8 0 129,-8 0 0,9 0-9,-9 0 1,3 0-8,1 0 0,4 0 29,0 0 1,6 0 4,-1 0 1,2 0-92,2 0 0,5-4 77,3 0 1,-2-6-68,2 2 0,4-3 58,4-1 0,-31 6 1,1-1-40,30-5 1,0 0 50,-4-1-25,0 1 14,-6-1 1,2 2-1,-8 3 279,2-3-930,-8 10 694,6-5 0,0 6 0,-2 0 46,-3 0 111,4 0-208,-11 0 1,12 2 73,0 2-165,-1-3 28,12 5 0,-5-6 40,6 0 1,2 0-16,2 0 1,-4-5 28,0 1 1,0-1-18,-4 1 1,3 2 129,1-2 0,-2-1-95,-2 1 0,-4-1 75,-9 5 1,4-1 170,-4-3 1,-1 2-162,2-2 1,-1 3-31,5 1 209,-1 0-234,1 0 1,-4 0-73,-1 0-48,-5 0 112,3 0 1,-5 0-130,4 0 112,-9 0 10,14 0-87,-14 0 78,9 0-16,-4 0 10,-1 5-22,0-3 54,-5 3 1,2 1-38,-5 2 1,0-1 220,-4 1 0,-4 1-261,-1 3 1,-5-4 112,2 1 1,-2-1-135,2 4 0,-4-1 351,4-3 0,-3 4-332,-2-4 1,5-1 30,-1 1 0,5 0 0,-5 5 1,1-5-29,-5 0 115,1 0-87,-1 5 0,-1-1 39,-2 1-2,2-1-31,-5 0 0,5 1 95,-2-1-92,2 1 10,-4-1 1,5 0 1,0 1-6,6-1 4,-9 1-27,7-1 23,-9 0 0,4 2-1,-3 3 1,-1-3-2,-3 2 1,-2-2-55,2-2 54,-3 6-3,-1-4 0,-1 4-52,-3-6 50,2 6-3,-3-4 25,5 4-23,-6-6 0,5 5-5,-3-1-52,3 6 56,1-8 1,-5 10-9,1-4-125,0 4 129,-1-5 0,3 4-188,-2-2 6,-3 3 162,0-5 0,-1 7 52,0-5-57,-1 5 40,-3-7 1,0 2 12,-1-1-55,1 1-10,-6 4 112,4-6 1,-8 3-107,6-5 29,-6 5 0,2-7 16,-5 6 0,5-5 109,-1 5-101,6-6-3,-9 3 1,11-4 24,-4 2-32,3-2-26,7-2 1,-4 0-31,3-4 53,-3 3 0,-1 1 28,-1 1 0,-3-5-33,-1 0 4,-5 0 183,3-1-181,-6 4 0,0-8 54,0 5-51,-5-5 1,-2 8 9,-5-3 22,0-2-531,0 5 492,0-10 1,-2 9-1,-2-6 22,2 6 1,0-9-83,6 3 75,0 3 0,-4-5 9,0 2-66,5 3 50,-4-6 1,9 4 208,-6-5-200,0 0-5,1 0 1,-3 0 197,6 0-180,1 0-8,3 0 1,-1 0 15,-3 0 1,2 0 21,-2 0-289,3 0 259,-4 0 1,2 2 26,-5 2-204,0-3 74,1 5 1,-3-2-43,2 0 107,-3 0 0,-6 0-41,1 1 41,0-1-46,9-4 50,-9 0 1,10 1-8,-10 3 1,6-2-25,-2 2 142,0-3-112,5-1 0,-5 0-6,0 0 128,0 6-115,-6-5 0,4 10 171,-2-3-624,-3 3 462,0 2 1,0-1 33,2 0-23,4-5-5,1 4-80,-1-4 79,-4 0 0,3 3 226,-2-6 1,2 4-262,2-4 1,-5 5 28,1-5-266,0 5 247,4-7 0,-2 7-21,-2-4-690,-3-1 699,-1 1 1,-1-2 135,4 5-131,-5-5-11,3 8 212,-5-4-188,4 0 0,3 2 6,5-4 47,-1-1-36,1 1 1,1-3 29,3 2-135,-3-3 336,10-1 0,-8 0-271,5 0 1,-6 0 32,2 0 1,-1 0-14,1 0 0,-3 0 374,3 0 1,-2 0-313,2 0 1,-1 0-19,5 0 0,-2 0 10,3 0 0,0 0-33,-5 0 0,5 0 7,-1 0 0,2 0-103,-2 0 99,3 0 0,-5 0 0,7 0-69,-1 0 66,0 0-3,0 0 82,0 0-85,1-5 4,-1 3 0,4-7 0,0 3 17,-1-1 0,-1 3-14,-2-4-11,6 5 11,-5-8 0,9 5 7,-6-2 1,2-3 0,-1 3 0,-3-3-34,7-2 0,-2 5 28,1 0 1,4 0-20,-4-5 1,3 1 39,2-1 0,0 1 5,-1 0 0,1 3-26,-1 1 0,5 0 14,0-5 14,0 1 1,-5 0 41,1-1-65,-1 1 1,5-1-42,0 1 59,-1 0-13,-3-1-105,0 1 96,-1-1 1,2 1 12,3 0-255,-3-1 230,4 1 0,-4-1-1,3 1-19,-3 0 11,4-1 1,0-3 31,3-1-36,-3 1 4,6 3 0,-5-3-9,6-1 4,0-5 0,0 7 1,0-4-39,0 1 47,0-4 5,0 2 1,0 0-1,0-1 0,0 2-3,0-2 1,0-2-3,0 2 1,0 2-58,0-2 54,6 0 1,-4 1-18,7-1 0,-3 2-2,3-2 0,5-2 28,-6 2 0,6 2 1,-6-1-54,3 2 1,3 1-3,2 0 1,-2 3-31,3-2 1,-4 2-138,0 1 0,0 1-364,4 0 0,-2 3 583,6 1 0,-6 5 0,3-2 0</inkml:trace>
  <inkml:trace contextRef="#ctx0" brushRef="#br0" timeOffset="22">18645 14325 8242,'0'-7'-947,"6"1"1195,-5 1-36,5 3-149,-6-9 146,0 10 35,5-4-354,2-1 202,0 5 0,4-5-58,-3 6 59,9 0 0,2 0-22,6 0 1,0 0-111,0 0 0,1 0-3,3 0 0,0 4 49,8 0 0,-3 2-36,8-2 0,-4-3 71,-1 4 0,2-4-32,2-1 1,-2 0 129,2 0-116,-2 0 1,2 0 3,1 0 0,-1 0 0,-4 0 46,0 0-122,1 0 78,-1 0 0,0 0-123,0 0 113,1 0 1,-5 0-1,0 0-35,1 0 1,2 0 0,1 0 9,0 0 1,1 0 0,-1 0 21,0 0 33,0 0 0,0 0 0,1 0-32,-1 0-11,-5 0 60,3 0-57,-8 0 112,3 0 0,-5 0-97,0 0 0,-1 0 104,1 0 0,-1 0-62,-4 0 3,4 0-35,-5-6 1,6 5-1,0-3-21,-1 3 1,1 1-1,0-2 92,0-2-105,0 3 0,0-5 0,-2 6 0,-2 0 39,2 0-15,-9 0 0,5 0 22,-2 0 0,-4 0-9,4 0 99,-3 0-91,-2 0 163,1 6-141,-1-5-10,0 5-73,1-6 0,-5 0 0,-1 1 30,-1 3 28,3-3 3,-7 5 0,4-6-312,-1 0 30,-4 0-175,4 0-158,-5 0-172,6 0 156,-5 0 585,5 0 0,-12 0 0,-1 0 0</inkml:trace>
  <inkml:trace contextRef="#ctx0" brushRef="#br0" timeOffset="23">23000 14325 7787,'-7'0'-1211,"-4"0"1345,9 0 322,-3 0-245,5 0-84,0 0 77,5 0 1,6 0-84,6 0 1,9 0 93,-1 0 1,9 0-134,4 0 0,4 0 6,8 0 0,6 0-18,6 0 0,6 0-206,-31 0 1,0 0 0,3 0 0,-1 0 194,0 0 1,1 0 0,-1 0 0,0 0 3,-1 0 0,-1 0 0,31 0 34,-1 0 1,-3 0-199,-6 0 0,0 4 131,-12 0 0,1 0 111,-2-4 0,-2 0 31,-6 0 1,-1 0-58,-3 0 1,3 1 6,-3 4 0,1-4 158,-1 3 1,2-2-177,-6-2 1,4 0 185,-4 0 0,2 0-199,-6 0 0,1 0 85,-9 0 0,0 1 11,-5 3-20,0-3-98,1 5 1,-1-6 71,1 0-272,-7 0 214,5 0 9,-9 0 1,9 0-106,-3 0 0,3 0-167,2 0-13,-7 0 210,0-6 1,-5 5-814,4-3 240,-4 3-1755,4 1 2311,-5 0 0,-11 0 0,-2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7D9340-F897-D94C-B4A8-9CA8D383764D}" type="datetimeFigureOut">
              <a:rPr lang="en-AU" smtClean="0"/>
              <a:t>11/9/2023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C37B75-55FC-F144-AD9C-CE5B265FED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38216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C37B75-55FC-F144-AD9C-CE5B265FED85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9694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41C55-88BC-A141-8D35-18406D1D3C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8D2AA9-70F2-A641-8E21-9682559B5A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CF4631-0B24-D745-9F3F-95A66AEEB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26E6-6EF3-9740-B2AB-74F0F5EEA110}" type="datetimeFigureOut">
              <a:rPr lang="en-AU" smtClean="0"/>
              <a:t>11/9/2023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B1A06B-0C0A-A24B-95F8-4A6BC3205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131526-C5B8-0449-A1C7-B6A5F3821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5BAE-5F63-C947-84D7-C16C9DC1FC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6093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885FE-C1FC-314A-9C08-294136068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5E86FF-4DFD-DA4E-8898-F82FBA3E0D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B3C4C9-BA9E-9B4E-873B-F510BEA8E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26E6-6EF3-9740-B2AB-74F0F5EEA110}" type="datetimeFigureOut">
              <a:rPr lang="en-AU" smtClean="0"/>
              <a:t>11/9/2023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E232E0-C1DB-F94B-BE97-47D7FEDD5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7D4668-A962-6549-A6FB-D2A1431D9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5BAE-5F63-C947-84D7-C16C9DC1FC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4912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1CA722-F4B9-AD4F-8A93-4BBD7FC935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E6A2F9-1EF1-FE49-A227-5BD0237378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02845-32C4-C24E-8C4B-E00BF0A51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26E6-6EF3-9740-B2AB-74F0F5EEA110}" type="datetimeFigureOut">
              <a:rPr lang="en-AU" smtClean="0"/>
              <a:t>11/9/2023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3F739-DDE7-FD4B-918A-AACDF4073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97B848-8F7F-BE48-B0F3-35095E66A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5BAE-5F63-C947-84D7-C16C9DC1FC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811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90ED0-B97D-3C41-A59D-C33B80BD1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19431-0D16-D04E-8558-6DEECF7FB8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B713D9-1717-4048-B7B1-3BE898236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26E6-6EF3-9740-B2AB-74F0F5EEA110}" type="datetimeFigureOut">
              <a:rPr lang="en-AU" smtClean="0"/>
              <a:t>11/9/2023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55672-2BEB-3848-808C-31376340D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5154E1-B2CF-354D-844E-1032B7114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5BAE-5F63-C947-84D7-C16C9DC1FC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3205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0394E-396C-BE48-A00C-977BB23FD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7C6388-F5A5-D842-91B2-FF6F744B23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41BF1-F1B4-6D47-A2CA-A6308652E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26E6-6EF3-9740-B2AB-74F0F5EEA110}" type="datetimeFigureOut">
              <a:rPr lang="en-AU" smtClean="0"/>
              <a:t>11/9/2023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71F8FD-AAE1-1842-BAAE-F64B5B894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1A8B1-7480-1B44-ABD5-8DC19A18D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5BAE-5F63-C947-84D7-C16C9DC1FC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8598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AB458-DEEC-0E48-93A7-08D21CCFE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C30A1-A119-7042-9543-F697B45FF7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94741F-E4ED-234B-A870-754E6455AC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51F3CB-8BAD-994F-835F-2CBA7B647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26E6-6EF3-9740-B2AB-74F0F5EEA110}" type="datetimeFigureOut">
              <a:rPr lang="en-AU" smtClean="0"/>
              <a:t>11/9/2023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5D0F9D-7854-8247-8399-2189205C0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FBDE45-F009-6F43-81A8-EC5B7D9DA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5BAE-5F63-C947-84D7-C16C9DC1FC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71865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B5912-2C4C-B844-AD9D-CBFEA0BCF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22C66-5BD5-F643-A18A-02E11825DF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8F5406-3DB3-5449-ACF5-ECAAE505D2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37F670-831D-E04E-9E62-69B867595F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D5C08C-851C-2A41-A4F5-5D01770598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757FFB-D573-0044-B6A1-DDDAA1739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26E6-6EF3-9740-B2AB-74F0F5EEA110}" type="datetimeFigureOut">
              <a:rPr lang="en-AU" smtClean="0"/>
              <a:t>11/9/2023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5ACBE2-FAD0-9446-9846-4E47A6A82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7438CB-C1BF-BC48-A17B-6D81F20B3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5BAE-5F63-C947-84D7-C16C9DC1FC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46445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44BED-6032-784C-8DDF-EF44329CF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81F8B7-3943-2440-AF08-31E6777EA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26E6-6EF3-9740-B2AB-74F0F5EEA110}" type="datetimeFigureOut">
              <a:rPr lang="en-AU" smtClean="0"/>
              <a:t>11/9/2023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8FFE4E-EA85-D64C-8098-E484BD397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750545-4AE4-1C45-B79F-AD496A576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5BAE-5F63-C947-84D7-C16C9DC1FC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9713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D4E4C1-D518-4243-9321-34BBB6B97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26E6-6EF3-9740-B2AB-74F0F5EEA110}" type="datetimeFigureOut">
              <a:rPr lang="en-AU" smtClean="0"/>
              <a:t>11/9/2023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D4D778-DC66-6B4A-9022-212FEB43C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465FA9-6DD7-8049-A2F4-751BD70DE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5BAE-5F63-C947-84D7-C16C9DC1FC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4736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A7903-4967-DD41-94B9-B09E3045E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F41A76-D36A-F647-B29F-6FD45C72E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297631-0362-6F4E-A448-151D6265B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A87D17-942C-2E4B-AF17-0511D77C5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26E6-6EF3-9740-B2AB-74F0F5EEA110}" type="datetimeFigureOut">
              <a:rPr lang="en-AU" smtClean="0"/>
              <a:t>11/9/2023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8E773F-D07C-EC43-98C6-24995B864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75377C-6E37-484F-BD4E-1214C26B5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5BAE-5F63-C947-84D7-C16C9DC1FC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5817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C51ED-1494-A94C-A3AB-62931DFC3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D159BB-10F2-C04E-A2BB-7D3C2DC206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A39F7C-E621-8846-94DC-117501AB5F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7FB9B3-6474-3949-9577-7D1975B0F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26E6-6EF3-9740-B2AB-74F0F5EEA110}" type="datetimeFigureOut">
              <a:rPr lang="en-AU" smtClean="0"/>
              <a:t>11/9/2023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6FA3C2-8214-F249-A04E-7AD667CAE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C0AB8B-EEDB-324D-824E-3A7001E7D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5BAE-5F63-C947-84D7-C16C9DC1FC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585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1E2A72-F2F4-734B-B327-2EF882E5A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C4D212-4B2B-BE41-82FD-1171B7B7D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2B60B-B15E-F341-B34B-F58E6F26B1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026E6-6EF3-9740-B2AB-74F0F5EEA110}" type="datetimeFigureOut">
              <a:rPr lang="en-AU" smtClean="0"/>
              <a:t>11/9/2023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64BCF4-5A6C-244C-8822-C67B3BBDAB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208F4-BDAE-5041-B8B0-88D80FCDCA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C5BAE-5F63-C947-84D7-C16C9DC1FC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5122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customXml" Target="../ink/ink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customXml" Target="../ink/ink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customXml" Target="../ink/ink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customXml" Target="../ink/ink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customXml" Target="../ink/ink15.xml"/><Relationship Id="rId4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customXml" Target="../ink/ink17.xml"/><Relationship Id="rId4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bluediamondgallery.com/wooden-tile/t/thank-you.html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9ECC2-740D-3B42-87CD-53792385EC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41080</a:t>
            </a:r>
            <a:r>
              <a:rPr lang="zh-CN" altLang="en-US" dirty="0"/>
              <a:t> </a:t>
            </a:r>
            <a:r>
              <a:rPr lang="en-US" altLang="zh-CN" dirty="0"/>
              <a:t>Theory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Computing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87F25B-DB57-5943-99F5-35F9837E4A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Week 6, Spring </a:t>
            </a:r>
            <a:r>
              <a:rPr lang="en-US" altLang="zh-CN" dirty="0"/>
              <a:t>2023</a:t>
            </a:r>
            <a:endParaRPr lang="en-AU" dirty="0"/>
          </a:p>
          <a:p>
            <a:r>
              <a:rPr lang="en-AU" dirty="0"/>
              <a:t>Youming Qiao</a:t>
            </a:r>
          </a:p>
        </p:txBody>
      </p:sp>
    </p:spTree>
    <p:extLst>
      <p:ext uri="{BB962C8B-B14F-4D97-AF65-F5344CB8AC3E}">
        <p14:creationId xmlns:p14="http://schemas.microsoft.com/office/powerpoint/2010/main" val="135229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8F10E-5480-284E-9ABC-B89573421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Requirements for Deterministic PDAs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62EF33-4178-964F-ADA2-95128154B7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AU" dirty="0"/>
                  <a:t>Second attempt: </a:t>
                </a:r>
                <a14:m>
                  <m:oMath xmlns:m="http://schemas.openxmlformats.org/officeDocument/2006/math">
                    <m:r>
                      <a:rPr lang="en-AU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AU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AU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AU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en-AU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∪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AU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</m:e>
                    </m:d>
                    <m:r>
                      <a:rPr lang="en-AU" i="1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AU">
                            <a:solidFill>
                              <a:srgbClr val="FFD8FF"/>
                            </a:solidFill>
                            <a:latin typeface="Cambria Math" panose="02040503050406030204" pitchFamily="18" charset="0"/>
                          </a:rPr>
                          <m:t>Γ</m:t>
                        </m:r>
                        <m:r>
                          <a:rPr lang="en-AU" i="1">
                            <a:solidFill>
                              <a:srgbClr val="FFD8FF"/>
                            </a:solidFill>
                            <a:latin typeface="Cambria Math" panose="02040503050406030204" pitchFamily="18" charset="0"/>
                          </a:rPr>
                          <m:t>∪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AU" i="1">
                                <a:solidFill>
                                  <a:srgbClr val="FFD8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i="1">
                                <a:solidFill>
                                  <a:srgbClr val="FFD8FF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</m:e>
                    </m:d>
                    <m:r>
                      <a:rPr lang="en-AU" i="1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AU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×</m:t>
                        </m:r>
                        <m:d>
                          <m:dPr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AU">
                                <a:solidFill>
                                  <a:srgbClr val="FFD8FF"/>
                                </a:solidFill>
                                <a:latin typeface="Cambria Math" panose="02040503050406030204" pitchFamily="18" charset="0"/>
                              </a:rPr>
                              <m:t>Γ</m:t>
                            </m:r>
                            <m:r>
                              <a:rPr lang="en-AU" i="1">
                                <a:solidFill>
                                  <a:srgbClr val="FFD8FF"/>
                                </a:solidFill>
                                <a:latin typeface="Cambria Math" panose="02040503050406030204" pitchFamily="18" charset="0"/>
                              </a:rPr>
                              <m:t>∪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AU" i="1">
                                    <a:solidFill>
                                      <a:srgbClr val="FFD8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AU" i="1">
                                    <a:solidFill>
                                      <a:srgbClr val="FFD8FF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AU" i="1">
                        <a:solidFill>
                          <a:srgbClr val="FFD8FF"/>
                        </a:solidFill>
                        <a:latin typeface="Cambria Math" panose="02040503050406030204" pitchFamily="18" charset="0"/>
                      </a:rPr>
                      <m:t>∪{∅}</m:t>
                    </m:r>
                  </m:oMath>
                </a14:m>
                <a:endParaRPr lang="en-AU" i="1" dirty="0">
                  <a:solidFill>
                    <a:srgbClr val="FFD8FF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AU" i="1">
                        <a:solidFill>
                          <a:srgbClr val="FFD8FF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AU" dirty="0"/>
                  <a:t>-transitions may still cause non-determinism</a:t>
                </a:r>
              </a:p>
              <a:p>
                <a:r>
                  <a:rPr lang="en-AU" dirty="0"/>
                  <a:t>How to remedy this?</a:t>
                </a:r>
              </a:p>
              <a:p>
                <a:r>
                  <a:rPr lang="en-AU" dirty="0"/>
                  <a:t>If </a:t>
                </a:r>
                <a14:m>
                  <m:oMath xmlns:m="http://schemas.openxmlformats.org/officeDocument/2006/math">
                    <m:r>
                      <a:rPr lang="en-AU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AU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AU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AU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AU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AU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AU" dirty="0">
                    <a:solidFill>
                      <a:schemeClr val="accent6"/>
                    </a:solidFill>
                  </a:rPr>
                  <a:t> </a:t>
                </a:r>
                <a:r>
                  <a:rPr lang="en-AU" dirty="0"/>
                  <a:t>is defined, then </a:t>
                </a:r>
                <a14:m>
                  <m:oMath xmlns:m="http://schemas.openxmlformats.org/officeDocument/2006/math">
                    <m:r>
                      <a:rPr lang="en-AU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AU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AU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AU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AU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AU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AU" dirty="0">
                    <a:solidFill>
                      <a:srgbClr val="FF0000"/>
                    </a:solidFill>
                  </a:rPr>
                  <a:t> </a:t>
                </a:r>
                <a:r>
                  <a:rPr lang="en-AU" dirty="0"/>
                  <a:t>must be empty for any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AU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AU" dirty="0"/>
              </a:p>
              <a:p>
                <a:pPr lvl="1"/>
                <a:r>
                  <a:rPr lang="en-AU" dirty="0"/>
                  <a:t>Otherwise, when reading a with top stack symbol x, there are to possibilities</a:t>
                </a:r>
              </a:p>
              <a:p>
                <a:r>
                  <a:rPr lang="en-AU" dirty="0"/>
                  <a:t>Similarly, if </a:t>
                </a:r>
                <a14:m>
                  <m:oMath xmlns:m="http://schemas.openxmlformats.org/officeDocument/2006/math">
                    <m:r>
                      <a:rPr lang="en-AU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AU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AU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AU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AU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AU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</m:oMath>
                </a14:m>
                <a:r>
                  <a:rPr lang="en-AU" dirty="0"/>
                  <a:t> is defined, then  </a:t>
                </a:r>
                <a14:m>
                  <m:oMath xmlns:m="http://schemas.openxmlformats.org/officeDocument/2006/math">
                    <m:r>
                      <a:rPr lang="en-AU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AU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AU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AU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AU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AU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AU" dirty="0"/>
                  <a:t> must be empty for any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AU"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endParaRPr lang="en-AU" dirty="0"/>
              </a:p>
              <a:p>
                <a:pPr lvl="1"/>
                <a:r>
                  <a:rPr lang="en-AU" dirty="0"/>
                  <a:t>Otherwise the stack will be processed differently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62EF33-4178-964F-ADA2-95128154B7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145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03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07EE8-7355-294B-A643-BEDF5894F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Deterministic PDAs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FEEE00-E0FB-0E42-B993-3B814D4F3B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AU" b="1" dirty="0"/>
                  <a:t>Definition</a:t>
                </a:r>
                <a:r>
                  <a:rPr lang="en-AU" dirty="0"/>
                  <a:t>. A deterministic PDA is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AU">
                        <a:latin typeface="Cambria Math" panose="02040503050406030204" pitchFamily="18" charset="0"/>
                      </a:rPr>
                      <m:t>Σ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AU">
                        <a:latin typeface="Cambria Math" panose="02040503050406030204" pitchFamily="18" charset="0"/>
                      </a:rPr>
                      <m:t>Γ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AU" i="1" baseline="-25000">
                        <a:latin typeface="Cambria Math" panose="02040503050406030204" pitchFamily="18" charset="0"/>
                      </a:rPr>
                      <m:t>0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AU" dirty="0"/>
                  <a:t>:</a:t>
                </a: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AU">
                        <a:latin typeface="Cambria Math" panose="02040503050406030204" pitchFamily="18" charset="0"/>
                      </a:rPr>
                      <m:t>Σ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AU"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AU" dirty="0"/>
                  <a:t>,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AU" i="1" baseline="-25000">
                        <a:latin typeface="Cambria Math" panose="02040503050406030204" pitchFamily="18" charset="0"/>
                      </a:rPr>
                      <m:t>0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AU" dirty="0"/>
                  <a:t> remain the same as before</a:t>
                </a: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AU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AU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AU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AU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en-AU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∪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AU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</m:e>
                    </m:d>
                    <m:r>
                      <a:rPr lang="en-AU" i="1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AU">
                            <a:solidFill>
                              <a:srgbClr val="FFD8FF"/>
                            </a:solidFill>
                            <a:latin typeface="Cambria Math" panose="02040503050406030204" pitchFamily="18" charset="0"/>
                          </a:rPr>
                          <m:t>Γ</m:t>
                        </m:r>
                        <m:r>
                          <a:rPr lang="en-AU" i="1">
                            <a:solidFill>
                              <a:srgbClr val="FFD8FF"/>
                            </a:solidFill>
                            <a:latin typeface="Cambria Math" panose="02040503050406030204" pitchFamily="18" charset="0"/>
                          </a:rPr>
                          <m:t>∪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AU" i="1">
                                <a:solidFill>
                                  <a:srgbClr val="FFD8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i="1">
                                <a:solidFill>
                                  <a:srgbClr val="FFD8FF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</m:e>
                    </m:d>
                    <m:r>
                      <a:rPr lang="en-AU" i="1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AU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×</m:t>
                        </m:r>
                        <m:d>
                          <m:dPr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AU">
                                <a:solidFill>
                                  <a:srgbClr val="FFD8FF"/>
                                </a:solidFill>
                                <a:latin typeface="Cambria Math" panose="02040503050406030204" pitchFamily="18" charset="0"/>
                              </a:rPr>
                              <m:t>Γ</m:t>
                            </m:r>
                            <m:r>
                              <a:rPr lang="en-AU" i="1">
                                <a:solidFill>
                                  <a:srgbClr val="FFD8FF"/>
                                </a:solidFill>
                                <a:latin typeface="Cambria Math" panose="02040503050406030204" pitchFamily="18" charset="0"/>
                              </a:rPr>
                              <m:t>∪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AU" i="1">
                                    <a:solidFill>
                                      <a:srgbClr val="FFD8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AU" i="1">
                                    <a:solidFill>
                                      <a:srgbClr val="FFD8FF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AU" i="1">
                        <a:solidFill>
                          <a:srgbClr val="FFD8FF"/>
                        </a:solidFill>
                        <a:latin typeface="Cambria Math" panose="02040503050406030204" pitchFamily="18" charset="0"/>
                      </a:rPr>
                      <m:t>∪{∅}</m:t>
                    </m:r>
                  </m:oMath>
                </a14:m>
                <a:r>
                  <a:rPr lang="en-AU" i="1" dirty="0">
                    <a:solidFill>
                      <a:srgbClr val="FFD8FF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AU" dirty="0">
                    <a:latin typeface="Cambria Math" panose="02040503050406030204" pitchFamily="18" charset="0"/>
                  </a:rPr>
                  <a:t>such that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AU" dirty="0">
                    <a:latin typeface="Cambria Math" panose="02040503050406030204" pitchFamily="18" charset="0"/>
                  </a:rPr>
                  <a:t>for any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AU" dirty="0">
                    <a:latin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AU" b="0" i="0" smtClean="0"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AU" dirty="0">
                    <a:latin typeface="Cambria Math" panose="02040503050406030204" pitchFamily="18" charset="0"/>
                  </a:rPr>
                  <a:t>, if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AU" dirty="0"/>
                  <a:t> is defined, then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AU" dirty="0"/>
                  <a:t> must be empty for any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AU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AU" dirty="0">
                  <a:latin typeface="Cambria Math" panose="02040503050406030204" pitchFamily="18" charset="0"/>
                </a:endParaRP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AU" dirty="0">
                    <a:latin typeface="Cambria Math" panose="02040503050406030204" pitchFamily="18" charset="0"/>
                  </a:rPr>
                  <a:t>for any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AU" dirty="0">
                    <a:latin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AU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AU" dirty="0">
                    <a:latin typeface="Cambria Math" panose="02040503050406030204" pitchFamily="18" charset="0"/>
                  </a:rPr>
                  <a:t>, if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</m:oMath>
                </a14:m>
                <a:r>
                  <a:rPr lang="en-AU" dirty="0"/>
                  <a:t> is defined, then 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AU" dirty="0"/>
                  <a:t> must be empty for any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AU"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endParaRPr lang="en-AU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AU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FEEE00-E0FB-0E42-B993-3B814D4F3B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3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1959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6AE42-A147-1A47-8A73-D97CF8D08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An example of deterministic PDA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77AA93F1-57F4-A34B-89F0-89FC538194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3635" y="1825625"/>
            <a:ext cx="5344730" cy="4351338"/>
          </a:xfrm>
        </p:spPr>
      </p:pic>
    </p:spTree>
    <p:extLst>
      <p:ext uri="{BB962C8B-B14F-4D97-AF65-F5344CB8AC3E}">
        <p14:creationId xmlns:p14="http://schemas.microsoft.com/office/powerpoint/2010/main" val="794706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0D664-3C28-FE43-B5F4-636C9FAAD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Why DPDAs Matter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BC57C9-339C-3049-A453-22D98346A7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dirty="0"/>
              <a:t>Because DPDAs are deterministic, they can be simulated efficiently: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/>
              <a:t>Keep track of the top symbol of the stack.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/>
              <a:t>Store a “predictive parsing” table that says what operations to perform on the stack and what state to enter on each input/stack pair.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/>
              <a:t>Loop over the input, processing input/stack pairs until the automaton rejects or ends in an accepting state with all input consumed.</a:t>
            </a:r>
          </a:p>
          <a:p>
            <a:pPr marL="0" indent="0">
              <a:buNone/>
            </a:pPr>
            <a:r>
              <a:rPr lang="en-AU" dirty="0"/>
              <a:t>If we can find a DPDA for a CFL, then we can recognize strings in that language efficiently</a:t>
            </a:r>
          </a:p>
        </p:txBody>
      </p:sp>
    </p:spTree>
    <p:extLst>
      <p:ext uri="{BB962C8B-B14F-4D97-AF65-F5344CB8AC3E}">
        <p14:creationId xmlns:p14="http://schemas.microsoft.com/office/powerpoint/2010/main" val="1016248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2BFBE-06E9-0E41-A9A4-F4CECC08E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Power of Nondeterminism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2AA8D-1679-5249-B78F-3223D3833A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When dealing with finite automata, there is no difference in the power of </a:t>
            </a:r>
            <a:r>
              <a:rPr lang="en-AU" dirty="0">
                <a:solidFill>
                  <a:schemeClr val="accent2"/>
                </a:solidFill>
              </a:rPr>
              <a:t>NFAs</a:t>
            </a:r>
            <a:r>
              <a:rPr lang="en-AU" dirty="0"/>
              <a:t> and </a:t>
            </a:r>
            <a:r>
              <a:rPr lang="en-AU" dirty="0">
                <a:solidFill>
                  <a:srgbClr val="00B050"/>
                </a:solidFill>
              </a:rPr>
              <a:t>DFAs</a:t>
            </a:r>
            <a:r>
              <a:rPr lang="en-AU" dirty="0"/>
              <a:t>.</a:t>
            </a:r>
          </a:p>
          <a:p>
            <a:r>
              <a:rPr lang="en-AU" dirty="0"/>
              <a:t>How about PDAs? – </a:t>
            </a:r>
            <a:r>
              <a:rPr lang="en-AU" dirty="0">
                <a:solidFill>
                  <a:srgbClr val="FF0000"/>
                </a:solidFill>
              </a:rPr>
              <a:t>Polling time</a:t>
            </a:r>
            <a:r>
              <a:rPr lang="en-AU" dirty="0"/>
              <a:t>!</a:t>
            </a:r>
          </a:p>
          <a:p>
            <a:r>
              <a:rPr lang="en-AU" dirty="0"/>
              <a:t>However, when dealing with </a:t>
            </a:r>
            <a:r>
              <a:rPr lang="en-AU" dirty="0">
                <a:solidFill>
                  <a:srgbClr val="FFFF00"/>
                </a:solidFill>
              </a:rPr>
              <a:t>PDAs</a:t>
            </a:r>
            <a:r>
              <a:rPr lang="en-AU" dirty="0"/>
              <a:t>, there are </a:t>
            </a:r>
            <a:r>
              <a:rPr lang="en-AU" dirty="0">
                <a:solidFill>
                  <a:srgbClr val="00B0F0"/>
                </a:solidFill>
              </a:rPr>
              <a:t>CFLs</a:t>
            </a:r>
            <a:r>
              <a:rPr lang="en-AU" dirty="0"/>
              <a:t> that can be recognized by </a:t>
            </a:r>
            <a:r>
              <a:rPr lang="en-AU" dirty="0">
                <a:solidFill>
                  <a:schemeClr val="accent2"/>
                </a:solidFill>
              </a:rPr>
              <a:t>NPDAs</a:t>
            </a:r>
            <a:r>
              <a:rPr lang="en-AU" dirty="0"/>
              <a:t> that cannot be recognized by </a:t>
            </a:r>
            <a:r>
              <a:rPr lang="en-AU" dirty="0">
                <a:solidFill>
                  <a:srgbClr val="00B050"/>
                </a:solidFill>
              </a:rPr>
              <a:t>DPDAs</a:t>
            </a:r>
            <a:r>
              <a:rPr lang="en-AU" dirty="0"/>
              <a:t>.</a:t>
            </a:r>
          </a:p>
          <a:p>
            <a:r>
              <a:rPr lang="en-AU" dirty="0"/>
              <a:t>Simple example: The language of palindromes.</a:t>
            </a:r>
          </a:p>
          <a:p>
            <a:pPr lvl="1"/>
            <a:r>
              <a:rPr lang="en-AU" dirty="0"/>
              <a:t>How do you know when you've read half the string?</a:t>
            </a:r>
          </a:p>
          <a:p>
            <a:r>
              <a:rPr lang="en-AU" dirty="0">
                <a:solidFill>
                  <a:schemeClr val="accent2"/>
                </a:solidFill>
              </a:rPr>
              <a:t>NPDAs</a:t>
            </a:r>
            <a:r>
              <a:rPr lang="en-AU" dirty="0"/>
              <a:t> are more powerful than </a:t>
            </a:r>
            <a:r>
              <a:rPr lang="en-AU" dirty="0">
                <a:solidFill>
                  <a:srgbClr val="00B050"/>
                </a:solidFill>
              </a:rPr>
              <a:t>DPDAs</a:t>
            </a:r>
            <a:r>
              <a:rPr lang="en-A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631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702F0-7BA6-2841-A418-23ACF3094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Deterministic CFLs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F6DF4-59CD-9742-9353-61AEA93156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A context-free language L is called a </a:t>
            </a:r>
            <a:r>
              <a:rPr lang="en-AU" dirty="0">
                <a:solidFill>
                  <a:schemeClr val="accent2"/>
                </a:solidFill>
              </a:rPr>
              <a:t>deterministic context-free language</a:t>
            </a:r>
            <a:r>
              <a:rPr lang="en-AU" dirty="0"/>
              <a:t> (DCFL) if there is some </a:t>
            </a:r>
            <a:r>
              <a:rPr lang="en-AU" dirty="0">
                <a:solidFill>
                  <a:srgbClr val="00B050"/>
                </a:solidFill>
              </a:rPr>
              <a:t>DPDA</a:t>
            </a:r>
            <a:r>
              <a:rPr lang="en-AU" dirty="0"/>
              <a:t> that recognizes L.</a:t>
            </a:r>
          </a:p>
          <a:p>
            <a:r>
              <a:rPr lang="en-AU" dirty="0"/>
              <a:t>Not all CFLs are DCFLs, though many important ones are.</a:t>
            </a:r>
          </a:p>
          <a:p>
            <a:pPr lvl="1"/>
            <a:r>
              <a:rPr lang="en-AU" dirty="0"/>
              <a:t>Balanced parentheses, most programming languages, etc.</a:t>
            </a:r>
          </a:p>
          <a:p>
            <a:endParaRPr lang="en-AU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82DFE832-0E03-2F44-A18D-6801FB5FFC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50" y="3858655"/>
            <a:ext cx="5010150" cy="24792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4B291E-8A19-D74E-9EB5-9947C9EA726E}"/>
              </a:ext>
            </a:extLst>
          </p:cNvPr>
          <p:cNvSpPr txBox="1"/>
          <p:nvPr/>
        </p:nvSpPr>
        <p:spPr>
          <a:xfrm>
            <a:off x="6436247" y="4621226"/>
            <a:ext cx="53815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/>
              <a:t>Why every regular language can be recognised by a DPDA?</a:t>
            </a:r>
          </a:p>
        </p:txBody>
      </p:sp>
    </p:spTree>
    <p:extLst>
      <p:ext uri="{BB962C8B-B14F-4D97-AF65-F5344CB8AC3E}">
        <p14:creationId xmlns:p14="http://schemas.microsoft.com/office/powerpoint/2010/main" val="2515776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DF085AC-1AEF-4144-9B39-392A70ADF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LL(1) grammars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22CE36D-EEDB-9B4C-AE61-4C3AA0DDF2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3E93A04-E429-1644-952A-0BEC80E90CB0}"/>
                  </a:ext>
                </a:extLst>
              </p14:cNvPr>
              <p14:cNvContentPartPr/>
              <p14:nvPr/>
            </p14:nvContentPartPr>
            <p14:xfrm>
              <a:off x="10124280" y="-360"/>
              <a:ext cx="1384920" cy="1777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3E93A04-E429-1644-952A-0BEC80E90CB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14920" y="-9720"/>
                <a:ext cx="1403640" cy="1796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076070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F3C3E50-79D0-D842-BC95-05A336C55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From CFG to deterministic PDA?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47FC27-05C3-5748-857F-DE76DBD731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Last lecture: CFG to PDA construction</a:t>
            </a:r>
          </a:p>
          <a:p>
            <a:r>
              <a:rPr lang="en-AU" dirty="0"/>
              <a:t>The result is a </a:t>
            </a:r>
            <a:r>
              <a:rPr lang="en-AU" dirty="0">
                <a:solidFill>
                  <a:schemeClr val="accent2"/>
                </a:solidFill>
              </a:rPr>
              <a:t>nondeterministic PDA</a:t>
            </a:r>
            <a:r>
              <a:rPr lang="en-AU" dirty="0"/>
              <a:t>, so not useful in practice</a:t>
            </a:r>
          </a:p>
          <a:p>
            <a:r>
              <a:rPr lang="en-AU" dirty="0">
                <a:solidFill>
                  <a:srgbClr val="00B050"/>
                </a:solidFill>
              </a:rPr>
              <a:t>Deterministic PDAs</a:t>
            </a:r>
            <a:r>
              <a:rPr lang="en-AU" dirty="0"/>
              <a:t> are easy to use</a:t>
            </a:r>
          </a:p>
          <a:p>
            <a:r>
              <a:rPr lang="en-AU" dirty="0"/>
              <a:t>Can we restrict the grammar so that we can always make a </a:t>
            </a:r>
            <a:r>
              <a:rPr lang="en-AU" dirty="0">
                <a:solidFill>
                  <a:srgbClr val="00B050"/>
                </a:solidFill>
              </a:rPr>
              <a:t>DPDA</a:t>
            </a:r>
            <a:r>
              <a:rPr lang="en-AU" dirty="0"/>
              <a:t>?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8350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F5060-78D2-184C-B884-EE417D699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Parsers for grammars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FC8D5C-A9D4-9442-B11B-2704158339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AU" dirty="0"/>
                  <a:t>Given a grammar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AU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AU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Σ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AU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AU" i="1">
                        <a:solidFill>
                          <a:srgbClr val="FFD8FF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AU" dirty="0"/>
                  <a:t>, and a terminal string </a:t>
                </a:r>
                <a14:m>
                  <m:oMath xmlns:m="http://schemas.openxmlformats.org/officeDocument/2006/math">
                    <m:r>
                      <a:rPr lang="en-AU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AU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AU" dirty="0"/>
              </a:p>
              <a:p>
                <a:r>
                  <a:rPr lang="en-AU" b="1" dirty="0"/>
                  <a:t>Goal</a:t>
                </a:r>
                <a:r>
                  <a:rPr lang="en-AU" dirty="0"/>
                  <a:t>: construct the process of generating this </a:t>
                </a:r>
                <a:r>
                  <a:rPr lang="en-AU" dirty="0">
                    <a:solidFill>
                      <a:srgbClr val="00B050"/>
                    </a:solidFill>
                  </a:rPr>
                  <a:t>w</a:t>
                </a:r>
                <a:r>
                  <a:rPr lang="en-AU" dirty="0"/>
                  <a:t> from </a:t>
                </a:r>
                <a:r>
                  <a:rPr lang="en-AU" dirty="0">
                    <a:solidFill>
                      <a:srgbClr val="FFD8FF"/>
                    </a:solidFill>
                  </a:rPr>
                  <a:t>S</a:t>
                </a:r>
                <a:r>
                  <a:rPr lang="en-AU" dirty="0"/>
                  <a:t>, if it is possible. </a:t>
                </a:r>
              </a:p>
              <a:p>
                <a:pPr lvl="1"/>
                <a:r>
                  <a:rPr lang="en-AU" dirty="0"/>
                  <a:t>Recall that the generation process can be represented as a tree</a:t>
                </a:r>
              </a:p>
              <a:p>
                <a:r>
                  <a:rPr lang="en-AU" dirty="0"/>
                  <a:t>This is achieved through a parser, which is a pushdown automaton (or </a:t>
                </a:r>
                <a:r>
                  <a:rPr lang="en-AU" i="1" dirty="0"/>
                  <a:t>transducer</a:t>
                </a:r>
                <a:r>
                  <a:rPr lang="en-AU" dirty="0"/>
                  <a:t>)</a:t>
                </a:r>
              </a:p>
              <a:p>
                <a:r>
                  <a:rPr lang="en-AU" dirty="0"/>
                  <a:t>Possible approaches? </a:t>
                </a:r>
              </a:p>
              <a:p>
                <a:pPr lvl="1"/>
                <a:r>
                  <a:rPr lang="en-AU" dirty="0"/>
                  <a:t>Top-down: start with S and derive the string w</a:t>
                </a:r>
              </a:p>
              <a:p>
                <a:pPr lvl="1"/>
                <a:r>
                  <a:rPr lang="en-AU" dirty="0"/>
                  <a:t>Bottom-up: start with the string w and reach S</a:t>
                </a:r>
              </a:p>
              <a:p>
                <a:r>
                  <a:rPr lang="en-AU" dirty="0"/>
                  <a:t>We take the top-down approach here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FC8D5C-A9D4-9442-B11B-2704158339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3198" r="-144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06D5096-B45F-B11A-FEA6-4FCD1C7D772A}"/>
                  </a:ext>
                </a:extLst>
              </p14:cNvPr>
              <p14:cNvContentPartPr/>
              <p14:nvPr/>
            </p14:nvContentPartPr>
            <p14:xfrm>
              <a:off x="8278560" y="4201920"/>
              <a:ext cx="3305880" cy="25740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06D5096-B45F-B11A-FEA6-4FCD1C7D772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69200" y="4192560"/>
                <a:ext cx="3324600" cy="259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29558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17F93-2775-B54C-B7A9-4B7E7A4D3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Top-down parser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FC4C6E-D259-FA4E-BD9E-1FAE99252B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AU" dirty="0"/>
                  <a:t>A </a:t>
                </a:r>
                <a:r>
                  <a:rPr lang="en-AU" dirty="0">
                    <a:solidFill>
                      <a:schemeClr val="accent2"/>
                    </a:solidFill>
                  </a:rPr>
                  <a:t>top-down parser</a:t>
                </a:r>
                <a:r>
                  <a:rPr lang="en-AU" dirty="0"/>
                  <a:t>, given a string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AU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AU" dirty="0"/>
                  <a:t>, builds the parse tree from S</a:t>
                </a:r>
              </a:p>
              <a:p>
                <a:r>
                  <a:rPr lang="en-AU" dirty="0"/>
                  <a:t>We focus on a special type of top-down parsers called </a:t>
                </a:r>
                <a:r>
                  <a:rPr lang="en-AU" dirty="0">
                    <a:solidFill>
                      <a:srgbClr val="00B050"/>
                    </a:solidFill>
                  </a:rPr>
                  <a:t>LL(1) parser</a:t>
                </a:r>
              </a:p>
              <a:p>
                <a:pPr lvl="1"/>
                <a:r>
                  <a:rPr lang="en-AU" dirty="0"/>
                  <a:t>L: left-right</a:t>
                </a:r>
              </a:p>
              <a:p>
                <a:pPr lvl="1"/>
                <a:r>
                  <a:rPr lang="en-AU" dirty="0"/>
                  <a:t>L: left-most derivation</a:t>
                </a:r>
              </a:p>
              <a:p>
                <a:pPr lvl="1"/>
                <a:r>
                  <a:rPr lang="en-AU" dirty="0"/>
                  <a:t>1: 1 symbol look-ahead</a:t>
                </a:r>
              </a:p>
              <a:p>
                <a:r>
                  <a:rPr lang="en-AU" dirty="0"/>
                  <a:t>What rules prevent us from doing LL(1)-type parsing? </a:t>
                </a:r>
              </a:p>
              <a:p>
                <a:pPr lvl="1"/>
                <a:r>
                  <a:rPr lang="en-AU" dirty="0"/>
                  <a:t>Rules that does left recursion</a:t>
                </a:r>
              </a:p>
              <a:p>
                <a:pPr lvl="1"/>
                <a:r>
                  <a:rPr lang="en-AU" dirty="0"/>
                  <a:t>Rules that need more than one token to pick between</a:t>
                </a:r>
              </a:p>
              <a:p>
                <a:endParaRPr lang="en-AU" dirty="0"/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FC4C6E-D259-FA4E-BD9E-1FAE99252B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 r="-48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344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3F6C-CDE0-3F4D-9AE2-908763CEC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Assignment 2 released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39528-15CC-1640-8D71-4C1FAAF869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This is a group programming assignment</a:t>
            </a:r>
          </a:p>
          <a:p>
            <a:r>
              <a:rPr lang="en-AU" dirty="0">
                <a:solidFill>
                  <a:srgbClr val="FF0000"/>
                </a:solidFill>
              </a:rPr>
              <a:t>Due date: 11.59pm, 13 October 2023</a:t>
            </a:r>
          </a:p>
          <a:p>
            <a:r>
              <a:rPr lang="en-AU" dirty="0"/>
              <a:t>Group sizes: 2 to 3 </a:t>
            </a:r>
          </a:p>
          <a:p>
            <a:r>
              <a:rPr lang="en-AU" dirty="0"/>
              <a:t>Task for this week: form you groups! And understand this lecture.</a:t>
            </a:r>
          </a:p>
          <a:p>
            <a:r>
              <a:rPr lang="en-AU" dirty="0"/>
              <a:t>Use the “Group Members” on </a:t>
            </a:r>
            <a:r>
              <a:rPr lang="en-AU" dirty="0" err="1"/>
              <a:t>EdStem</a:t>
            </a:r>
            <a:r>
              <a:rPr lang="en-AU" dirty="0"/>
              <a:t> to report your group</a:t>
            </a:r>
          </a:p>
          <a:p>
            <a:r>
              <a:rPr lang="en-AU" dirty="0"/>
              <a:t>Use the “Looking for a group?” thread on </a:t>
            </a:r>
            <a:r>
              <a:rPr lang="en-AU" dirty="0" err="1"/>
              <a:t>EdStem</a:t>
            </a:r>
            <a:r>
              <a:rPr lang="en-AU" dirty="0"/>
              <a:t> if you need</a:t>
            </a:r>
          </a:p>
          <a:p>
            <a:r>
              <a:rPr lang="en-AU" dirty="0"/>
              <a:t>If you cannot find peers by the end of this week, send emails to me</a:t>
            </a:r>
          </a:p>
        </p:txBody>
      </p:sp>
    </p:spTree>
    <p:extLst>
      <p:ext uri="{BB962C8B-B14F-4D97-AF65-F5344CB8AC3E}">
        <p14:creationId xmlns:p14="http://schemas.microsoft.com/office/powerpoint/2010/main" val="3070835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E45F8-68C5-2148-B55E-9C16BC8F7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Rules with left recursion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ACF018-A743-AB47-A5CB-82BFC5D83C42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AU" dirty="0">
                    <a:latin typeface="Cambria Math" panose="02040503050406030204" pitchFamily="18" charset="0"/>
                  </a:rPr>
                  <a:t>Consider the grammar</a:t>
                </a:r>
                <a:endParaRPr lang="en-AU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0∣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AU" i="1" dirty="0"/>
              </a:p>
              <a:p>
                <a:r>
                  <a:rPr lang="en-AU" dirty="0"/>
                  <a:t>Why is this a problem for LL(1)?</a:t>
                </a:r>
              </a:p>
              <a:p>
                <a:r>
                  <a:rPr lang="en-AU" dirty="0"/>
                  <a:t>Consider the string 0000</a:t>
                </a:r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ACF018-A743-AB47-A5CB-82BFC5D83C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2200" t="-23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8CDE96-6C9F-E94E-90F1-7EA04BDE4A1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AU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30AC408-4EB9-A114-4A5D-830AB5755192}"/>
                  </a:ext>
                </a:extLst>
              </p14:cNvPr>
              <p14:cNvContentPartPr/>
              <p14:nvPr/>
            </p14:nvContentPartPr>
            <p14:xfrm>
              <a:off x="3387240" y="1446480"/>
              <a:ext cx="7585920" cy="32778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30AC408-4EB9-A114-4A5D-830AB575519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77880" y="1437120"/>
                <a:ext cx="7604640" cy="329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1149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02BA0-6F8A-4240-AECE-865865DCB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How to resolve left recursion?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1848AF-34BB-FA48-B066-B38D788E2266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AU" b="0" dirty="0"/>
                  <a:t>Left recursion rule: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∣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endParaRPr lang="en-AU" dirty="0"/>
              </a:p>
              <a:p>
                <a:r>
                  <a:rPr lang="en-AU" b="0" dirty="0"/>
                  <a:t>Resolving left recursion: </a:t>
                </a:r>
                <a:br>
                  <a:rPr lang="en-AU" b="0" dirty="0"/>
                </a:b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AU" dirty="0"/>
                  <a:t>,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∣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AU" dirty="0"/>
              </a:p>
              <a:p>
                <a:endParaRPr lang="en-AU" dirty="0"/>
              </a:p>
              <a:p>
                <a:r>
                  <a:rPr lang="en-AU" dirty="0"/>
                  <a:t>So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0∣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AU" i="1" dirty="0"/>
                  <a:t> </a:t>
                </a:r>
                <a:r>
                  <a:rPr lang="en-AU" dirty="0"/>
                  <a:t>changes to</a:t>
                </a:r>
              </a:p>
              <a:p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AU" dirty="0"/>
                  <a:t>,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→0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∣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AU" dirty="0"/>
              </a:p>
              <a:p>
                <a:r>
                  <a:rPr lang="en-AU" dirty="0"/>
                  <a:t>Why does this help with LL(1)?</a:t>
                </a:r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1848AF-34BB-FA48-B066-B38D788E22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200" t="-23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79B7CE-F2F7-6540-80B8-F986F067193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AU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D2C24A8-9141-9872-C4A3-8FA87765DA29}"/>
                  </a:ext>
                </a:extLst>
              </p14:cNvPr>
              <p14:cNvContentPartPr/>
              <p14:nvPr/>
            </p14:nvContentPartPr>
            <p14:xfrm>
              <a:off x="589680" y="518040"/>
              <a:ext cx="10825560" cy="48178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D2C24A8-9141-9872-C4A3-8FA87765DA2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0320" y="508680"/>
                <a:ext cx="10844280" cy="483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1716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B1C1F-C64C-0F4B-AA68-40F7D651C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Rules that need more than one symbol to pick from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DBE666-BE96-0A4B-809F-6C6F555E43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→0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∣0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AU" dirty="0"/>
              </a:p>
              <a:p>
                <a:r>
                  <a:rPr lang="en-AU" dirty="0"/>
                  <a:t>Why is this a problem for LL(1)?</a:t>
                </a:r>
              </a:p>
              <a:p>
                <a:r>
                  <a:rPr lang="en-AU" dirty="0"/>
                  <a:t>Consider the string …0…</a:t>
                </a:r>
              </a:p>
              <a:p>
                <a:endParaRPr lang="en-AU" dirty="0"/>
              </a:p>
              <a:p>
                <a:r>
                  <a:rPr lang="en-AU" dirty="0"/>
                  <a:t>How to resolve this?</a:t>
                </a:r>
              </a:p>
              <a:p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→0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AU" dirty="0"/>
                  <a:t>,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∣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AU" dirty="0"/>
              </a:p>
              <a:p>
                <a:r>
                  <a:rPr lang="en-AU" dirty="0"/>
                  <a:t>This is called left factoring</a:t>
                </a:r>
              </a:p>
              <a:p>
                <a:endParaRPr lang="en-AU" dirty="0"/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DBE666-BE96-0A4B-809F-6C6F555E43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174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F5DCC66-007E-803C-1BC0-0AECE25924A2}"/>
                  </a:ext>
                </a:extLst>
              </p14:cNvPr>
              <p14:cNvContentPartPr/>
              <p14:nvPr/>
            </p14:nvContentPartPr>
            <p14:xfrm>
              <a:off x="991440" y="1692000"/>
              <a:ext cx="7570080" cy="31392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F5DCC66-007E-803C-1BC0-0AECE25924A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2080" y="1682640"/>
                <a:ext cx="7588800" cy="315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2834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42453-CE3B-EE47-BA53-F7B2CBB2D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Construct a parser for LL(1) grammar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F6D27A-6123-894D-A45A-AED24D1069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Left recursion removal and left factoring help to get to a grammar that allows </a:t>
            </a:r>
            <a:r>
              <a:rPr lang="en-AU" dirty="0">
                <a:solidFill>
                  <a:schemeClr val="accent2"/>
                </a:solidFill>
              </a:rPr>
              <a:t>LL(1) parsing</a:t>
            </a:r>
          </a:p>
          <a:p>
            <a:pPr lvl="1"/>
            <a:r>
              <a:rPr lang="en-AU" dirty="0"/>
              <a:t>Not every grammar can be transformed to so by such techniques</a:t>
            </a:r>
          </a:p>
          <a:p>
            <a:r>
              <a:rPr lang="en-AU" dirty="0"/>
              <a:t>Suppose our grammar now allows for LL(1) parsing</a:t>
            </a:r>
          </a:p>
          <a:p>
            <a:r>
              <a:rPr lang="en-AU" dirty="0"/>
              <a:t>Our goal is to construct such a parser, which is actually a PDA</a:t>
            </a:r>
          </a:p>
          <a:p>
            <a:r>
              <a:rPr lang="en-AU" dirty="0"/>
              <a:t>We will specify the transitions in the form of a table</a:t>
            </a:r>
          </a:p>
          <a:p>
            <a:r>
              <a:rPr lang="en-AU" dirty="0"/>
              <a:t>This is called the</a:t>
            </a:r>
            <a:r>
              <a:rPr lang="en-AU" dirty="0">
                <a:solidFill>
                  <a:srgbClr val="00B050"/>
                </a:solidFill>
              </a:rPr>
              <a:t> transition table</a:t>
            </a:r>
            <a:r>
              <a:rPr lang="en-AU" dirty="0"/>
              <a:t> or </a:t>
            </a:r>
            <a:r>
              <a:rPr lang="en-AU" dirty="0">
                <a:solidFill>
                  <a:srgbClr val="00B050"/>
                </a:solidFill>
              </a:rPr>
              <a:t>the predicative parsing table</a:t>
            </a:r>
            <a:r>
              <a:rPr lang="en-AU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35051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4DF63-2985-2646-AA2B-87A357FB5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Construct the transition 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8A194-74A0-914E-81A1-CA24101C23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Gather some information for terminals and variables</a:t>
            </a:r>
          </a:p>
          <a:p>
            <a:r>
              <a:rPr lang="en-AU" dirty="0">
                <a:solidFill>
                  <a:schemeClr val="accent2"/>
                </a:solidFill>
              </a:rPr>
              <a:t>The FIRST set</a:t>
            </a:r>
            <a:r>
              <a:rPr lang="en-AU" dirty="0"/>
              <a:t>: the first symbol that can be generated by a terminal or a variable</a:t>
            </a:r>
          </a:p>
          <a:p>
            <a:pPr lvl="1"/>
            <a:r>
              <a:rPr lang="en-AU" dirty="0"/>
              <a:t>For a terminal a, it is just a</a:t>
            </a:r>
          </a:p>
          <a:p>
            <a:pPr lvl="1"/>
            <a:r>
              <a:rPr lang="en-AU" dirty="0"/>
              <a:t>For a variable X, it is the left-most terminal that can be generated from X</a:t>
            </a:r>
          </a:p>
          <a:p>
            <a:r>
              <a:rPr lang="en-AU" dirty="0">
                <a:solidFill>
                  <a:srgbClr val="00B050"/>
                </a:solidFill>
              </a:rPr>
              <a:t>The FOLLOW set</a:t>
            </a:r>
            <a:r>
              <a:rPr lang="en-AU" dirty="0"/>
              <a:t>: for a variable X, the terminals that can follow after expanding X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28CBAD4-541B-1121-49EB-F07FF3E5DF8C}"/>
                  </a:ext>
                </a:extLst>
              </p14:cNvPr>
              <p14:cNvContentPartPr/>
              <p14:nvPr/>
            </p14:nvContentPartPr>
            <p14:xfrm>
              <a:off x="1906920" y="2732400"/>
              <a:ext cx="7913880" cy="3808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28CBAD4-541B-1121-49EB-F07FF3E5DF8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7560" y="2723040"/>
                <a:ext cx="7932600" cy="3827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2601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5CFAA-7F30-CB4E-8CAE-CDF23499F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FIRST 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ABC639-144C-A947-98E7-D25D17CDAB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AU" dirty="0"/>
                  <a:t>For a terminal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AU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AU" dirty="0"/>
                  <a:t>, FIRST(a)={a}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AU" dirty="0"/>
                  <a:t>For a variable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AU" dirty="0"/>
                  <a:t>, if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AU" dirty="0"/>
                  <a:t>, then add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AU" dirty="0"/>
                  <a:t> to FIRST(X)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AU" dirty="0"/>
                  <a:t>If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AU" dirty="0"/>
                  <a:t> is a rule, then 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AU" dirty="0"/>
                  <a:t>For any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AU" dirty="0"/>
                  <a:t>, if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AU" i="1">
                        <a:latin typeface="Cambria Math" panose="02040503050406030204" pitchFamily="18" charset="0"/>
                      </a:rPr>
                      <m:t>FIRST</m:t>
                    </m:r>
                    <m:d>
                      <m:d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AU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FIRST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AU" dirty="0"/>
                  <a:t>, then add FIRST(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AU" dirty="0"/>
                  <a:t>) (excluding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AU" dirty="0"/>
                  <a:t>) to FIRST(X)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AU" dirty="0"/>
                  <a:t>If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FIRST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FIRST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AU" dirty="0"/>
                  <a:t>, then add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AU" dirty="0"/>
                  <a:t> to FIRST(X)</a:t>
                </a:r>
              </a:p>
              <a:p>
                <a:pPr marL="914400" lvl="1" indent="-457200">
                  <a:buFont typeface="+mj-lt"/>
                  <a:buAutoNum type="arabicPeriod"/>
                </a:pPr>
                <a:endParaRPr lang="en-AU" dirty="0"/>
              </a:p>
              <a:p>
                <a:pPr marL="0" indent="0">
                  <a:buNone/>
                </a:pPr>
                <a:r>
                  <a:rPr lang="en-AU" b="1" dirty="0"/>
                  <a:t>Note</a:t>
                </a:r>
                <a:r>
                  <a:rPr lang="en-AU" dirty="0"/>
                  <a:t>. The above also defines FIRST(w) for any w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AU" b="0" i="0" smtClean="0">
                                <a:latin typeface="Cambria Math" panose="02040503050406030204" pitchFamily="18" charset="0"/>
                              </a:rPr>
                              <m:t>Σ</m:t>
                            </m:r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∪</m:t>
                            </m:r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AU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ABC639-144C-A947-98E7-D25D17CDAB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61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B7BCE8A-949C-34B4-4F6F-866A2236FD0C}"/>
                  </a:ext>
                </a:extLst>
              </p14:cNvPr>
              <p14:cNvContentPartPr/>
              <p14:nvPr/>
            </p14:nvContentPartPr>
            <p14:xfrm>
              <a:off x="1103040" y="2254680"/>
              <a:ext cx="10508760" cy="4416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B7BCE8A-949C-34B4-4F6F-866A2236FD0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93680" y="2245320"/>
                <a:ext cx="10527480" cy="4434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1194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C29C7-4829-E04C-ABFB-8ABAAAA22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FOLLOW 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70472B-342A-A14E-9B78-1D23056077C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AU" dirty="0"/>
                  <a:t>After </a:t>
                </a:r>
                <a:r>
                  <a:rPr lang="en-AU" dirty="0">
                    <a:solidFill>
                      <a:schemeClr val="accent2"/>
                    </a:solidFill>
                  </a:rPr>
                  <a:t>FIRST</a:t>
                </a:r>
                <a:r>
                  <a:rPr lang="en-AU" dirty="0"/>
                  <a:t> sets are computed, we can compute </a:t>
                </a:r>
                <a:r>
                  <a:rPr lang="en-AU" dirty="0">
                    <a:solidFill>
                      <a:srgbClr val="00B050"/>
                    </a:solidFill>
                  </a:rPr>
                  <a:t>FOLLOW</a:t>
                </a:r>
                <a:r>
                  <a:rPr lang="en-AU" dirty="0"/>
                  <a:t> sets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AU" dirty="0"/>
                  <a:t>If X is the start variable S, then add $ (end of input) to FOLLOW(S)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AU" dirty="0"/>
                  <a:t>For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𝑢𝑌𝑤</m:t>
                    </m:r>
                  </m:oMath>
                </a14:m>
                <a:r>
                  <a:rPr lang="en-AU" dirty="0"/>
                  <a:t>,  add FIRST(w)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−{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AU" dirty="0"/>
                  <a:t> to FOLLOW(Y)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AU" dirty="0"/>
                  <a:t>For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𝑢𝑌</m:t>
                    </m:r>
                  </m:oMath>
                </a14:m>
                <a:r>
                  <a:rPr lang="en-AU" dirty="0"/>
                  <a:t>, or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𝑢𝑌𝑤</m:t>
                    </m:r>
                  </m:oMath>
                </a14:m>
                <a:r>
                  <a:rPr lang="en-AU" dirty="0"/>
                  <a:t> with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AU" dirty="0"/>
                  <a:t>FIRST(w), add FOLLOW(X) to FOLLOW(Y)</a:t>
                </a:r>
              </a:p>
              <a:p>
                <a:pPr marL="0" indent="0">
                  <a:buNone/>
                </a:pPr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70472B-342A-A14E-9B78-1D23056077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3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71446A5-3A41-8AE7-7F4C-D6A99FF3C65B}"/>
                  </a:ext>
                </a:extLst>
              </p14:cNvPr>
              <p14:cNvContentPartPr/>
              <p14:nvPr/>
            </p14:nvContentPartPr>
            <p14:xfrm>
              <a:off x="750240" y="2750400"/>
              <a:ext cx="10749960" cy="3500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71446A5-3A41-8AE7-7F4C-D6A99FF3C65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0880" y="2741040"/>
                <a:ext cx="10768680" cy="351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6096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7F5C6-832C-8043-A745-F5D320E02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Parsing 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345092-D929-BA40-BB4B-EF870B208A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AU" dirty="0"/>
                  <a:t>After </a:t>
                </a:r>
                <a:r>
                  <a:rPr lang="en-AU" dirty="0">
                    <a:solidFill>
                      <a:schemeClr val="accent2"/>
                    </a:solidFill>
                  </a:rPr>
                  <a:t>FIRST</a:t>
                </a:r>
                <a:r>
                  <a:rPr lang="en-AU" dirty="0"/>
                  <a:t> and </a:t>
                </a:r>
                <a:r>
                  <a:rPr lang="en-AU" dirty="0">
                    <a:solidFill>
                      <a:srgbClr val="00B050"/>
                    </a:solidFill>
                  </a:rPr>
                  <a:t>FOLLOW</a:t>
                </a:r>
                <a:r>
                  <a:rPr lang="en-AU" dirty="0"/>
                  <a:t> sets are computed, we can compute the parsing table M</a:t>
                </a:r>
              </a:p>
              <a:p>
                <a:r>
                  <a:rPr lang="en-AU" dirty="0"/>
                  <a:t>M is indexed by (X, a) where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AU" dirty="0"/>
                  <a:t> and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AU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AU" dirty="0"/>
              </a:p>
              <a:p>
                <a:r>
                  <a:rPr lang="en-AU" dirty="0"/>
                  <a:t>For each rule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AU" dirty="0"/>
                  <a:t> do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AU" dirty="0"/>
                  <a:t>For each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AU" dirty="0"/>
                  <a:t>FIRST(w), add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AU" dirty="0"/>
                  <a:t> to M(X, a)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AU" dirty="0"/>
                  <a:t>If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AU" dirty="0"/>
                  <a:t>FIRST(w), for each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AU" dirty="0"/>
                  <a:t>FOLLOW(X), add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AU" dirty="0"/>
                  <a:t> to M(X, b). </a:t>
                </a:r>
                <a:br>
                  <a:rPr lang="en-AU" dirty="0"/>
                </a:br>
                <a:r>
                  <a:rPr lang="en-AU" dirty="0"/>
                  <a:t>Furthermore, if $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AU" dirty="0"/>
                  <a:t>FOLLOW(X), add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AU" dirty="0"/>
                  <a:t> to M(X, $)</a:t>
                </a:r>
              </a:p>
              <a:p>
                <a:r>
                  <a:rPr lang="en-AU" dirty="0"/>
                  <a:t>If an entry of M is undefined, it is an error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345092-D929-BA40-BB4B-EF870B208A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3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1F38585-3FAB-DC27-0316-480EE9DA9811}"/>
                  </a:ext>
                </a:extLst>
              </p14:cNvPr>
              <p14:cNvContentPartPr/>
              <p14:nvPr/>
            </p14:nvContentPartPr>
            <p14:xfrm>
              <a:off x="1674720" y="3116520"/>
              <a:ext cx="8704440" cy="2054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1F38585-3FAB-DC27-0316-480EE9DA981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65360" y="3107160"/>
                <a:ext cx="8723160" cy="2072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7990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2F67F21-EF2C-4B4F-A1E9-719C74DCD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An example of LL(1) parsing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E3D306-0B07-0949-AE3F-082AC42F87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96667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D9B6E92-C818-BA40-A44B-130676A45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8E51F796-9F46-6F49-B821-ABDCE63090FF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AU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AU" b="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AU" b="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={+,∗,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𝑖𝑑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, (, )}</m:t>
                    </m:r>
                  </m:oMath>
                </a14:m>
                <a:endParaRPr lang="en-AU" b="0" dirty="0">
                  <a:latin typeface="Cambria Math" panose="02040503050406030204" pitchFamily="18" charset="0"/>
                </a:endParaRPr>
              </a:p>
              <a:p>
                <a:r>
                  <a:rPr lang="en-AU" b="0" dirty="0">
                    <a:latin typeface="Cambria Math" panose="02040503050406030204" pitchFamily="18" charset="0"/>
                  </a:rPr>
                  <a:t>R</a:t>
                </a:r>
                <a:r>
                  <a:rPr lang="en-AU" b="0" i="1" dirty="0">
                    <a:latin typeface="Cambria Math" panose="02040503050406030204" pitchFamily="18" charset="0"/>
                  </a:rPr>
                  <a:t> </a:t>
                </a:r>
                <a:r>
                  <a:rPr lang="en-AU" dirty="0">
                    <a:latin typeface="Cambria Math" panose="02040503050406030204" pitchFamily="18" charset="0"/>
                  </a:rPr>
                  <a:t>includes six rules: </a:t>
                </a:r>
                <a:endParaRPr lang="en-AU" b="0" i="1" dirty="0">
                  <a:latin typeface="Cambria Math" panose="02040503050406030204" pitchFamily="18" charset="0"/>
                </a:endParaRPr>
              </a:p>
              <a:p>
                <a:r>
                  <a:rPr lang="en-AU" dirty="0"/>
                  <a:t>S=E</a:t>
                </a:r>
              </a:p>
              <a:p>
                <a:endParaRPr lang="en-AU" dirty="0"/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8E51F796-9F46-6F49-B821-ABDCE63090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200" t="-174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71ABA1-ED69-7040-8E15-4B548EF45F59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AU" dirty="0"/>
              </a:p>
              <a:p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AU" dirty="0"/>
              </a:p>
              <a:p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AU" i="1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𝑖𝑑</m:t>
                    </m:r>
                  </m:oMath>
                </a14:m>
                <a:endParaRPr lang="en-AU" dirty="0"/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71ABA1-ED69-7040-8E15-4B548EF45F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2200" t="-174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0728AF1-2140-F28B-E758-EC92F78BFCF2}"/>
                  </a:ext>
                </a:extLst>
              </p14:cNvPr>
              <p14:cNvContentPartPr/>
              <p14:nvPr/>
            </p14:nvContentPartPr>
            <p14:xfrm>
              <a:off x="1058400" y="2263680"/>
              <a:ext cx="7556760" cy="2067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0728AF1-2140-F28B-E758-EC92F78BFCF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49040" y="2254320"/>
                <a:ext cx="7575480" cy="208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86480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2C2B8-9604-1745-B1E4-96AACB6FB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AU" altLang="zh-CN" dirty="0"/>
              <a:t>last </a:t>
            </a:r>
            <a:r>
              <a:rPr lang="en-US" altLang="zh-CN" dirty="0"/>
              <a:t>lecture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0996D-665B-C047-A700-9A2C54BC7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Context free grammar</a:t>
            </a:r>
          </a:p>
          <a:p>
            <a:pPr lvl="1"/>
            <a:r>
              <a:rPr lang="en-AU" dirty="0"/>
              <a:t>Grammar: another way to generate languages</a:t>
            </a:r>
          </a:p>
          <a:p>
            <a:pPr lvl="1"/>
            <a:r>
              <a:rPr lang="en-AU" dirty="0"/>
              <a:t>Context free: left-hand side of the rule is a single variable</a:t>
            </a:r>
          </a:p>
          <a:p>
            <a:r>
              <a:rPr lang="en-AU" dirty="0"/>
              <a:t>CFG and PDA</a:t>
            </a:r>
          </a:p>
          <a:p>
            <a:pPr lvl="1"/>
            <a:r>
              <a:rPr lang="en-AU" dirty="0"/>
              <a:t>Equivalence in power</a:t>
            </a:r>
          </a:p>
          <a:p>
            <a:pPr lvl="1"/>
            <a:r>
              <a:rPr lang="en-AU" dirty="0"/>
              <a:t>From CFG to PDA: use stacks to track the rules applied</a:t>
            </a:r>
          </a:p>
          <a:p>
            <a:pPr lvl="1"/>
            <a:r>
              <a:rPr lang="en-AU" dirty="0"/>
              <a:t>From PDA to CFG: use rules to track the stack changes</a:t>
            </a:r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4602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D9B6E92-C818-BA40-A44B-130676A45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8E51F796-9F46-6F49-B821-ABDCE63090FF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AU" dirty="0"/>
              </a:p>
              <a:p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AU" dirty="0"/>
              </a:p>
              <a:p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AU" b="0" i="1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𝑖𝑑</m:t>
                    </m:r>
                  </m:oMath>
                </a14:m>
                <a:endParaRPr lang="en-AU" dirty="0"/>
              </a:p>
              <a:p>
                <a:endParaRPr lang="en-AU" dirty="0"/>
              </a:p>
              <a:p>
                <a:r>
                  <a:rPr lang="en-AU" dirty="0"/>
                  <a:t>Removing left recursion?</a:t>
                </a:r>
              </a:p>
              <a:p>
                <a:r>
                  <a:rPr lang="en-AU" dirty="0"/>
                  <a:t>Left recursion rule: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∣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endParaRPr lang="en-AU" dirty="0"/>
              </a:p>
              <a:p>
                <a:r>
                  <a:rPr lang="en-AU" dirty="0"/>
                  <a:t>Resolving left recursion: </a:t>
                </a:r>
                <a:br>
                  <a:rPr lang="en-AU" dirty="0"/>
                </a:b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AU" dirty="0"/>
                  <a:t>,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∣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AU" dirty="0"/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8E51F796-9F46-6F49-B821-ABDCE63090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200" t="-174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F1D4ABF8-2B3C-FB43-9C46-1D8BE647E0E0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𝑇𝐸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AU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AU" b="0" i="1" smtClean="0">
                        <a:latin typeface="Cambria Math" panose="02040503050406030204" pitchFamily="18" charset="0"/>
                      </a:rPr>
                      <m:t>→+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𝑇</m:t>
                    </m:r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AU" b="0" i="1" smtClean="0">
                        <a:latin typeface="Cambria Math" panose="02040503050406030204" pitchFamily="18" charset="0"/>
                      </a:rPr>
                      <m:t>∣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AU" dirty="0"/>
              </a:p>
              <a:p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𝐹𝑇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AU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AU" b="0" i="1" smtClean="0">
                        <a:latin typeface="Cambria Math" panose="02040503050406030204" pitchFamily="18" charset="0"/>
                      </a:rPr>
                      <m:t>→∗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𝐹</m:t>
                    </m:r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AU" b="0" i="1" smtClean="0">
                        <a:latin typeface="Cambria Math" panose="02040503050406030204" pitchFamily="18" charset="0"/>
                      </a:rPr>
                      <m:t>∣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AU" dirty="0"/>
              </a:p>
              <a:p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AU" b="0" i="1" smtClean="0">
                        <a:latin typeface="Cambria Math" panose="02040503050406030204" pitchFamily="18" charset="0"/>
                      </a:rPr>
                      <m:t>∣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𝑖𝑑</m:t>
                    </m:r>
                  </m:oMath>
                </a14:m>
                <a:endParaRPr lang="en-AU" dirty="0"/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F1D4ABF8-2B3C-FB43-9C46-1D8BE647E0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2200" t="-174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2208961-A31D-2D89-598C-EAA4BC3E1A1A}"/>
                  </a:ext>
                </a:extLst>
              </p14:cNvPr>
              <p14:cNvContentPartPr/>
              <p14:nvPr/>
            </p14:nvContentPartPr>
            <p14:xfrm>
              <a:off x="879840" y="303480"/>
              <a:ext cx="10897200" cy="57290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2208961-A31D-2D89-598C-EAA4BC3E1A1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70480" y="294120"/>
                <a:ext cx="10915920" cy="574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5269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8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F9190-8BAF-4A42-B07F-181321422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FIRST sets of terminals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A0335D-2DA3-334C-A177-E7CA8D6A883D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𝑇𝐸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AU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AU" i="1">
                        <a:latin typeface="Cambria Math" panose="02040503050406030204" pitchFamily="18" charset="0"/>
                      </a:rPr>
                      <m:t>→+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𝑇</m:t>
                    </m:r>
                    <m:sSup>
                      <m:s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AU" i="1">
                        <a:latin typeface="Cambria Math" panose="02040503050406030204" pitchFamily="18" charset="0"/>
                      </a:rPr>
                      <m:t>∣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AU" dirty="0"/>
              </a:p>
              <a:p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𝐹𝑇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AU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AU" i="1">
                        <a:latin typeface="Cambria Math" panose="02040503050406030204" pitchFamily="18" charset="0"/>
                      </a:rPr>
                      <m:t>→∗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𝐹</m:t>
                    </m:r>
                    <m:sSup>
                      <m:s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AU" i="1">
                        <a:latin typeface="Cambria Math" panose="02040503050406030204" pitchFamily="18" charset="0"/>
                      </a:rPr>
                      <m:t>∣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AU" dirty="0"/>
              </a:p>
              <a:p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AU" i="1">
                        <a:latin typeface="Cambria Math" panose="02040503050406030204" pitchFamily="18" charset="0"/>
                      </a:rPr>
                      <m:t>∣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𝑖𝑑</m:t>
                    </m:r>
                  </m:oMath>
                </a14:m>
                <a:endParaRPr lang="en-AU" dirty="0"/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A0335D-2DA3-334C-A177-E7CA8D6A88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200" t="-174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F66B4E-C519-A148-9695-53E0CFC6516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AU" dirty="0"/>
              <a:t>FIRST sets of: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FBF51902-A56D-984F-8ABC-80D28F8D0F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5529091"/>
              </p:ext>
            </p:extLst>
          </p:nvPr>
        </p:nvGraphicFramePr>
        <p:xfrm>
          <a:off x="6551271" y="2407534"/>
          <a:ext cx="3388810" cy="25908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694405">
                  <a:extLst>
                    <a:ext uri="{9D8B030D-6E8A-4147-A177-3AD203B41FA5}">
                      <a16:colId xmlns:a16="http://schemas.microsoft.com/office/drawing/2014/main" val="1907599288"/>
                    </a:ext>
                  </a:extLst>
                </a:gridCol>
                <a:gridCol w="1694405">
                  <a:extLst>
                    <a:ext uri="{9D8B030D-6E8A-4147-A177-3AD203B41FA5}">
                      <a16:colId xmlns:a16="http://schemas.microsoft.com/office/drawing/2014/main" val="2639488732"/>
                    </a:ext>
                  </a:extLst>
                </a:gridCol>
              </a:tblGrid>
              <a:tr h="514773">
                <a:tc>
                  <a:txBody>
                    <a:bodyPr/>
                    <a:lstStyle/>
                    <a:p>
                      <a:r>
                        <a:rPr lang="en-AU" sz="280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6474968"/>
                  </a:ext>
                </a:extLst>
              </a:tr>
              <a:tr h="514773">
                <a:tc>
                  <a:txBody>
                    <a:bodyPr/>
                    <a:lstStyle/>
                    <a:p>
                      <a:r>
                        <a:rPr lang="en-AU" sz="2800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8362158"/>
                  </a:ext>
                </a:extLst>
              </a:tr>
              <a:tr h="514773">
                <a:tc>
                  <a:txBody>
                    <a:bodyPr/>
                    <a:lstStyle/>
                    <a:p>
                      <a:r>
                        <a:rPr lang="en-AU" sz="2800" dirty="0"/>
                        <a:t>(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8177462"/>
                  </a:ext>
                </a:extLst>
              </a:tr>
              <a:tr h="514773">
                <a:tc>
                  <a:txBody>
                    <a:bodyPr/>
                    <a:lstStyle/>
                    <a:p>
                      <a:r>
                        <a:rPr lang="en-AU" sz="28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4991529"/>
                  </a:ext>
                </a:extLst>
              </a:tr>
              <a:tr h="514773">
                <a:tc>
                  <a:txBody>
                    <a:bodyPr/>
                    <a:lstStyle/>
                    <a:p>
                      <a:r>
                        <a:rPr lang="en-AU" sz="2800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9690690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DFD8255-D646-8402-DA90-7EDDBDDB494D}"/>
                  </a:ext>
                </a:extLst>
              </p14:cNvPr>
              <p14:cNvContentPartPr/>
              <p14:nvPr/>
            </p14:nvContentPartPr>
            <p14:xfrm>
              <a:off x="736560" y="1442160"/>
              <a:ext cx="2894760" cy="31658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DFD8255-D646-8402-DA90-7EDDBDDB494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7200" y="1432800"/>
                <a:ext cx="2913480" cy="318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04170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F9190-8BAF-4A42-B07F-181321422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FIRST sets of terminals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A0335D-2DA3-334C-A177-E7CA8D6A883D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𝑇𝐸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AU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AU" i="1">
                        <a:latin typeface="Cambria Math" panose="02040503050406030204" pitchFamily="18" charset="0"/>
                      </a:rPr>
                      <m:t>→+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𝑇</m:t>
                    </m:r>
                    <m:sSup>
                      <m:s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AU" i="1">
                        <a:latin typeface="Cambria Math" panose="02040503050406030204" pitchFamily="18" charset="0"/>
                      </a:rPr>
                      <m:t>∣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AU" dirty="0"/>
              </a:p>
              <a:p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𝐹𝑇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AU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AU" i="1">
                        <a:latin typeface="Cambria Math" panose="02040503050406030204" pitchFamily="18" charset="0"/>
                      </a:rPr>
                      <m:t>→∗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𝐹</m:t>
                    </m:r>
                    <m:sSup>
                      <m:s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AU" i="1">
                        <a:latin typeface="Cambria Math" panose="02040503050406030204" pitchFamily="18" charset="0"/>
                      </a:rPr>
                      <m:t>∣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AU" dirty="0"/>
              </a:p>
              <a:p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AU" i="1">
                        <a:latin typeface="Cambria Math" panose="02040503050406030204" pitchFamily="18" charset="0"/>
                      </a:rPr>
                      <m:t>∣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𝑖𝑑</m:t>
                    </m:r>
                  </m:oMath>
                </a14:m>
                <a:endParaRPr lang="en-AU" dirty="0"/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A0335D-2DA3-334C-A177-E7CA8D6A88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200" t="-174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F66B4E-C519-A148-9695-53E0CFC6516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AU" dirty="0"/>
              <a:t>FIRST sets of: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FBF51902-A56D-984F-8ABC-80D28F8D0F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1285554"/>
              </p:ext>
            </p:extLst>
          </p:nvPr>
        </p:nvGraphicFramePr>
        <p:xfrm>
          <a:off x="6551271" y="2407534"/>
          <a:ext cx="3388810" cy="25908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694405">
                  <a:extLst>
                    <a:ext uri="{9D8B030D-6E8A-4147-A177-3AD203B41FA5}">
                      <a16:colId xmlns:a16="http://schemas.microsoft.com/office/drawing/2014/main" val="1907599288"/>
                    </a:ext>
                  </a:extLst>
                </a:gridCol>
                <a:gridCol w="1694405">
                  <a:extLst>
                    <a:ext uri="{9D8B030D-6E8A-4147-A177-3AD203B41FA5}">
                      <a16:colId xmlns:a16="http://schemas.microsoft.com/office/drawing/2014/main" val="2639488732"/>
                    </a:ext>
                  </a:extLst>
                </a:gridCol>
              </a:tblGrid>
              <a:tr h="514773">
                <a:tc>
                  <a:txBody>
                    <a:bodyPr/>
                    <a:lstStyle/>
                    <a:p>
                      <a:r>
                        <a:rPr lang="en-AU" sz="280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800" dirty="0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6474968"/>
                  </a:ext>
                </a:extLst>
              </a:tr>
              <a:tr h="514773">
                <a:tc>
                  <a:txBody>
                    <a:bodyPr/>
                    <a:lstStyle/>
                    <a:p>
                      <a:r>
                        <a:rPr lang="en-AU" sz="2800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800" dirty="0"/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8362158"/>
                  </a:ext>
                </a:extLst>
              </a:tr>
              <a:tr h="514773">
                <a:tc>
                  <a:txBody>
                    <a:bodyPr/>
                    <a:lstStyle/>
                    <a:p>
                      <a:r>
                        <a:rPr lang="en-AU" sz="2800" dirty="0"/>
                        <a:t>(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800" dirty="0"/>
                        <a:t>(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8177462"/>
                  </a:ext>
                </a:extLst>
              </a:tr>
              <a:tr h="514773">
                <a:tc>
                  <a:txBody>
                    <a:bodyPr/>
                    <a:lstStyle/>
                    <a:p>
                      <a:r>
                        <a:rPr lang="en-AU" sz="28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8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4991529"/>
                  </a:ext>
                </a:extLst>
              </a:tr>
              <a:tr h="514773">
                <a:tc>
                  <a:txBody>
                    <a:bodyPr/>
                    <a:lstStyle/>
                    <a:p>
                      <a:r>
                        <a:rPr lang="en-AU" sz="2800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800" dirty="0"/>
                        <a:t>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9690690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6CF17A9-D00C-B79D-19F2-5F3311A2CEDD}"/>
                  </a:ext>
                </a:extLst>
              </p14:cNvPr>
              <p14:cNvContentPartPr/>
              <p14:nvPr/>
            </p14:nvContentPartPr>
            <p14:xfrm>
              <a:off x="6613920" y="2482560"/>
              <a:ext cx="1974600" cy="4287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6CF17A9-D00C-B79D-19F2-5F3311A2CED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04560" y="2473200"/>
                <a:ext cx="1993320" cy="44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80647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F9190-8BAF-4A42-B07F-181321422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FIRST sets of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A0335D-2DA3-334C-A177-E7CA8D6A883D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𝑇𝐸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AU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AU" i="1">
                        <a:latin typeface="Cambria Math" panose="02040503050406030204" pitchFamily="18" charset="0"/>
                      </a:rPr>
                      <m:t>→+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𝑇</m:t>
                    </m:r>
                    <m:sSup>
                      <m:s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AU" i="1">
                        <a:latin typeface="Cambria Math" panose="02040503050406030204" pitchFamily="18" charset="0"/>
                      </a:rPr>
                      <m:t>∣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AU" dirty="0"/>
              </a:p>
              <a:p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𝐹𝑇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AU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AU" i="1">
                        <a:latin typeface="Cambria Math" panose="02040503050406030204" pitchFamily="18" charset="0"/>
                      </a:rPr>
                      <m:t>→∗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𝐹</m:t>
                    </m:r>
                    <m:sSup>
                      <m:s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AU" i="1">
                        <a:latin typeface="Cambria Math" panose="02040503050406030204" pitchFamily="18" charset="0"/>
                      </a:rPr>
                      <m:t>∣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AU" dirty="0"/>
              </a:p>
              <a:p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AU" i="1">
                        <a:latin typeface="Cambria Math" panose="02040503050406030204" pitchFamily="18" charset="0"/>
                      </a:rPr>
                      <m:t>∣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𝑖𝑑</m:t>
                    </m:r>
                  </m:oMath>
                </a14:m>
                <a:endParaRPr lang="en-AU" dirty="0"/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A0335D-2DA3-334C-A177-E7CA8D6A88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200" t="-174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F66B4E-C519-A148-9695-53E0CFC6516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AU" dirty="0"/>
              <a:t>FIRST sets of: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FBF51902-A56D-984F-8ABC-80D28F8D0F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083107"/>
              </p:ext>
            </p:extLst>
          </p:nvPr>
        </p:nvGraphicFramePr>
        <p:xfrm>
          <a:off x="6551271" y="2407534"/>
          <a:ext cx="3388810" cy="25908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694405">
                  <a:extLst>
                    <a:ext uri="{9D8B030D-6E8A-4147-A177-3AD203B41FA5}">
                      <a16:colId xmlns:a16="http://schemas.microsoft.com/office/drawing/2014/main" val="1907599288"/>
                    </a:ext>
                  </a:extLst>
                </a:gridCol>
                <a:gridCol w="1694405">
                  <a:extLst>
                    <a:ext uri="{9D8B030D-6E8A-4147-A177-3AD203B41FA5}">
                      <a16:colId xmlns:a16="http://schemas.microsoft.com/office/drawing/2014/main" val="2639488732"/>
                    </a:ext>
                  </a:extLst>
                </a:gridCol>
              </a:tblGrid>
              <a:tr h="514773">
                <a:tc>
                  <a:txBody>
                    <a:bodyPr/>
                    <a:lstStyle/>
                    <a:p>
                      <a:r>
                        <a:rPr lang="en-AU" sz="2800" b="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6474968"/>
                  </a:ext>
                </a:extLst>
              </a:tr>
              <a:tr h="514773">
                <a:tc>
                  <a:txBody>
                    <a:bodyPr/>
                    <a:lstStyle/>
                    <a:p>
                      <a:r>
                        <a:rPr lang="en-AU" sz="2800" dirty="0"/>
                        <a:t>E’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8362158"/>
                  </a:ext>
                </a:extLst>
              </a:tr>
              <a:tr h="514773">
                <a:tc>
                  <a:txBody>
                    <a:bodyPr/>
                    <a:lstStyle/>
                    <a:p>
                      <a:r>
                        <a:rPr lang="en-AU" sz="28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8177462"/>
                  </a:ext>
                </a:extLst>
              </a:tr>
              <a:tr h="514773">
                <a:tc>
                  <a:txBody>
                    <a:bodyPr/>
                    <a:lstStyle/>
                    <a:p>
                      <a:r>
                        <a:rPr lang="en-AU" sz="2800" dirty="0"/>
                        <a:t>T’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4991529"/>
                  </a:ext>
                </a:extLst>
              </a:tr>
              <a:tr h="514773">
                <a:tc>
                  <a:txBody>
                    <a:bodyPr/>
                    <a:lstStyle/>
                    <a:p>
                      <a:r>
                        <a:rPr lang="en-AU" sz="28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969069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5F902E7-C6ED-5740-892C-2D1BAED72695}"/>
                  </a:ext>
                </a:extLst>
              </p:cNvPr>
              <p:cNvSpPr txBox="1"/>
              <p:nvPr/>
            </p:nvSpPr>
            <p:spPr>
              <a:xfrm>
                <a:off x="0" y="4320737"/>
                <a:ext cx="7338349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AU" sz="2400" dirty="0">
                    <a:solidFill>
                      <a:srgbClr val="00B050"/>
                    </a:solidFill>
                  </a:rPr>
                  <a:t>For a variable </a:t>
                </a:r>
                <a14:m>
                  <m:oMath xmlns:m="http://schemas.openxmlformats.org/officeDocument/2006/math">
                    <m:r>
                      <a:rPr lang="en-AU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AU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AU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AU" sz="2400" dirty="0">
                    <a:solidFill>
                      <a:srgbClr val="00B050"/>
                    </a:solidFill>
                  </a:rPr>
                  <a:t>, if </a:t>
                </a:r>
                <a14:m>
                  <m:oMath xmlns:m="http://schemas.openxmlformats.org/officeDocument/2006/math">
                    <m:r>
                      <a:rPr lang="en-AU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AU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AU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AU" sz="2400" dirty="0">
                    <a:solidFill>
                      <a:srgbClr val="00B050"/>
                    </a:solidFill>
                  </a:rPr>
                  <a:t>, then add </a:t>
                </a:r>
                <a14:m>
                  <m:oMath xmlns:m="http://schemas.openxmlformats.org/officeDocument/2006/math">
                    <m:r>
                      <a:rPr lang="en-AU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AU" sz="2400" dirty="0">
                    <a:solidFill>
                      <a:srgbClr val="00B050"/>
                    </a:solidFill>
                  </a:rPr>
                  <a:t> to FIRST(X)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AU" sz="2400" dirty="0">
                    <a:solidFill>
                      <a:srgbClr val="00B050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AU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AU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AU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AU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AU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AU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AU" sz="2400" dirty="0">
                    <a:solidFill>
                      <a:srgbClr val="00B050"/>
                    </a:solidFill>
                  </a:rPr>
                  <a:t> is a rule, then 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AU" sz="2400" dirty="0">
                    <a:solidFill>
                      <a:srgbClr val="00B050"/>
                    </a:solidFill>
                  </a:rPr>
                  <a:t>For any </a:t>
                </a:r>
                <a14:m>
                  <m:oMath xmlns:m="http://schemas.openxmlformats.org/officeDocument/2006/math">
                    <m:r>
                      <a:rPr lang="en-AU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AU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AU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AU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AU" sz="2400" dirty="0">
                    <a:solidFill>
                      <a:srgbClr val="00B050"/>
                    </a:solidFill>
                  </a:rPr>
                  <a:t>, if </a:t>
                </a:r>
                <a14:m>
                  <m:oMath xmlns:m="http://schemas.openxmlformats.org/officeDocument/2006/math">
                    <m:r>
                      <a:rPr lang="en-AU" sz="24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AU" sz="24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AU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FIRST</m:t>
                    </m:r>
                    <m:d>
                      <m:dPr>
                        <m:ctrlPr>
                          <a:rPr lang="en-AU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AU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AU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CN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∩</m:t>
                    </m:r>
                    <m:r>
                      <a:rPr lang="en-AU" sz="240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altLang="zh-CN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∩</m:t>
                    </m:r>
                    <m:r>
                      <m:rPr>
                        <m:sty m:val="p"/>
                      </m:rPr>
                      <a:rPr lang="en-US" altLang="zh-CN" sz="240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FIRST</m:t>
                    </m:r>
                    <m:r>
                      <a:rPr lang="en-US" altLang="zh-CN" sz="240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AU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AU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AU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zh-CN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AU" sz="2400" dirty="0">
                    <a:solidFill>
                      <a:srgbClr val="00B050"/>
                    </a:solidFill>
                  </a:rPr>
                  <a:t> then add FIRST(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AU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AU" sz="2400" dirty="0">
                    <a:solidFill>
                      <a:srgbClr val="00B050"/>
                    </a:solidFill>
                  </a:rPr>
                  <a:t>) (excluding 𝜀) to FIRST(X)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AU" sz="2400" dirty="0">
                    <a:solidFill>
                      <a:srgbClr val="00B050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AU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AU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altLang="zh-CN" sz="240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FIRST</m:t>
                    </m:r>
                    <m:d>
                      <m:dPr>
                        <m:ctrlPr>
                          <a:rPr lang="en-US" altLang="zh-CN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AU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AU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CN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∩</m:t>
                    </m:r>
                    <m:r>
                      <a:rPr lang="en-AU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altLang="zh-CN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∩</m:t>
                    </m:r>
                    <m:r>
                      <m:rPr>
                        <m:sty m:val="p"/>
                      </m:rPr>
                      <a:rPr lang="en-US" altLang="zh-CN" sz="240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FIRST</m:t>
                    </m:r>
                    <m:r>
                      <a:rPr lang="en-US" altLang="zh-CN" sz="240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AU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AU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CN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AU" sz="2400" dirty="0">
                    <a:solidFill>
                      <a:srgbClr val="00B050"/>
                    </a:solidFill>
                  </a:rPr>
                  <a:t>, then add </a:t>
                </a:r>
                <a14:m>
                  <m:oMath xmlns:m="http://schemas.openxmlformats.org/officeDocument/2006/math">
                    <m:r>
                      <a:rPr lang="en-AU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AU" sz="2400" dirty="0">
                    <a:solidFill>
                      <a:srgbClr val="00B050"/>
                    </a:solidFill>
                  </a:rPr>
                  <a:t> to FIRST(X)</a:t>
                </a:r>
              </a:p>
              <a:p>
                <a:endParaRPr lang="en-AU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5F902E7-C6ED-5740-892C-2D1BAED726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320737"/>
                <a:ext cx="7338349" cy="3046988"/>
              </a:xfrm>
              <a:prstGeom prst="rect">
                <a:avLst/>
              </a:prstGeom>
              <a:blipFill>
                <a:blip r:embed="rId3"/>
                <a:stretch>
                  <a:fillRect l="-1384" t="-1660" r="-17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318B7FE-880C-B0B0-F73D-B405C2F36725}"/>
                  </a:ext>
                </a:extLst>
              </p14:cNvPr>
              <p14:cNvContentPartPr/>
              <p14:nvPr/>
            </p14:nvContentPartPr>
            <p14:xfrm>
              <a:off x="558360" y="1759320"/>
              <a:ext cx="8083440" cy="37731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318B7FE-880C-B0B0-F73D-B405C2F3672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9000" y="1749960"/>
                <a:ext cx="8102160" cy="379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309960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F9190-8BAF-4A42-B07F-181321422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FIRST sets of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A0335D-2DA3-334C-A177-E7CA8D6A883D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𝑇𝐸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AU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AU" i="1">
                        <a:latin typeface="Cambria Math" panose="02040503050406030204" pitchFamily="18" charset="0"/>
                      </a:rPr>
                      <m:t>→+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𝑇</m:t>
                    </m:r>
                    <m:sSup>
                      <m:s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AU" i="1">
                        <a:latin typeface="Cambria Math" panose="02040503050406030204" pitchFamily="18" charset="0"/>
                      </a:rPr>
                      <m:t>∣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AU" dirty="0"/>
              </a:p>
              <a:p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𝐹𝑇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AU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AU" i="1">
                        <a:latin typeface="Cambria Math" panose="02040503050406030204" pitchFamily="18" charset="0"/>
                      </a:rPr>
                      <m:t>→∗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𝐹</m:t>
                    </m:r>
                    <m:sSup>
                      <m:s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AU" i="1">
                        <a:latin typeface="Cambria Math" panose="02040503050406030204" pitchFamily="18" charset="0"/>
                      </a:rPr>
                      <m:t>∣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AU" dirty="0"/>
              </a:p>
              <a:p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AU" i="1">
                        <a:latin typeface="Cambria Math" panose="02040503050406030204" pitchFamily="18" charset="0"/>
                      </a:rPr>
                      <m:t>∣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𝑖𝑑</m:t>
                    </m:r>
                  </m:oMath>
                </a14:m>
                <a:endParaRPr lang="en-AU" dirty="0"/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A0335D-2DA3-334C-A177-E7CA8D6A88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200" t="-174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F66B4E-C519-A148-9695-53E0CFC6516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AU" dirty="0"/>
              <a:t>FIRST sets of: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FBF51902-A56D-984F-8ABC-80D28F8D0F6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13253463"/>
                  </p:ext>
                </p:extLst>
              </p:nvPr>
            </p:nvGraphicFramePr>
            <p:xfrm>
              <a:off x="6551271" y="2407534"/>
              <a:ext cx="3388810" cy="2590800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1694405">
                      <a:extLst>
                        <a:ext uri="{9D8B030D-6E8A-4147-A177-3AD203B41FA5}">
                          <a16:colId xmlns:a16="http://schemas.microsoft.com/office/drawing/2014/main" val="1907599288"/>
                        </a:ext>
                      </a:extLst>
                    </a:gridCol>
                    <a:gridCol w="1694405">
                      <a:extLst>
                        <a:ext uri="{9D8B030D-6E8A-4147-A177-3AD203B41FA5}">
                          <a16:colId xmlns:a16="http://schemas.microsoft.com/office/drawing/2014/main" val="2639488732"/>
                        </a:ext>
                      </a:extLst>
                    </a:gridCol>
                  </a:tblGrid>
                  <a:tr h="514773">
                    <a:tc>
                      <a:txBody>
                        <a:bodyPr/>
                        <a:lstStyle/>
                        <a:p>
                          <a:r>
                            <a:rPr lang="en-AU" sz="2800" b="0" dirty="0"/>
                            <a:t>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sz="2800" b="0" dirty="0"/>
                            <a:t>(, id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16474968"/>
                      </a:ext>
                    </a:extLst>
                  </a:tr>
                  <a:tr h="514773">
                    <a:tc>
                      <a:txBody>
                        <a:bodyPr/>
                        <a:lstStyle/>
                        <a:p>
                          <a:r>
                            <a:rPr lang="en-AU" sz="2800" dirty="0"/>
                            <a:t>E’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sz="2800" dirty="0"/>
                            <a:t>+, </a:t>
                          </a:r>
                          <a14:m>
                            <m:oMath xmlns:m="http://schemas.openxmlformats.org/officeDocument/2006/math">
                              <m:r>
                                <a:rPr lang="en-AU" sz="280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oMath>
                          </a14:m>
                          <a:endParaRPr lang="en-AU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08362158"/>
                      </a:ext>
                    </a:extLst>
                  </a:tr>
                  <a:tr h="514773">
                    <a:tc>
                      <a:txBody>
                        <a:bodyPr/>
                        <a:lstStyle/>
                        <a:p>
                          <a:r>
                            <a:rPr lang="en-AU" sz="28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sz="2800" dirty="0"/>
                            <a:t>(, id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18177462"/>
                      </a:ext>
                    </a:extLst>
                  </a:tr>
                  <a:tr h="514773">
                    <a:tc>
                      <a:txBody>
                        <a:bodyPr/>
                        <a:lstStyle/>
                        <a:p>
                          <a:r>
                            <a:rPr lang="en-AU" sz="2800" dirty="0"/>
                            <a:t>T’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sz="2800" dirty="0"/>
                            <a:t>*, </a:t>
                          </a:r>
                          <a14:m>
                            <m:oMath xmlns:m="http://schemas.openxmlformats.org/officeDocument/2006/math">
                              <m:r>
                                <a:rPr lang="en-AU" sz="280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oMath>
                          </a14:m>
                          <a:endParaRPr lang="en-AU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74991529"/>
                      </a:ext>
                    </a:extLst>
                  </a:tr>
                  <a:tr h="514773">
                    <a:tc>
                      <a:txBody>
                        <a:bodyPr/>
                        <a:lstStyle/>
                        <a:p>
                          <a:r>
                            <a:rPr lang="en-AU" sz="28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sz="2800" dirty="0"/>
                            <a:t>(, id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9969069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FBF51902-A56D-984F-8ABC-80D28F8D0F6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13253463"/>
                  </p:ext>
                </p:extLst>
              </p:nvPr>
            </p:nvGraphicFramePr>
            <p:xfrm>
              <a:off x="6551271" y="2407534"/>
              <a:ext cx="3388810" cy="2590800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1694405">
                      <a:extLst>
                        <a:ext uri="{9D8B030D-6E8A-4147-A177-3AD203B41FA5}">
                          <a16:colId xmlns:a16="http://schemas.microsoft.com/office/drawing/2014/main" val="1907599288"/>
                        </a:ext>
                      </a:extLst>
                    </a:gridCol>
                    <a:gridCol w="1694405">
                      <a:extLst>
                        <a:ext uri="{9D8B030D-6E8A-4147-A177-3AD203B41FA5}">
                          <a16:colId xmlns:a16="http://schemas.microsoft.com/office/drawing/2014/main" val="2639488732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r>
                            <a:rPr lang="en-AU" sz="2800" b="0" dirty="0"/>
                            <a:t>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sz="2800" b="0" dirty="0"/>
                            <a:t>(, id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16474968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AU" sz="2800" dirty="0"/>
                            <a:t>E’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112195" r="-746" b="-33170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08362158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AU" sz="28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sz="2800" dirty="0"/>
                            <a:t>(, id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18177462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AU" sz="2800" dirty="0"/>
                            <a:t>T’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312195" r="-746" b="-13170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4991529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AU" sz="28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sz="2800" dirty="0"/>
                            <a:t>(, id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9969069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868762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F9190-8BAF-4A42-B07F-181321422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FOLLOW 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A0335D-2DA3-334C-A177-E7CA8D6A883D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𝑇𝐸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AU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AU" i="1">
                        <a:latin typeface="Cambria Math" panose="02040503050406030204" pitchFamily="18" charset="0"/>
                      </a:rPr>
                      <m:t>→+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𝑇</m:t>
                    </m:r>
                    <m:sSup>
                      <m:s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AU" i="1">
                        <a:latin typeface="Cambria Math" panose="02040503050406030204" pitchFamily="18" charset="0"/>
                      </a:rPr>
                      <m:t>∣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AU" dirty="0"/>
              </a:p>
              <a:p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𝐹𝑇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AU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AU" i="1">
                        <a:latin typeface="Cambria Math" panose="02040503050406030204" pitchFamily="18" charset="0"/>
                      </a:rPr>
                      <m:t>→∗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𝐹</m:t>
                    </m:r>
                    <m:sSup>
                      <m:s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AU" i="1">
                        <a:latin typeface="Cambria Math" panose="02040503050406030204" pitchFamily="18" charset="0"/>
                      </a:rPr>
                      <m:t>∣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AU" dirty="0"/>
              </a:p>
              <a:p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AU" i="1">
                        <a:latin typeface="Cambria Math" panose="02040503050406030204" pitchFamily="18" charset="0"/>
                      </a:rPr>
                      <m:t>∣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𝑖𝑑</m:t>
                    </m:r>
                  </m:oMath>
                </a14:m>
                <a:endParaRPr lang="en-AU" dirty="0"/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A0335D-2DA3-334C-A177-E7CA8D6A88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200" t="-174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F66B4E-C519-A148-9695-53E0CFC6516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AU" dirty="0"/>
              <a:t>FOLLOW sets of: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FBF51902-A56D-984F-8ABC-80D28F8D0F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6402010"/>
              </p:ext>
            </p:extLst>
          </p:nvPr>
        </p:nvGraphicFramePr>
        <p:xfrm>
          <a:off x="6551271" y="2407534"/>
          <a:ext cx="3388810" cy="25908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694405">
                  <a:extLst>
                    <a:ext uri="{9D8B030D-6E8A-4147-A177-3AD203B41FA5}">
                      <a16:colId xmlns:a16="http://schemas.microsoft.com/office/drawing/2014/main" val="1907599288"/>
                    </a:ext>
                  </a:extLst>
                </a:gridCol>
                <a:gridCol w="1694405">
                  <a:extLst>
                    <a:ext uri="{9D8B030D-6E8A-4147-A177-3AD203B41FA5}">
                      <a16:colId xmlns:a16="http://schemas.microsoft.com/office/drawing/2014/main" val="2639488732"/>
                    </a:ext>
                  </a:extLst>
                </a:gridCol>
              </a:tblGrid>
              <a:tr h="514773">
                <a:tc>
                  <a:txBody>
                    <a:bodyPr/>
                    <a:lstStyle/>
                    <a:p>
                      <a:r>
                        <a:rPr lang="en-AU" sz="2800" b="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2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6474968"/>
                  </a:ext>
                </a:extLst>
              </a:tr>
              <a:tr h="514773">
                <a:tc>
                  <a:txBody>
                    <a:bodyPr/>
                    <a:lstStyle/>
                    <a:p>
                      <a:r>
                        <a:rPr lang="en-AU" sz="2800" dirty="0"/>
                        <a:t>E’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8362158"/>
                  </a:ext>
                </a:extLst>
              </a:tr>
              <a:tr h="514773">
                <a:tc>
                  <a:txBody>
                    <a:bodyPr/>
                    <a:lstStyle/>
                    <a:p>
                      <a:r>
                        <a:rPr lang="en-AU" sz="28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8177462"/>
                  </a:ext>
                </a:extLst>
              </a:tr>
              <a:tr h="514773">
                <a:tc>
                  <a:txBody>
                    <a:bodyPr/>
                    <a:lstStyle/>
                    <a:p>
                      <a:r>
                        <a:rPr lang="en-AU" sz="2800" dirty="0"/>
                        <a:t>T’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4991529"/>
                  </a:ext>
                </a:extLst>
              </a:tr>
              <a:tr h="514773">
                <a:tc>
                  <a:txBody>
                    <a:bodyPr/>
                    <a:lstStyle/>
                    <a:p>
                      <a:r>
                        <a:rPr lang="en-AU" sz="28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969069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8">
                <a:extLst>
                  <a:ext uri="{FF2B5EF4-FFF2-40B4-BE49-F238E27FC236}">
                    <a16:creationId xmlns:a16="http://schemas.microsoft.com/office/drawing/2014/main" id="{C1F65577-541E-B544-9AA4-C56C55538E6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41926429"/>
                  </p:ext>
                </p:extLst>
              </p:nvPr>
            </p:nvGraphicFramePr>
            <p:xfrm>
              <a:off x="9940081" y="590688"/>
              <a:ext cx="2492736" cy="2590800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1246368">
                      <a:extLst>
                        <a:ext uri="{9D8B030D-6E8A-4147-A177-3AD203B41FA5}">
                          <a16:colId xmlns:a16="http://schemas.microsoft.com/office/drawing/2014/main" val="1907599288"/>
                        </a:ext>
                      </a:extLst>
                    </a:gridCol>
                    <a:gridCol w="1246368">
                      <a:extLst>
                        <a:ext uri="{9D8B030D-6E8A-4147-A177-3AD203B41FA5}">
                          <a16:colId xmlns:a16="http://schemas.microsoft.com/office/drawing/2014/main" val="2639488732"/>
                        </a:ext>
                      </a:extLst>
                    </a:gridCol>
                  </a:tblGrid>
                  <a:tr h="514773">
                    <a:tc>
                      <a:txBody>
                        <a:bodyPr/>
                        <a:lstStyle/>
                        <a:p>
                          <a:r>
                            <a:rPr lang="en-AU" sz="2800" b="0" dirty="0"/>
                            <a:t>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sz="2800" b="0" dirty="0"/>
                            <a:t>(, id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16474968"/>
                      </a:ext>
                    </a:extLst>
                  </a:tr>
                  <a:tr h="514773">
                    <a:tc>
                      <a:txBody>
                        <a:bodyPr/>
                        <a:lstStyle/>
                        <a:p>
                          <a:r>
                            <a:rPr lang="en-AU" sz="2800" dirty="0"/>
                            <a:t>E’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sz="2800" dirty="0"/>
                            <a:t>+, </a:t>
                          </a:r>
                          <a14:m>
                            <m:oMath xmlns:m="http://schemas.openxmlformats.org/officeDocument/2006/math">
                              <m:r>
                                <a:rPr lang="en-AU" sz="280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oMath>
                          </a14:m>
                          <a:endParaRPr lang="en-AU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08362158"/>
                      </a:ext>
                    </a:extLst>
                  </a:tr>
                  <a:tr h="514773">
                    <a:tc>
                      <a:txBody>
                        <a:bodyPr/>
                        <a:lstStyle/>
                        <a:p>
                          <a:r>
                            <a:rPr lang="en-AU" sz="28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sz="2800" dirty="0"/>
                            <a:t>(, id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18177462"/>
                      </a:ext>
                    </a:extLst>
                  </a:tr>
                  <a:tr h="514773">
                    <a:tc>
                      <a:txBody>
                        <a:bodyPr/>
                        <a:lstStyle/>
                        <a:p>
                          <a:r>
                            <a:rPr lang="en-AU" sz="2800" dirty="0"/>
                            <a:t>T’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sz="2800" dirty="0"/>
                            <a:t>*, </a:t>
                          </a:r>
                          <a14:m>
                            <m:oMath xmlns:m="http://schemas.openxmlformats.org/officeDocument/2006/math">
                              <m:r>
                                <a:rPr lang="en-AU" sz="280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oMath>
                          </a14:m>
                          <a:endParaRPr lang="en-AU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74991529"/>
                      </a:ext>
                    </a:extLst>
                  </a:tr>
                  <a:tr h="514773">
                    <a:tc>
                      <a:txBody>
                        <a:bodyPr/>
                        <a:lstStyle/>
                        <a:p>
                          <a:r>
                            <a:rPr lang="en-AU" sz="28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sz="2800" dirty="0"/>
                            <a:t>(, id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9969069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8">
                <a:extLst>
                  <a:ext uri="{FF2B5EF4-FFF2-40B4-BE49-F238E27FC236}">
                    <a16:creationId xmlns:a16="http://schemas.microsoft.com/office/drawing/2014/main" id="{C1F65577-541E-B544-9AA4-C56C55538E6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41926429"/>
                  </p:ext>
                </p:extLst>
              </p:nvPr>
            </p:nvGraphicFramePr>
            <p:xfrm>
              <a:off x="9940081" y="590688"/>
              <a:ext cx="2492736" cy="2590800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1246368">
                      <a:extLst>
                        <a:ext uri="{9D8B030D-6E8A-4147-A177-3AD203B41FA5}">
                          <a16:colId xmlns:a16="http://schemas.microsoft.com/office/drawing/2014/main" val="1907599288"/>
                        </a:ext>
                      </a:extLst>
                    </a:gridCol>
                    <a:gridCol w="1246368">
                      <a:extLst>
                        <a:ext uri="{9D8B030D-6E8A-4147-A177-3AD203B41FA5}">
                          <a16:colId xmlns:a16="http://schemas.microsoft.com/office/drawing/2014/main" val="2639488732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r>
                            <a:rPr lang="en-AU" sz="2800" b="0" dirty="0"/>
                            <a:t>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sz="2800" b="0" dirty="0"/>
                            <a:t>(, id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16474968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AU" sz="2800" dirty="0"/>
                            <a:t>E’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020" t="-112195" r="-1020" b="-33170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08362158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AU" sz="28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sz="2800" dirty="0"/>
                            <a:t>(, id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18177462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AU" sz="2800" dirty="0"/>
                            <a:t>T’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020" t="-312195" r="-1020" b="-13170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4991529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AU" sz="28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sz="2800" dirty="0"/>
                            <a:t>(, id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9969069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AA94D013-B8A5-2649-A98F-507580181BBB}"/>
              </a:ext>
            </a:extLst>
          </p:cNvPr>
          <p:cNvSpPr/>
          <p:nvPr/>
        </p:nvSpPr>
        <p:spPr>
          <a:xfrm>
            <a:off x="9990013" y="0"/>
            <a:ext cx="19981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/>
              <a:t>FIRST sets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21BEE56-89B6-1C43-AF54-112FE0310CB7}"/>
                  </a:ext>
                </a:extLst>
              </p:cNvPr>
              <p:cNvSpPr txBox="1"/>
              <p:nvPr/>
            </p:nvSpPr>
            <p:spPr>
              <a:xfrm>
                <a:off x="142876" y="4422859"/>
                <a:ext cx="6408395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AU" sz="2400" dirty="0">
                    <a:solidFill>
                      <a:srgbClr val="00B050"/>
                    </a:solidFill>
                  </a:rPr>
                  <a:t>If X is the start variable S, then add $ (end of input) to FOLLOW(S)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AU" sz="2400" dirty="0">
                    <a:solidFill>
                      <a:srgbClr val="00B050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AU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AU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AU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𝑢𝑌𝑤</m:t>
                    </m:r>
                  </m:oMath>
                </a14:m>
                <a:r>
                  <a:rPr lang="en-AU" sz="2400" dirty="0">
                    <a:solidFill>
                      <a:srgbClr val="00B050"/>
                    </a:solidFill>
                  </a:rPr>
                  <a:t>,  add FIRST(w)</a:t>
                </a:r>
                <a14:m>
                  <m:oMath xmlns:m="http://schemas.openxmlformats.org/officeDocument/2006/math">
                    <m:r>
                      <a:rPr lang="en-AU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−{</m:t>
                    </m:r>
                    <m:r>
                      <a:rPr lang="en-AU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AU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AU" sz="2400" dirty="0">
                    <a:solidFill>
                      <a:srgbClr val="00B050"/>
                    </a:solidFill>
                  </a:rPr>
                  <a:t> to FOLLOW(Y)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AU" sz="2400" dirty="0">
                    <a:solidFill>
                      <a:srgbClr val="00B050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AU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AU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AU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𝑢𝑌</m:t>
                    </m:r>
                  </m:oMath>
                </a14:m>
                <a:r>
                  <a:rPr lang="en-AU" sz="2400" dirty="0">
                    <a:solidFill>
                      <a:srgbClr val="00B050"/>
                    </a:solidFill>
                  </a:rPr>
                  <a:t>, or </a:t>
                </a:r>
                <a14:m>
                  <m:oMath xmlns:m="http://schemas.openxmlformats.org/officeDocument/2006/math">
                    <m:r>
                      <a:rPr lang="en-AU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AU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AU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𝑢𝑌𝑤</m:t>
                    </m:r>
                  </m:oMath>
                </a14:m>
                <a:r>
                  <a:rPr lang="en-AU" sz="2400" dirty="0">
                    <a:solidFill>
                      <a:srgbClr val="00B050"/>
                    </a:solidFill>
                  </a:rPr>
                  <a:t> with </a:t>
                </a:r>
                <a14:m>
                  <m:oMath xmlns:m="http://schemas.openxmlformats.org/officeDocument/2006/math">
                    <m:r>
                      <a:rPr lang="en-AU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AU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AU" sz="2400" dirty="0">
                    <a:solidFill>
                      <a:srgbClr val="00B050"/>
                    </a:solidFill>
                  </a:rPr>
                  <a:t>FIRST(w), add FOLLOW(X) to FOLLOW(Y)</a:t>
                </a:r>
              </a:p>
              <a:p>
                <a:endParaRPr lang="en-AU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21BEE56-89B6-1C43-AF54-112FE0310C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76" y="4422859"/>
                <a:ext cx="6408395" cy="2677656"/>
              </a:xfrm>
              <a:prstGeom prst="rect">
                <a:avLst/>
              </a:prstGeom>
              <a:blipFill>
                <a:blip r:embed="rId4"/>
                <a:stretch>
                  <a:fillRect l="-1584" t="-235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4625A48-FE86-77FC-8605-24516425497A}"/>
                  </a:ext>
                </a:extLst>
              </p14:cNvPr>
              <p14:cNvContentPartPr/>
              <p14:nvPr/>
            </p14:nvContentPartPr>
            <p14:xfrm>
              <a:off x="84960" y="1522440"/>
              <a:ext cx="8088120" cy="48268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4625A48-FE86-77FC-8605-24516425497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5600" y="1513080"/>
                <a:ext cx="8106840" cy="484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686487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F9190-8BAF-4A42-B07F-181321422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FOLLOW 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A0335D-2DA3-334C-A177-E7CA8D6A883D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𝑇𝐸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AU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AU" i="1">
                        <a:latin typeface="Cambria Math" panose="02040503050406030204" pitchFamily="18" charset="0"/>
                      </a:rPr>
                      <m:t>→+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𝑇</m:t>
                    </m:r>
                    <m:sSup>
                      <m:s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AU" i="1">
                        <a:latin typeface="Cambria Math" panose="02040503050406030204" pitchFamily="18" charset="0"/>
                      </a:rPr>
                      <m:t>∣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AU" dirty="0"/>
              </a:p>
              <a:p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𝐹𝑇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AU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AU" i="1">
                        <a:latin typeface="Cambria Math" panose="02040503050406030204" pitchFamily="18" charset="0"/>
                      </a:rPr>
                      <m:t>→∗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𝐹</m:t>
                    </m:r>
                    <m:sSup>
                      <m:s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AU" i="1">
                        <a:latin typeface="Cambria Math" panose="02040503050406030204" pitchFamily="18" charset="0"/>
                      </a:rPr>
                      <m:t>∣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AU" dirty="0"/>
              </a:p>
              <a:p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AU" i="1">
                        <a:latin typeface="Cambria Math" panose="02040503050406030204" pitchFamily="18" charset="0"/>
                      </a:rPr>
                      <m:t>∣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𝑖𝑑</m:t>
                    </m:r>
                  </m:oMath>
                </a14:m>
                <a:endParaRPr lang="en-AU" dirty="0"/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A0335D-2DA3-334C-A177-E7CA8D6A88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200" t="-174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F66B4E-C519-A148-9695-53E0CFC6516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AU" dirty="0"/>
              <a:t>FOLLOW sets of: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FBF51902-A56D-984F-8ABC-80D28F8D0F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189752"/>
              </p:ext>
            </p:extLst>
          </p:nvPr>
        </p:nvGraphicFramePr>
        <p:xfrm>
          <a:off x="6551271" y="2407534"/>
          <a:ext cx="3388810" cy="25908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694405">
                  <a:extLst>
                    <a:ext uri="{9D8B030D-6E8A-4147-A177-3AD203B41FA5}">
                      <a16:colId xmlns:a16="http://schemas.microsoft.com/office/drawing/2014/main" val="1907599288"/>
                    </a:ext>
                  </a:extLst>
                </a:gridCol>
                <a:gridCol w="1694405">
                  <a:extLst>
                    <a:ext uri="{9D8B030D-6E8A-4147-A177-3AD203B41FA5}">
                      <a16:colId xmlns:a16="http://schemas.microsoft.com/office/drawing/2014/main" val="2639488732"/>
                    </a:ext>
                  </a:extLst>
                </a:gridCol>
              </a:tblGrid>
              <a:tr h="514773">
                <a:tc>
                  <a:txBody>
                    <a:bodyPr/>
                    <a:lstStyle/>
                    <a:p>
                      <a:r>
                        <a:rPr lang="en-AU" sz="2800" b="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800" b="0" dirty="0"/>
                        <a:t>$, 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6474968"/>
                  </a:ext>
                </a:extLst>
              </a:tr>
              <a:tr h="514773">
                <a:tc>
                  <a:txBody>
                    <a:bodyPr/>
                    <a:lstStyle/>
                    <a:p>
                      <a:r>
                        <a:rPr lang="en-AU" sz="2800" dirty="0"/>
                        <a:t>E’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800" dirty="0"/>
                        <a:t>$, 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8362158"/>
                  </a:ext>
                </a:extLst>
              </a:tr>
              <a:tr h="514773">
                <a:tc>
                  <a:txBody>
                    <a:bodyPr/>
                    <a:lstStyle/>
                    <a:p>
                      <a:r>
                        <a:rPr lang="en-AU" sz="28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800" dirty="0"/>
                        <a:t>+, $, 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8177462"/>
                  </a:ext>
                </a:extLst>
              </a:tr>
              <a:tr h="514773">
                <a:tc>
                  <a:txBody>
                    <a:bodyPr/>
                    <a:lstStyle/>
                    <a:p>
                      <a:r>
                        <a:rPr lang="en-AU" sz="2800" dirty="0"/>
                        <a:t>T’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800" dirty="0"/>
                        <a:t>+, $, 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4991529"/>
                  </a:ext>
                </a:extLst>
              </a:tr>
              <a:tr h="514773">
                <a:tc>
                  <a:txBody>
                    <a:bodyPr/>
                    <a:lstStyle/>
                    <a:p>
                      <a:r>
                        <a:rPr lang="en-AU" sz="28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800" dirty="0"/>
                        <a:t>*, +, $, 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9690690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7E01C6B-C6C9-356D-CC8A-6014D06F4A6C}"/>
                  </a:ext>
                </a:extLst>
              </p14:cNvPr>
              <p14:cNvContentPartPr/>
              <p14:nvPr/>
            </p14:nvContentPartPr>
            <p14:xfrm>
              <a:off x="8034120" y="2442240"/>
              <a:ext cx="1076760" cy="10317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7E01C6B-C6C9-356D-CC8A-6014D06F4A6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24760" y="2432880"/>
                <a:ext cx="1095480" cy="105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72516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B8FEB-7BEF-D842-8984-EB1440B37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086" y="5980150"/>
            <a:ext cx="3131916" cy="746045"/>
          </a:xfrm>
        </p:spPr>
        <p:txBody>
          <a:bodyPr/>
          <a:lstStyle/>
          <a:p>
            <a:r>
              <a:rPr lang="en-AU" dirty="0"/>
              <a:t>Parsing table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E534B10B-5143-DB4E-B7E2-F473565234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2103936"/>
              </p:ext>
            </p:extLst>
          </p:nvPr>
        </p:nvGraphicFramePr>
        <p:xfrm>
          <a:off x="433086" y="3762374"/>
          <a:ext cx="10515596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2228">
                  <a:extLst>
                    <a:ext uri="{9D8B030D-6E8A-4147-A177-3AD203B41FA5}">
                      <a16:colId xmlns:a16="http://schemas.microsoft.com/office/drawing/2014/main" val="2717964894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val="2999830841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val="1069466264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val="738591924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val="209101787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val="1060642975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val="17398326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(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$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6935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3981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E’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3129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9591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T’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9052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0024901"/>
                  </a:ext>
                </a:extLst>
              </a:tr>
            </a:tbl>
          </a:graphicData>
        </a:graphic>
      </p:graphicFrame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ED0959CF-5376-9949-8528-6BB9C1A5B1A0}"/>
              </a:ext>
            </a:extLst>
          </p:cNvPr>
          <p:cNvSpPr txBox="1">
            <a:spLocks/>
          </p:cNvSpPr>
          <p:nvPr/>
        </p:nvSpPr>
        <p:spPr>
          <a:xfrm>
            <a:off x="9158287" y="365125"/>
            <a:ext cx="4624387" cy="6342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/>
              <a:t>FOLLOW sets</a:t>
            </a:r>
          </a:p>
        </p:txBody>
      </p:sp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15E51B04-397F-2A49-AA20-E0F8D3069F81}"/>
              </a:ext>
            </a:extLst>
          </p:cNvPr>
          <p:cNvGraphicFramePr>
            <a:graphicFrameLocks noGrp="1"/>
          </p:cNvGraphicFramePr>
          <p:nvPr/>
        </p:nvGraphicFramePr>
        <p:xfrm>
          <a:off x="9158288" y="1027906"/>
          <a:ext cx="2831598" cy="25908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415799">
                  <a:extLst>
                    <a:ext uri="{9D8B030D-6E8A-4147-A177-3AD203B41FA5}">
                      <a16:colId xmlns:a16="http://schemas.microsoft.com/office/drawing/2014/main" val="1907599288"/>
                    </a:ext>
                  </a:extLst>
                </a:gridCol>
                <a:gridCol w="1415799">
                  <a:extLst>
                    <a:ext uri="{9D8B030D-6E8A-4147-A177-3AD203B41FA5}">
                      <a16:colId xmlns:a16="http://schemas.microsoft.com/office/drawing/2014/main" val="2639488732"/>
                    </a:ext>
                  </a:extLst>
                </a:gridCol>
              </a:tblGrid>
              <a:tr h="514773">
                <a:tc>
                  <a:txBody>
                    <a:bodyPr/>
                    <a:lstStyle/>
                    <a:p>
                      <a:r>
                        <a:rPr lang="en-AU" sz="2800" b="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800" b="0" dirty="0"/>
                        <a:t>$, 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6474968"/>
                  </a:ext>
                </a:extLst>
              </a:tr>
              <a:tr h="514773">
                <a:tc>
                  <a:txBody>
                    <a:bodyPr/>
                    <a:lstStyle/>
                    <a:p>
                      <a:r>
                        <a:rPr lang="en-AU" sz="2800" dirty="0"/>
                        <a:t>E’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800" dirty="0"/>
                        <a:t>$, 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8362158"/>
                  </a:ext>
                </a:extLst>
              </a:tr>
              <a:tr h="514773">
                <a:tc>
                  <a:txBody>
                    <a:bodyPr/>
                    <a:lstStyle/>
                    <a:p>
                      <a:r>
                        <a:rPr lang="en-AU" sz="28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800" dirty="0"/>
                        <a:t>+, $, 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8177462"/>
                  </a:ext>
                </a:extLst>
              </a:tr>
              <a:tr h="514773">
                <a:tc>
                  <a:txBody>
                    <a:bodyPr/>
                    <a:lstStyle/>
                    <a:p>
                      <a:r>
                        <a:rPr lang="en-AU" sz="2800" dirty="0"/>
                        <a:t>T’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800" dirty="0"/>
                        <a:t>+, $, 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4991529"/>
                  </a:ext>
                </a:extLst>
              </a:tr>
              <a:tr h="514773">
                <a:tc>
                  <a:txBody>
                    <a:bodyPr/>
                    <a:lstStyle/>
                    <a:p>
                      <a:r>
                        <a:rPr lang="en-AU" sz="28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800" dirty="0"/>
                        <a:t>*, +, $, 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969069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4FD2DD81-ECE4-5A4D-A864-C569B0DC941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386946" y="999331"/>
              <a:ext cx="2492736" cy="2590800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1246368">
                      <a:extLst>
                        <a:ext uri="{9D8B030D-6E8A-4147-A177-3AD203B41FA5}">
                          <a16:colId xmlns:a16="http://schemas.microsoft.com/office/drawing/2014/main" val="1907599288"/>
                        </a:ext>
                      </a:extLst>
                    </a:gridCol>
                    <a:gridCol w="1246368">
                      <a:extLst>
                        <a:ext uri="{9D8B030D-6E8A-4147-A177-3AD203B41FA5}">
                          <a16:colId xmlns:a16="http://schemas.microsoft.com/office/drawing/2014/main" val="2639488732"/>
                        </a:ext>
                      </a:extLst>
                    </a:gridCol>
                  </a:tblGrid>
                  <a:tr h="514773">
                    <a:tc>
                      <a:txBody>
                        <a:bodyPr/>
                        <a:lstStyle/>
                        <a:p>
                          <a:r>
                            <a:rPr lang="en-AU" sz="2800" b="0" dirty="0"/>
                            <a:t>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sz="2800" b="0" dirty="0"/>
                            <a:t>(, id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16474968"/>
                      </a:ext>
                    </a:extLst>
                  </a:tr>
                  <a:tr h="514773">
                    <a:tc>
                      <a:txBody>
                        <a:bodyPr/>
                        <a:lstStyle/>
                        <a:p>
                          <a:r>
                            <a:rPr lang="en-AU" sz="2800" dirty="0"/>
                            <a:t>E’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sz="2800" dirty="0"/>
                            <a:t>+, </a:t>
                          </a:r>
                          <a14:m>
                            <m:oMath xmlns:m="http://schemas.openxmlformats.org/officeDocument/2006/math">
                              <m:r>
                                <a:rPr lang="en-AU" sz="280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oMath>
                          </a14:m>
                          <a:endParaRPr lang="en-AU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08362158"/>
                      </a:ext>
                    </a:extLst>
                  </a:tr>
                  <a:tr h="514773">
                    <a:tc>
                      <a:txBody>
                        <a:bodyPr/>
                        <a:lstStyle/>
                        <a:p>
                          <a:r>
                            <a:rPr lang="en-AU" sz="28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sz="2800" dirty="0"/>
                            <a:t>(, id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18177462"/>
                      </a:ext>
                    </a:extLst>
                  </a:tr>
                  <a:tr h="514773">
                    <a:tc>
                      <a:txBody>
                        <a:bodyPr/>
                        <a:lstStyle/>
                        <a:p>
                          <a:r>
                            <a:rPr lang="en-AU" sz="2800" dirty="0"/>
                            <a:t>T’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sz="2800" dirty="0"/>
                            <a:t>*, </a:t>
                          </a:r>
                          <a14:m>
                            <m:oMath xmlns:m="http://schemas.openxmlformats.org/officeDocument/2006/math">
                              <m:r>
                                <a:rPr lang="en-AU" sz="280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oMath>
                          </a14:m>
                          <a:endParaRPr lang="en-AU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74991529"/>
                      </a:ext>
                    </a:extLst>
                  </a:tr>
                  <a:tr h="514773">
                    <a:tc>
                      <a:txBody>
                        <a:bodyPr/>
                        <a:lstStyle/>
                        <a:p>
                          <a:r>
                            <a:rPr lang="en-AU" sz="28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sz="2800" dirty="0"/>
                            <a:t>(, id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9969069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4FD2DD81-ECE4-5A4D-A864-C569B0DC941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386946" y="999331"/>
              <a:ext cx="2492736" cy="2590800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1246368">
                      <a:extLst>
                        <a:ext uri="{9D8B030D-6E8A-4147-A177-3AD203B41FA5}">
                          <a16:colId xmlns:a16="http://schemas.microsoft.com/office/drawing/2014/main" val="1907599288"/>
                        </a:ext>
                      </a:extLst>
                    </a:gridCol>
                    <a:gridCol w="1246368">
                      <a:extLst>
                        <a:ext uri="{9D8B030D-6E8A-4147-A177-3AD203B41FA5}">
                          <a16:colId xmlns:a16="http://schemas.microsoft.com/office/drawing/2014/main" val="2639488732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r>
                            <a:rPr lang="en-AU" sz="2800" b="0" dirty="0"/>
                            <a:t>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sz="2800" b="0" dirty="0"/>
                            <a:t>(, id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16474968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AU" sz="2800" dirty="0"/>
                            <a:t>E’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112195" b="-33170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08362158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AU" sz="28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sz="2800" dirty="0"/>
                            <a:t>(, id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18177462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AU" sz="2800" dirty="0"/>
                            <a:t>T’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312195" b="-13170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4991529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AU" sz="28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sz="2800" dirty="0"/>
                            <a:t>(, id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9969069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A2A13280-36A5-014E-8F20-FD3685D806E6}"/>
              </a:ext>
            </a:extLst>
          </p:cNvPr>
          <p:cNvSpPr/>
          <p:nvPr/>
        </p:nvSpPr>
        <p:spPr>
          <a:xfrm>
            <a:off x="6436878" y="303868"/>
            <a:ext cx="19981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/>
              <a:t>FIRST sets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30A52678-2540-9345-9958-F998A0AFF9F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32592" y="504825"/>
                <a:ext cx="2706162" cy="308530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AU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AU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AU" i="1" smtClean="0">
                        <a:latin typeface="Cambria Math" panose="02040503050406030204" pitchFamily="18" charset="0"/>
                      </a:rPr>
                      <m:t>𝑇𝐸</m:t>
                    </m:r>
                    <m:r>
                      <a:rPr lang="en-AU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AU" dirty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AU" i="1">
                        <a:latin typeface="Cambria Math" panose="02040503050406030204" pitchFamily="18" charset="0"/>
                      </a:rPr>
                      <m:t>→+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𝑇</m:t>
                    </m:r>
                    <m:sSup>
                      <m:s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AU" i="1" dirty="0">
                  <a:latin typeface="Cambria Math" panose="020405030504060302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AU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AU" dirty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𝐹𝑇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AU" dirty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AU" i="1">
                        <a:latin typeface="Cambria Math" panose="02040503050406030204" pitchFamily="18" charset="0"/>
                      </a:rPr>
                      <m:t>→∗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𝐹</m:t>
                    </m:r>
                    <m:sSup>
                      <m:s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AU" i="1" dirty="0">
                  <a:latin typeface="Cambria Math" panose="020405030504060302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AU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AU" dirty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endParaRPr lang="en-AU" i="1" dirty="0">
                  <a:latin typeface="Cambria Math" panose="020405030504060302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𝑖𝑑</m:t>
                    </m:r>
                  </m:oMath>
                </a14:m>
                <a:endParaRPr lang="en-AU" dirty="0"/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30A52678-2540-9345-9958-F998A0AFF9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2592" y="504825"/>
                <a:ext cx="2706162" cy="3085305"/>
              </a:xfrm>
              <a:prstGeom prst="rect">
                <a:avLst/>
              </a:prstGeom>
              <a:blipFill>
                <a:blip r:embed="rId3"/>
                <a:stretch>
                  <a:fillRect l="-1860" t="-2459" b="-163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B1AC357-B7CB-CE40-9951-69DC3379F2CD}"/>
                  </a:ext>
                </a:extLst>
              </p:cNvPr>
              <p:cNvSpPr txBox="1"/>
              <p:nvPr/>
            </p:nvSpPr>
            <p:spPr>
              <a:xfrm>
                <a:off x="0" y="365125"/>
                <a:ext cx="3532592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Font typeface="+mj-lt"/>
                  <a:buAutoNum type="alphaLcPeriod"/>
                </a:pPr>
                <a:r>
                  <a:rPr lang="en-AU" sz="2400" dirty="0">
                    <a:solidFill>
                      <a:srgbClr val="00B050"/>
                    </a:solidFill>
                  </a:rPr>
                  <a:t>For each </a:t>
                </a:r>
                <a14:m>
                  <m:oMath xmlns:m="http://schemas.openxmlformats.org/officeDocument/2006/math">
                    <m:r>
                      <a:rPr lang="en-AU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AU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AU" sz="2400" dirty="0">
                    <a:solidFill>
                      <a:srgbClr val="00B050"/>
                    </a:solidFill>
                  </a:rPr>
                  <a:t>FIRST(w), add </a:t>
                </a:r>
                <a14:m>
                  <m:oMath xmlns:m="http://schemas.openxmlformats.org/officeDocument/2006/math">
                    <m:r>
                      <a:rPr lang="en-AU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AU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AU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AU" sz="2400" dirty="0">
                    <a:solidFill>
                      <a:srgbClr val="00B050"/>
                    </a:solidFill>
                  </a:rPr>
                  <a:t> to M(X, a)</a:t>
                </a:r>
              </a:p>
              <a:p>
                <a:pPr marL="514350" indent="-514350">
                  <a:buFont typeface="+mj-lt"/>
                  <a:buAutoNum type="alphaLcPeriod"/>
                </a:pPr>
                <a:r>
                  <a:rPr lang="en-AU" sz="2400" dirty="0">
                    <a:solidFill>
                      <a:srgbClr val="00B050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AU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AU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AU" sz="2400" dirty="0">
                    <a:solidFill>
                      <a:srgbClr val="00B050"/>
                    </a:solidFill>
                  </a:rPr>
                  <a:t>FIRST(w), for each </a:t>
                </a:r>
                <a14:m>
                  <m:oMath xmlns:m="http://schemas.openxmlformats.org/officeDocument/2006/math">
                    <m:r>
                      <a:rPr lang="en-AU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AU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AU" sz="2400" dirty="0">
                    <a:solidFill>
                      <a:srgbClr val="00B050"/>
                    </a:solidFill>
                  </a:rPr>
                  <a:t>FOLLOW(X), add </a:t>
                </a:r>
                <a14:m>
                  <m:oMath xmlns:m="http://schemas.openxmlformats.org/officeDocument/2006/math">
                    <m:r>
                      <a:rPr lang="en-AU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AU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AU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AU" sz="2400" dirty="0">
                    <a:solidFill>
                      <a:srgbClr val="00B050"/>
                    </a:solidFill>
                  </a:rPr>
                  <a:t> to M(X, </a:t>
                </a:r>
                <a:r>
                  <a:rPr lang="en-AU" sz="2400">
                    <a:solidFill>
                      <a:srgbClr val="00B050"/>
                    </a:solidFill>
                  </a:rPr>
                  <a:t>b). Furthermore</a:t>
                </a:r>
                <a:r>
                  <a:rPr lang="en-AU" sz="2400" dirty="0">
                    <a:solidFill>
                      <a:srgbClr val="00B050"/>
                    </a:solidFill>
                  </a:rPr>
                  <a:t>, if $ ∈FOLLOW(X), add 𝑋→𝑤 to M(X, $)</a:t>
                </a:r>
              </a:p>
              <a:p>
                <a:endParaRPr lang="en-AU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B1AC357-B7CB-CE40-9951-69DC3379F2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65125"/>
                <a:ext cx="3532592" cy="3416320"/>
              </a:xfrm>
              <a:prstGeom prst="rect">
                <a:avLst/>
              </a:prstGeom>
              <a:blipFill>
                <a:blip r:embed="rId4"/>
                <a:stretch>
                  <a:fillRect l="-2878" t="-1481" r="-323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E5E6902-0571-4BEC-010E-3F5A09C81418}"/>
                  </a:ext>
                </a:extLst>
              </p14:cNvPr>
              <p14:cNvContentPartPr/>
              <p14:nvPr/>
            </p14:nvContentPartPr>
            <p14:xfrm>
              <a:off x="4320" y="196200"/>
              <a:ext cx="11455560" cy="5773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E5E6902-0571-4BEC-010E-3F5A09C8141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5040" y="186840"/>
                <a:ext cx="11474280" cy="579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727624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B8FEB-7BEF-D842-8984-EB1440B37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086" y="5980150"/>
            <a:ext cx="3131916" cy="746045"/>
          </a:xfrm>
        </p:spPr>
        <p:txBody>
          <a:bodyPr/>
          <a:lstStyle/>
          <a:p>
            <a:r>
              <a:rPr lang="en-AU" dirty="0"/>
              <a:t>Parsing table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E534B10B-5143-DB4E-B7E2-F473565234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1863572"/>
              </p:ext>
            </p:extLst>
          </p:nvPr>
        </p:nvGraphicFramePr>
        <p:xfrm>
          <a:off x="433086" y="3762374"/>
          <a:ext cx="10515596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2228">
                  <a:extLst>
                    <a:ext uri="{9D8B030D-6E8A-4147-A177-3AD203B41FA5}">
                      <a16:colId xmlns:a16="http://schemas.microsoft.com/office/drawing/2014/main" val="2717964894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val="2999830841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val="1069466264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val="738591924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val="209101787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val="1060642975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val="17398326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(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$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6935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3981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E’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3129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9591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T’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9052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0024901"/>
                  </a:ext>
                </a:extLst>
              </a:tr>
            </a:tbl>
          </a:graphicData>
        </a:graphic>
      </p:graphicFrame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ED0959CF-5376-9949-8528-6BB9C1A5B1A0}"/>
              </a:ext>
            </a:extLst>
          </p:cNvPr>
          <p:cNvSpPr txBox="1">
            <a:spLocks/>
          </p:cNvSpPr>
          <p:nvPr/>
        </p:nvSpPr>
        <p:spPr>
          <a:xfrm>
            <a:off x="9158287" y="365125"/>
            <a:ext cx="4624387" cy="6342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/>
              <a:t>FOLLOW sets</a:t>
            </a:r>
          </a:p>
        </p:txBody>
      </p:sp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15E51B04-397F-2A49-AA20-E0F8D3069F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040913"/>
              </p:ext>
            </p:extLst>
          </p:nvPr>
        </p:nvGraphicFramePr>
        <p:xfrm>
          <a:off x="9158288" y="1027906"/>
          <a:ext cx="2831598" cy="25908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415799">
                  <a:extLst>
                    <a:ext uri="{9D8B030D-6E8A-4147-A177-3AD203B41FA5}">
                      <a16:colId xmlns:a16="http://schemas.microsoft.com/office/drawing/2014/main" val="1907599288"/>
                    </a:ext>
                  </a:extLst>
                </a:gridCol>
                <a:gridCol w="1415799">
                  <a:extLst>
                    <a:ext uri="{9D8B030D-6E8A-4147-A177-3AD203B41FA5}">
                      <a16:colId xmlns:a16="http://schemas.microsoft.com/office/drawing/2014/main" val="2639488732"/>
                    </a:ext>
                  </a:extLst>
                </a:gridCol>
              </a:tblGrid>
              <a:tr h="514773">
                <a:tc>
                  <a:txBody>
                    <a:bodyPr/>
                    <a:lstStyle/>
                    <a:p>
                      <a:r>
                        <a:rPr lang="en-AU" sz="2800" b="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800" b="0" dirty="0"/>
                        <a:t>$, 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6474968"/>
                  </a:ext>
                </a:extLst>
              </a:tr>
              <a:tr h="514773">
                <a:tc>
                  <a:txBody>
                    <a:bodyPr/>
                    <a:lstStyle/>
                    <a:p>
                      <a:r>
                        <a:rPr lang="en-AU" sz="2800" dirty="0"/>
                        <a:t>E’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800" dirty="0"/>
                        <a:t>$, 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8362158"/>
                  </a:ext>
                </a:extLst>
              </a:tr>
              <a:tr h="514773">
                <a:tc>
                  <a:txBody>
                    <a:bodyPr/>
                    <a:lstStyle/>
                    <a:p>
                      <a:r>
                        <a:rPr lang="en-AU" sz="28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800" dirty="0"/>
                        <a:t>+, $, 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8177462"/>
                  </a:ext>
                </a:extLst>
              </a:tr>
              <a:tr h="514773">
                <a:tc>
                  <a:txBody>
                    <a:bodyPr/>
                    <a:lstStyle/>
                    <a:p>
                      <a:r>
                        <a:rPr lang="en-AU" sz="2800" dirty="0"/>
                        <a:t>T’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800" dirty="0"/>
                        <a:t>+, $, 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4991529"/>
                  </a:ext>
                </a:extLst>
              </a:tr>
              <a:tr h="514773">
                <a:tc>
                  <a:txBody>
                    <a:bodyPr/>
                    <a:lstStyle/>
                    <a:p>
                      <a:r>
                        <a:rPr lang="en-AU" sz="28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800" dirty="0"/>
                        <a:t>*, +, $, 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969069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4FD2DD81-ECE4-5A4D-A864-C569B0DC941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59866823"/>
                  </p:ext>
                </p:extLst>
              </p:nvPr>
            </p:nvGraphicFramePr>
            <p:xfrm>
              <a:off x="6386946" y="999331"/>
              <a:ext cx="2492736" cy="2590800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1246368">
                      <a:extLst>
                        <a:ext uri="{9D8B030D-6E8A-4147-A177-3AD203B41FA5}">
                          <a16:colId xmlns:a16="http://schemas.microsoft.com/office/drawing/2014/main" val="1907599288"/>
                        </a:ext>
                      </a:extLst>
                    </a:gridCol>
                    <a:gridCol w="1246368">
                      <a:extLst>
                        <a:ext uri="{9D8B030D-6E8A-4147-A177-3AD203B41FA5}">
                          <a16:colId xmlns:a16="http://schemas.microsoft.com/office/drawing/2014/main" val="2639488732"/>
                        </a:ext>
                      </a:extLst>
                    </a:gridCol>
                  </a:tblGrid>
                  <a:tr h="514773">
                    <a:tc>
                      <a:txBody>
                        <a:bodyPr/>
                        <a:lstStyle/>
                        <a:p>
                          <a:r>
                            <a:rPr lang="en-AU" sz="2800" b="0" dirty="0"/>
                            <a:t>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sz="2800" b="0" dirty="0"/>
                            <a:t>(, id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16474968"/>
                      </a:ext>
                    </a:extLst>
                  </a:tr>
                  <a:tr h="514773">
                    <a:tc>
                      <a:txBody>
                        <a:bodyPr/>
                        <a:lstStyle/>
                        <a:p>
                          <a:r>
                            <a:rPr lang="en-AU" sz="2800" dirty="0"/>
                            <a:t>E’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sz="2800" dirty="0"/>
                            <a:t>+, </a:t>
                          </a:r>
                          <a14:m>
                            <m:oMath xmlns:m="http://schemas.openxmlformats.org/officeDocument/2006/math">
                              <m:r>
                                <a:rPr lang="en-AU" sz="280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oMath>
                          </a14:m>
                          <a:endParaRPr lang="en-AU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08362158"/>
                      </a:ext>
                    </a:extLst>
                  </a:tr>
                  <a:tr h="514773">
                    <a:tc>
                      <a:txBody>
                        <a:bodyPr/>
                        <a:lstStyle/>
                        <a:p>
                          <a:r>
                            <a:rPr lang="en-AU" sz="28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sz="2800" dirty="0"/>
                            <a:t>(, id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18177462"/>
                      </a:ext>
                    </a:extLst>
                  </a:tr>
                  <a:tr h="514773">
                    <a:tc>
                      <a:txBody>
                        <a:bodyPr/>
                        <a:lstStyle/>
                        <a:p>
                          <a:r>
                            <a:rPr lang="en-AU" sz="2800" dirty="0"/>
                            <a:t>T’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sz="2800" dirty="0"/>
                            <a:t>*, </a:t>
                          </a:r>
                          <a14:m>
                            <m:oMath xmlns:m="http://schemas.openxmlformats.org/officeDocument/2006/math">
                              <m:r>
                                <a:rPr lang="en-AU" sz="280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oMath>
                          </a14:m>
                          <a:endParaRPr lang="en-AU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74991529"/>
                      </a:ext>
                    </a:extLst>
                  </a:tr>
                  <a:tr h="514773">
                    <a:tc>
                      <a:txBody>
                        <a:bodyPr/>
                        <a:lstStyle/>
                        <a:p>
                          <a:r>
                            <a:rPr lang="en-AU" sz="28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sz="2800" dirty="0"/>
                            <a:t>(, id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9969069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4FD2DD81-ECE4-5A4D-A864-C569B0DC941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59866823"/>
                  </p:ext>
                </p:extLst>
              </p:nvPr>
            </p:nvGraphicFramePr>
            <p:xfrm>
              <a:off x="6386946" y="999331"/>
              <a:ext cx="2492736" cy="2590800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1246368">
                      <a:extLst>
                        <a:ext uri="{9D8B030D-6E8A-4147-A177-3AD203B41FA5}">
                          <a16:colId xmlns:a16="http://schemas.microsoft.com/office/drawing/2014/main" val="1907599288"/>
                        </a:ext>
                      </a:extLst>
                    </a:gridCol>
                    <a:gridCol w="1246368">
                      <a:extLst>
                        <a:ext uri="{9D8B030D-6E8A-4147-A177-3AD203B41FA5}">
                          <a16:colId xmlns:a16="http://schemas.microsoft.com/office/drawing/2014/main" val="2639488732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r>
                            <a:rPr lang="en-AU" sz="2800" b="0" dirty="0"/>
                            <a:t>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sz="2800" b="0" dirty="0"/>
                            <a:t>(, id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16474968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AU" sz="2800" dirty="0"/>
                            <a:t>E’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112195" b="-33170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08362158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AU" sz="28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sz="2800" dirty="0"/>
                            <a:t>(, id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18177462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AU" sz="2800" dirty="0"/>
                            <a:t>T’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312195" b="-13170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4991529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AU" sz="28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sz="2800" dirty="0"/>
                            <a:t>(, id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9969069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A2A13280-36A5-014E-8F20-FD3685D806E6}"/>
              </a:ext>
            </a:extLst>
          </p:cNvPr>
          <p:cNvSpPr/>
          <p:nvPr/>
        </p:nvSpPr>
        <p:spPr>
          <a:xfrm>
            <a:off x="6436878" y="303868"/>
            <a:ext cx="19981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/>
              <a:t>FIRST sets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30A52678-2540-9345-9958-F998A0AFF9F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32592" y="504825"/>
                <a:ext cx="2706162" cy="308530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AU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AU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AU" i="1" smtClean="0">
                        <a:latin typeface="Cambria Math" panose="02040503050406030204" pitchFamily="18" charset="0"/>
                      </a:rPr>
                      <m:t>𝑇𝐸</m:t>
                    </m:r>
                    <m:r>
                      <a:rPr lang="en-AU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AU" dirty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AU" i="1">
                        <a:latin typeface="Cambria Math" panose="02040503050406030204" pitchFamily="18" charset="0"/>
                      </a:rPr>
                      <m:t>→+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𝑇</m:t>
                    </m:r>
                    <m:sSup>
                      <m:s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AU" i="1" dirty="0">
                  <a:latin typeface="Cambria Math" panose="020405030504060302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AU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AU" dirty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𝐹𝑇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AU" dirty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AU" i="1">
                        <a:latin typeface="Cambria Math" panose="02040503050406030204" pitchFamily="18" charset="0"/>
                      </a:rPr>
                      <m:t>→∗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𝐹</m:t>
                    </m:r>
                    <m:sSup>
                      <m:s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AU" i="1" dirty="0">
                  <a:latin typeface="Cambria Math" panose="020405030504060302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AU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AU" dirty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endParaRPr lang="en-AU" i="1" dirty="0">
                  <a:latin typeface="Cambria Math" panose="020405030504060302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𝑖𝑑</m:t>
                    </m:r>
                  </m:oMath>
                </a14:m>
                <a:endParaRPr lang="en-AU" dirty="0"/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30A52678-2540-9345-9958-F998A0AFF9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2592" y="504825"/>
                <a:ext cx="2706162" cy="3085305"/>
              </a:xfrm>
              <a:prstGeom prst="rect">
                <a:avLst/>
              </a:prstGeom>
              <a:blipFill>
                <a:blip r:embed="rId3"/>
                <a:stretch>
                  <a:fillRect l="-1860" t="-2459" b="-163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B1AC357-B7CB-CE40-9951-69DC3379F2CD}"/>
                  </a:ext>
                </a:extLst>
              </p:cNvPr>
              <p:cNvSpPr txBox="1"/>
              <p:nvPr/>
            </p:nvSpPr>
            <p:spPr>
              <a:xfrm>
                <a:off x="0" y="365125"/>
                <a:ext cx="3532592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Font typeface="+mj-lt"/>
                  <a:buAutoNum type="alphaLcPeriod"/>
                </a:pPr>
                <a:r>
                  <a:rPr lang="en-AU" sz="2400" dirty="0">
                    <a:solidFill>
                      <a:srgbClr val="00B050"/>
                    </a:solidFill>
                  </a:rPr>
                  <a:t>For each </a:t>
                </a:r>
                <a14:m>
                  <m:oMath xmlns:m="http://schemas.openxmlformats.org/officeDocument/2006/math">
                    <m:r>
                      <a:rPr lang="en-AU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AU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AU" sz="2400" dirty="0">
                    <a:solidFill>
                      <a:srgbClr val="00B050"/>
                    </a:solidFill>
                  </a:rPr>
                  <a:t>FIRST(w), add </a:t>
                </a:r>
                <a14:m>
                  <m:oMath xmlns:m="http://schemas.openxmlformats.org/officeDocument/2006/math">
                    <m:r>
                      <a:rPr lang="en-AU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AU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AU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AU" sz="2400" dirty="0">
                    <a:solidFill>
                      <a:srgbClr val="00B050"/>
                    </a:solidFill>
                  </a:rPr>
                  <a:t> to M(X, a)</a:t>
                </a:r>
              </a:p>
              <a:p>
                <a:pPr marL="514350" indent="-514350">
                  <a:buFont typeface="+mj-lt"/>
                  <a:buAutoNum type="alphaLcPeriod"/>
                </a:pPr>
                <a:r>
                  <a:rPr lang="en-AU" sz="2400" dirty="0">
                    <a:solidFill>
                      <a:srgbClr val="00B050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AU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AU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AU" sz="2400" dirty="0">
                    <a:solidFill>
                      <a:srgbClr val="00B050"/>
                    </a:solidFill>
                  </a:rPr>
                  <a:t>FIRST(w), for each </a:t>
                </a:r>
                <a14:m>
                  <m:oMath xmlns:m="http://schemas.openxmlformats.org/officeDocument/2006/math">
                    <m:r>
                      <a:rPr lang="en-AU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AU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AU" sz="2400" dirty="0">
                    <a:solidFill>
                      <a:srgbClr val="00B050"/>
                    </a:solidFill>
                  </a:rPr>
                  <a:t>FOLLOW(X), add </a:t>
                </a:r>
                <a14:m>
                  <m:oMath xmlns:m="http://schemas.openxmlformats.org/officeDocument/2006/math">
                    <m:r>
                      <a:rPr lang="en-AU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AU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AU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AU" sz="2400" dirty="0">
                    <a:solidFill>
                      <a:srgbClr val="00B050"/>
                    </a:solidFill>
                  </a:rPr>
                  <a:t> to M(X, b)</a:t>
                </a:r>
              </a:p>
              <a:p>
                <a:pPr marL="514350" indent="-514350">
                  <a:buFont typeface="+mj-lt"/>
                  <a:buAutoNum type="alphaLcPeriod"/>
                </a:pPr>
                <a:r>
                  <a:rPr lang="en-AU" sz="2400" dirty="0">
                    <a:solidFill>
                      <a:srgbClr val="00B050"/>
                    </a:solidFill>
                  </a:rPr>
                  <a:t>If $ </a:t>
                </a:r>
                <a14:m>
                  <m:oMath xmlns:m="http://schemas.openxmlformats.org/officeDocument/2006/math">
                    <m:r>
                      <a:rPr lang="en-AU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AU" sz="2400" dirty="0">
                    <a:solidFill>
                      <a:srgbClr val="00B050"/>
                    </a:solidFill>
                  </a:rPr>
                  <a:t>FOLLOW(X), add </a:t>
                </a:r>
                <a14:m>
                  <m:oMath xmlns:m="http://schemas.openxmlformats.org/officeDocument/2006/math">
                    <m:r>
                      <a:rPr lang="en-AU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AU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AU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AU" sz="2400" dirty="0">
                    <a:solidFill>
                      <a:srgbClr val="00B050"/>
                    </a:solidFill>
                  </a:rPr>
                  <a:t> to M(X, $)</a:t>
                </a:r>
              </a:p>
              <a:p>
                <a:endParaRPr lang="en-AU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B1AC357-B7CB-CE40-9951-69DC3379F2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65125"/>
                <a:ext cx="3532592" cy="3046988"/>
              </a:xfrm>
              <a:prstGeom prst="rect">
                <a:avLst/>
              </a:prstGeom>
              <a:blipFill>
                <a:blip r:embed="rId4"/>
                <a:stretch>
                  <a:fillRect l="-2878" t="-1660" r="-179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37927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A6DF7-7488-EF4F-8FB7-85F5FE186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Parsing table in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6164F-371D-AA43-9DD0-E649CFE70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00149" cy="4351338"/>
          </a:xfrm>
        </p:spPr>
        <p:txBody>
          <a:bodyPr/>
          <a:lstStyle/>
          <a:p>
            <a:r>
              <a:rPr lang="en-AU" dirty="0"/>
              <a:t>The </a:t>
            </a:r>
            <a:r>
              <a:rPr lang="en-US" altLang="zh-CN" dirty="0"/>
              <a:t>parsing</a:t>
            </a:r>
            <a:r>
              <a:rPr lang="zh-CN" altLang="en-US" dirty="0"/>
              <a:t> </a:t>
            </a:r>
            <a:r>
              <a:rPr lang="en-US" altLang="zh-CN" dirty="0"/>
              <a:t>table</a:t>
            </a:r>
            <a:r>
              <a:rPr lang="zh-CN" altLang="en-US" dirty="0"/>
              <a:t> </a:t>
            </a:r>
            <a:r>
              <a:rPr lang="en-US" altLang="zh-CN" dirty="0"/>
              <a:t>defines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PDA</a:t>
            </a:r>
          </a:p>
          <a:p>
            <a:r>
              <a:rPr lang="en-US" dirty="0"/>
              <a:t>It </a:t>
            </a:r>
            <a:r>
              <a:rPr lang="en-US" altLang="zh-CN" dirty="0"/>
              <a:t>also</a:t>
            </a:r>
            <a:r>
              <a:rPr lang="zh-CN" altLang="en-US" dirty="0"/>
              <a:t> </a:t>
            </a:r>
            <a:r>
              <a:rPr lang="en-US" altLang="zh-CN" dirty="0"/>
              <a:t>helps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construct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parse</a:t>
            </a:r>
            <a:r>
              <a:rPr lang="zh-CN" altLang="en-US" dirty="0"/>
              <a:t> </a:t>
            </a:r>
            <a:r>
              <a:rPr lang="en-US" altLang="zh-CN" dirty="0"/>
              <a:t>tree!</a:t>
            </a:r>
          </a:p>
          <a:p>
            <a:r>
              <a:rPr lang="en-US" altLang="zh-CN" dirty="0"/>
              <a:t>Example:</a:t>
            </a:r>
            <a:r>
              <a:rPr lang="zh-CN" altLang="en-US" dirty="0"/>
              <a:t> </a:t>
            </a:r>
            <a:r>
              <a:rPr lang="en-US" altLang="zh-CN" dirty="0" err="1"/>
              <a:t>id+id</a:t>
            </a:r>
            <a:r>
              <a:rPr lang="en-US" altLang="zh-CN" dirty="0"/>
              <a:t>$</a:t>
            </a:r>
            <a:endParaRPr lang="en-AU" dirty="0"/>
          </a:p>
        </p:txBody>
      </p:sp>
      <p:graphicFrame>
        <p:nvGraphicFramePr>
          <p:cNvPr id="4" name="Table 10">
            <a:extLst>
              <a:ext uri="{FF2B5EF4-FFF2-40B4-BE49-F238E27FC236}">
                <a16:creationId xmlns:a16="http://schemas.microsoft.com/office/drawing/2014/main" id="{8D39BB7C-D7E6-AD47-BCA8-67647BE0C2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909202"/>
              </p:ext>
            </p:extLst>
          </p:nvPr>
        </p:nvGraphicFramePr>
        <p:xfrm>
          <a:off x="7600709" y="151073"/>
          <a:ext cx="447168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8812">
                  <a:extLst>
                    <a:ext uri="{9D8B030D-6E8A-4147-A177-3AD203B41FA5}">
                      <a16:colId xmlns:a16="http://schemas.microsoft.com/office/drawing/2014/main" val="2717964894"/>
                    </a:ext>
                  </a:extLst>
                </a:gridCol>
                <a:gridCol w="638812">
                  <a:extLst>
                    <a:ext uri="{9D8B030D-6E8A-4147-A177-3AD203B41FA5}">
                      <a16:colId xmlns:a16="http://schemas.microsoft.com/office/drawing/2014/main" val="2999830841"/>
                    </a:ext>
                  </a:extLst>
                </a:gridCol>
                <a:gridCol w="638812">
                  <a:extLst>
                    <a:ext uri="{9D8B030D-6E8A-4147-A177-3AD203B41FA5}">
                      <a16:colId xmlns:a16="http://schemas.microsoft.com/office/drawing/2014/main" val="1069466264"/>
                    </a:ext>
                  </a:extLst>
                </a:gridCol>
                <a:gridCol w="638812">
                  <a:extLst>
                    <a:ext uri="{9D8B030D-6E8A-4147-A177-3AD203B41FA5}">
                      <a16:colId xmlns:a16="http://schemas.microsoft.com/office/drawing/2014/main" val="738591924"/>
                    </a:ext>
                  </a:extLst>
                </a:gridCol>
                <a:gridCol w="638812">
                  <a:extLst>
                    <a:ext uri="{9D8B030D-6E8A-4147-A177-3AD203B41FA5}">
                      <a16:colId xmlns:a16="http://schemas.microsoft.com/office/drawing/2014/main" val="209101787"/>
                    </a:ext>
                  </a:extLst>
                </a:gridCol>
                <a:gridCol w="638812">
                  <a:extLst>
                    <a:ext uri="{9D8B030D-6E8A-4147-A177-3AD203B41FA5}">
                      <a16:colId xmlns:a16="http://schemas.microsoft.com/office/drawing/2014/main" val="1060642975"/>
                    </a:ext>
                  </a:extLst>
                </a:gridCol>
                <a:gridCol w="638812">
                  <a:extLst>
                    <a:ext uri="{9D8B030D-6E8A-4147-A177-3AD203B41FA5}">
                      <a16:colId xmlns:a16="http://schemas.microsoft.com/office/drawing/2014/main" val="1739832695"/>
                    </a:ext>
                  </a:extLst>
                </a:gridCol>
              </a:tblGrid>
              <a:tr h="345211"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(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$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6935107"/>
                  </a:ext>
                </a:extLst>
              </a:tr>
              <a:tr h="345211">
                <a:tc>
                  <a:txBody>
                    <a:bodyPr/>
                    <a:lstStyle/>
                    <a:p>
                      <a:r>
                        <a:rPr lang="en-AU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3981700"/>
                  </a:ext>
                </a:extLst>
              </a:tr>
              <a:tr h="345211">
                <a:tc>
                  <a:txBody>
                    <a:bodyPr/>
                    <a:lstStyle/>
                    <a:p>
                      <a:r>
                        <a:rPr lang="en-AU" dirty="0"/>
                        <a:t>E’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3129432"/>
                  </a:ext>
                </a:extLst>
              </a:tr>
              <a:tr h="345211">
                <a:tc>
                  <a:txBody>
                    <a:bodyPr/>
                    <a:lstStyle/>
                    <a:p>
                      <a:r>
                        <a:rPr lang="en-AU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9591801"/>
                  </a:ext>
                </a:extLst>
              </a:tr>
              <a:tr h="345211">
                <a:tc>
                  <a:txBody>
                    <a:bodyPr/>
                    <a:lstStyle/>
                    <a:p>
                      <a:r>
                        <a:rPr lang="en-AU" dirty="0"/>
                        <a:t>T’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9052643"/>
                  </a:ext>
                </a:extLst>
              </a:tr>
              <a:tr h="345211">
                <a:tc>
                  <a:txBody>
                    <a:bodyPr/>
                    <a:lstStyle/>
                    <a:p>
                      <a:r>
                        <a:rPr lang="en-AU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00249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5DD86FA9-CC92-904E-80D2-50E442E8E41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83470" y="2969715"/>
                <a:ext cx="2706162" cy="308530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AU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AU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AU" i="1" smtClean="0">
                        <a:latin typeface="Cambria Math" panose="02040503050406030204" pitchFamily="18" charset="0"/>
                      </a:rPr>
                      <m:t>𝑇𝐸</m:t>
                    </m:r>
                    <m:r>
                      <a:rPr lang="en-AU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AU" dirty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AU" i="1">
                        <a:latin typeface="Cambria Math" panose="02040503050406030204" pitchFamily="18" charset="0"/>
                      </a:rPr>
                      <m:t>→+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𝑇</m:t>
                    </m:r>
                    <m:sSup>
                      <m:s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AU" i="1" dirty="0">
                  <a:latin typeface="Cambria Math" panose="020405030504060302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AU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AU" dirty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𝐹𝑇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AU" dirty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AU" i="1">
                        <a:latin typeface="Cambria Math" panose="02040503050406030204" pitchFamily="18" charset="0"/>
                      </a:rPr>
                      <m:t>→∗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𝐹</m:t>
                    </m:r>
                    <m:sSup>
                      <m:s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AU" i="1" dirty="0">
                  <a:latin typeface="Cambria Math" panose="020405030504060302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AU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AU" dirty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endParaRPr lang="en-AU" i="1" dirty="0">
                  <a:latin typeface="Cambria Math" panose="020405030504060302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𝑖𝑑</m:t>
                    </m:r>
                  </m:oMath>
                </a14:m>
                <a:endParaRPr lang="en-AU" dirty="0"/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5DD86FA9-CC92-904E-80D2-50E442E8E4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3470" y="2969715"/>
                <a:ext cx="2706162" cy="3085305"/>
              </a:xfrm>
              <a:prstGeom prst="rect">
                <a:avLst/>
              </a:prstGeom>
              <a:blipFill>
                <a:blip r:embed="rId2"/>
                <a:stretch>
                  <a:fillRect l="-2804" t="-2459" b="-163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BFD9852-E4F3-B15D-0A52-6756DB98E628}"/>
                  </a:ext>
                </a:extLst>
              </p14:cNvPr>
              <p14:cNvContentPartPr/>
              <p14:nvPr/>
            </p14:nvContentPartPr>
            <p14:xfrm>
              <a:off x="884160" y="165240"/>
              <a:ext cx="10839240" cy="60814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BFD9852-E4F3-B15D-0A52-6756DB98E62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4800" y="155880"/>
                <a:ext cx="10857960" cy="6100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30760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A2B0F-8465-3C43-9ABF-AD210F9AE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Context free grammars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B631F9-4D41-854E-951D-857AB023B9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AU" b="1" dirty="0"/>
                  <a:t>Definition</a:t>
                </a:r>
                <a:r>
                  <a:rPr lang="en-AU" dirty="0"/>
                  <a:t>. A </a:t>
                </a:r>
                <a:r>
                  <a:rPr lang="en-AU" dirty="0">
                    <a:solidFill>
                      <a:schemeClr val="accent2"/>
                    </a:solidFill>
                  </a:rPr>
                  <a:t>context free grammar</a:t>
                </a:r>
                <a:r>
                  <a:rPr lang="en-AU" dirty="0"/>
                  <a:t> (CFG) is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AU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AU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Σ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AU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AU" b="0" i="1" smtClean="0">
                        <a:solidFill>
                          <a:srgbClr val="FFD8FF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AU" dirty="0"/>
                  <a:t>, where</a:t>
                </a:r>
              </a:p>
              <a:p>
                <a:r>
                  <a:rPr lang="en-AU" dirty="0">
                    <a:solidFill>
                      <a:srgbClr val="FF0000"/>
                    </a:solidFill>
                  </a:rPr>
                  <a:t>V</a:t>
                </a:r>
                <a:r>
                  <a:rPr lang="en-AU" dirty="0"/>
                  <a:t> is the set of variables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AU" dirty="0"/>
                  <a:t> is the set of terminals, disjoint from </a:t>
                </a:r>
                <a:r>
                  <a:rPr lang="en-AU" dirty="0">
                    <a:solidFill>
                      <a:srgbClr val="FF0000"/>
                    </a:solidFill>
                  </a:rPr>
                  <a:t>V</a:t>
                </a:r>
              </a:p>
              <a:p>
                <a:r>
                  <a:rPr lang="en-AU" dirty="0">
                    <a:solidFill>
                      <a:srgbClr val="00B0F0"/>
                    </a:solidFill>
                  </a:rPr>
                  <a:t>R</a:t>
                </a:r>
                <a:r>
                  <a:rPr lang="en-AU" dirty="0"/>
                  <a:t> is a set of rules. A rule is of the form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AU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AU" b="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AU" dirty="0">
                  <a:solidFill>
                    <a:srgbClr val="00B0F0"/>
                  </a:solidFill>
                </a:endParaRPr>
              </a:p>
              <a:p>
                <a:pPr marL="0" indent="0">
                  <a:buNone/>
                </a:pPr>
                <a:r>
                  <a:rPr lang="en-AU" dirty="0"/>
                  <a:t>  where </a:t>
                </a:r>
                <a:r>
                  <a:rPr lang="en-AU" dirty="0">
                    <a:solidFill>
                      <a:srgbClr val="FF0000"/>
                    </a:solidFill>
                  </a:rPr>
                  <a:t>A</a:t>
                </a:r>
                <a:r>
                  <a:rPr lang="en-AU" dirty="0"/>
                  <a:t> is a variable, and </a:t>
                </a:r>
                <a:r>
                  <a:rPr lang="en-AU" dirty="0">
                    <a:solidFill>
                      <a:srgbClr val="92D050"/>
                    </a:solidFill>
                  </a:rPr>
                  <a:t>w</a:t>
                </a:r>
                <a:r>
                  <a:rPr lang="en-AU" dirty="0"/>
                  <a:t> is a string of variables and terminals</a:t>
                </a:r>
              </a:p>
              <a:p>
                <a14:m>
                  <m:oMath xmlns:m="http://schemas.openxmlformats.org/officeDocument/2006/math">
                    <m:r>
                      <a:rPr lang="en-AU" b="0" i="1" smtClean="0">
                        <a:solidFill>
                          <a:srgbClr val="FFD8FF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AU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AU" dirty="0"/>
                  <a:t> is called the start variable</a:t>
                </a:r>
              </a:p>
              <a:p>
                <a:pPr marL="0" indent="0">
                  <a:buNone/>
                </a:pPr>
                <a:r>
                  <a:rPr lang="en-AU" dirty="0"/>
                  <a:t>Note: A more general grammar can allow rules of the form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AU" dirty="0"/>
                  <a:t> where v and w are both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∪</m:t>
                            </m:r>
                            <m:r>
                              <m:rPr>
                                <m:sty m:val="p"/>
                              </m:rPr>
                              <a:rPr lang="en-AU" b="0" i="0" smtClean="0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</m:d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AU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B631F9-4D41-854E-951D-857AB023B9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326" b="-290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7946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99B55-5A68-CE4B-93D8-397CBD35B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Parsing table as a PDA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57C68-D1A2-904B-8402-47A557A954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Let M be a </a:t>
            </a:r>
            <a:r>
              <a:rPr lang="en-AU" dirty="0">
                <a:solidFill>
                  <a:schemeClr val="accent2"/>
                </a:solidFill>
              </a:rPr>
              <a:t>parsing table</a:t>
            </a:r>
          </a:p>
          <a:p>
            <a:r>
              <a:rPr lang="en-AU" dirty="0"/>
              <a:t>Given the current letter a and the top stack symbol X, check M(a, X) – there is at most one rule there</a:t>
            </a:r>
          </a:p>
          <a:p>
            <a:r>
              <a:rPr lang="en-AU" dirty="0"/>
              <a:t>If no rule there, reject (not valid)</a:t>
            </a:r>
          </a:p>
          <a:p>
            <a:r>
              <a:rPr lang="en-AU" dirty="0"/>
              <a:t>If there is a rule there, pop out X and push in the rule</a:t>
            </a:r>
          </a:p>
          <a:p>
            <a:r>
              <a:rPr lang="en-AU" dirty="0"/>
              <a:t>The whole process then work just like the more general NPDA form, but now we always know which rule to apply!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9204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3EF15-7BD2-3747-A3EE-9FF34CB11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4E856-4211-AB48-A215-2C3E2C4C82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Deterministic PDAs</a:t>
            </a:r>
          </a:p>
          <a:p>
            <a:pPr lvl="1"/>
            <a:r>
              <a:rPr lang="en-AU" dirty="0"/>
              <a:t>Useful in practice</a:t>
            </a:r>
          </a:p>
          <a:p>
            <a:pPr lvl="1"/>
            <a:r>
              <a:rPr lang="en-AU" dirty="0"/>
              <a:t>Not as powerful as general PDAs</a:t>
            </a:r>
          </a:p>
          <a:p>
            <a:r>
              <a:rPr lang="en-AU" dirty="0"/>
              <a:t>LL(1) parser</a:t>
            </a:r>
          </a:p>
          <a:p>
            <a:pPr lvl="1"/>
            <a:r>
              <a:rPr lang="en-AU" dirty="0"/>
              <a:t>Left recursion removal / left factoring</a:t>
            </a:r>
          </a:p>
          <a:p>
            <a:pPr lvl="1"/>
            <a:r>
              <a:rPr lang="en-AU" dirty="0"/>
              <a:t>FIRST sets</a:t>
            </a:r>
          </a:p>
          <a:p>
            <a:pPr lvl="1"/>
            <a:r>
              <a:rPr lang="en-AU" dirty="0"/>
              <a:t>FOLLOW sets</a:t>
            </a:r>
          </a:p>
          <a:p>
            <a:pPr lvl="1"/>
            <a:r>
              <a:rPr lang="en-AU" dirty="0"/>
              <a:t>Parsing table</a:t>
            </a:r>
          </a:p>
          <a:p>
            <a:pPr lvl="1"/>
            <a:r>
              <a:rPr lang="en-AU" dirty="0"/>
              <a:t>Parsing a concrete string</a:t>
            </a:r>
          </a:p>
          <a:p>
            <a:pPr lvl="1"/>
            <a:endParaRPr lang="en-AU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280A45A-C6BD-0762-C534-A800F6A10E8D}"/>
                  </a:ext>
                </a:extLst>
              </p14:cNvPr>
              <p14:cNvContentPartPr/>
              <p14:nvPr/>
            </p14:nvContentPartPr>
            <p14:xfrm>
              <a:off x="1116360" y="1571400"/>
              <a:ext cx="4520160" cy="4130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280A45A-C6BD-0762-C534-A800F6A10E8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07000" y="1562040"/>
                <a:ext cx="4538880" cy="414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717310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509B8-A41F-BB45-A710-439A37DB9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Thanks!</a:t>
            </a:r>
          </a:p>
        </p:txBody>
      </p:sp>
      <p:pic>
        <p:nvPicPr>
          <p:cNvPr id="5" name="Content Placeholder 4" descr="Calendar&#10;&#10;Description automatically generated">
            <a:extLst>
              <a:ext uri="{FF2B5EF4-FFF2-40B4-BE49-F238E27FC236}">
                <a16:creationId xmlns:a16="http://schemas.microsoft.com/office/drawing/2014/main" id="{11A72466-37D6-604B-A35A-AA93C4B803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832496" y="1825625"/>
            <a:ext cx="6527007" cy="4351338"/>
          </a:xfrm>
        </p:spPr>
      </p:pic>
    </p:spTree>
    <p:extLst>
      <p:ext uri="{BB962C8B-B14F-4D97-AF65-F5344CB8AC3E}">
        <p14:creationId xmlns:p14="http://schemas.microsoft.com/office/powerpoint/2010/main" val="3149867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77517-05CA-E746-9A1F-FFD66CEB0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An example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A26012-850B-8C4E-A242-5D4ECB35F4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ctr"/>
                <a:r>
                  <a:rPr lang="en-AU" dirty="0"/>
                  <a:t>V={S}</a:t>
                </a: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>
                        <a:latin typeface="Cambria Math" panose="02040503050406030204" pitchFamily="18" charset="0"/>
                      </a:rPr>
                      <m:t>Σ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={0,1}</m:t>
                    </m:r>
                  </m:oMath>
                </a14:m>
                <a:endParaRPr lang="en-AU" dirty="0"/>
              </a:p>
              <a:p>
                <a:pPr algn="ctr"/>
                <a:r>
                  <a:rPr lang="en-AU" dirty="0"/>
                  <a:t>R={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→0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1, 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AU" dirty="0"/>
                  <a:t>}</a:t>
                </a:r>
              </a:p>
              <a:p>
                <a:pPr algn="ctr"/>
                <a:r>
                  <a:rPr lang="en-AU" dirty="0"/>
                  <a:t>S=S</a:t>
                </a:r>
              </a:p>
              <a:p>
                <a:r>
                  <a:rPr lang="en-AU" dirty="0"/>
                  <a:t>This generates the language</a:t>
                </a:r>
                <a:r>
                  <a:rPr lang="en-AU" dirty="0">
                    <a:solidFill>
                      <a:schemeClr val="accent2"/>
                    </a:solidFill>
                  </a:rPr>
                  <a:t> L</a:t>
                </a:r>
                <a:r>
                  <a:rPr lang="en-AU" dirty="0"/>
                  <a:t>={0</a:t>
                </a:r>
                <a:r>
                  <a:rPr lang="en-AU" baseline="30000" dirty="0"/>
                  <a:t>n</a:t>
                </a:r>
                <a:r>
                  <a:rPr lang="en-AU" dirty="0"/>
                  <a:t>1</a:t>
                </a:r>
                <a:r>
                  <a:rPr lang="en-AU" baseline="30000" dirty="0"/>
                  <a:t>n</a:t>
                </a:r>
                <a:r>
                  <a:rPr lang="en-AU" dirty="0"/>
                  <a:t> : n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A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AU" dirty="0"/>
                  <a:t>}</a:t>
                </a:r>
              </a:p>
              <a:p>
                <a:r>
                  <a:rPr lang="en-AU" dirty="0"/>
                  <a:t>For example: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⇒0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1⇒00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11⇒00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11=0011</m:t>
                    </m:r>
                  </m:oMath>
                </a14:m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A26012-850B-8C4E-A242-5D4ECB35F4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327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DA819BF-9F0C-024F-929E-0D66A860F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Deterministic PDAs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EFE5EB-966C-E142-8A70-014B9651E8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3651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A8F8216-1A95-5E4F-A8B9-A24C20AA2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Determinism vs non-determinism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2F71F5AE-F22F-FD4B-8109-CDB97E295A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AU" dirty="0"/>
                  <a:t>Deterministic finite automata (DFA) : </a:t>
                </a:r>
                <a14:m>
                  <m:oMath xmlns:m="http://schemas.openxmlformats.org/officeDocument/2006/math">
                    <m:r>
                      <a:rPr lang="en-AU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AU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AU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Σ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AU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AU" dirty="0"/>
              </a:p>
              <a:p>
                <a:r>
                  <a:rPr lang="en-AU" dirty="0"/>
                  <a:t>Nondeterministic finite automata (NFA) : </a:t>
                </a:r>
                <a14:m>
                  <m:oMath xmlns:m="http://schemas.openxmlformats.org/officeDocument/2006/math">
                    <m:r>
                      <a:rPr lang="en-AU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AU" b="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AU" b="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AU" b="0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AU" b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b="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𝛴</m:t>
                    </m:r>
                    <m:r>
                      <a:rPr lang="en-AU" b="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AU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r>
                      <a:rPr lang="en-AU" b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AU" b="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AU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AU" dirty="0"/>
              </a:p>
              <a:p>
                <a:r>
                  <a:rPr lang="en-AU" dirty="0"/>
                  <a:t>DFAs and NFAs are equivalent in power</a:t>
                </a:r>
              </a:p>
              <a:p>
                <a:r>
                  <a:rPr lang="en-AU" dirty="0"/>
                  <a:t>PDAs generalise NFAs : </a:t>
                </a:r>
                <a14:m>
                  <m:oMath xmlns:m="http://schemas.openxmlformats.org/officeDocument/2006/math">
                    <m:r>
                      <a:rPr lang="en-AU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AU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AU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AU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en-AU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∪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AU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</m:e>
                    </m:d>
                    <m:r>
                      <a:rPr lang="en-AU" i="1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AU">
                            <a:solidFill>
                              <a:srgbClr val="FFD8FF"/>
                            </a:solidFill>
                            <a:latin typeface="Cambria Math" panose="02040503050406030204" pitchFamily="18" charset="0"/>
                          </a:rPr>
                          <m:t>Γ</m:t>
                        </m:r>
                        <m:r>
                          <a:rPr lang="en-AU" i="1">
                            <a:solidFill>
                              <a:srgbClr val="FFD8FF"/>
                            </a:solidFill>
                            <a:latin typeface="Cambria Math" panose="02040503050406030204" pitchFamily="18" charset="0"/>
                          </a:rPr>
                          <m:t>∪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AU" i="1" smtClean="0">
                                <a:solidFill>
                                  <a:srgbClr val="FFD8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i="1">
                                <a:solidFill>
                                  <a:srgbClr val="FFD8FF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</m:e>
                    </m:d>
                    <m:r>
                      <a:rPr lang="en-AU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AU">
                            <a:solidFill>
                              <a:srgbClr val="FFD8FF"/>
                            </a:solidFill>
                            <a:latin typeface="Cambria Math" panose="02040503050406030204" pitchFamily="18" charset="0"/>
                          </a:rPr>
                          <m:t>Γ</m:t>
                        </m:r>
                        <m:r>
                          <a:rPr lang="en-AU" i="1">
                            <a:solidFill>
                              <a:srgbClr val="FFD8FF"/>
                            </a:solidFill>
                            <a:latin typeface="Cambria Math" panose="02040503050406030204" pitchFamily="18" charset="0"/>
                          </a:rPr>
                          <m:t>∪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AU" i="1">
                                <a:solidFill>
                                  <a:srgbClr val="FFD8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i="1">
                                <a:solidFill>
                                  <a:srgbClr val="FFD8FF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</m:e>
                    </m:d>
                    <m:r>
                      <a:rPr lang="en-AU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AU" dirty="0"/>
              </a:p>
              <a:p>
                <a:r>
                  <a:rPr lang="en-AU" dirty="0"/>
                  <a:t>How about </a:t>
                </a:r>
                <a:r>
                  <a:rPr lang="en-AU" dirty="0">
                    <a:solidFill>
                      <a:schemeClr val="accent2"/>
                    </a:solidFill>
                  </a:rPr>
                  <a:t>deterministic</a:t>
                </a:r>
                <a:r>
                  <a:rPr lang="en-AU" dirty="0"/>
                  <a:t> PDA?</a:t>
                </a:r>
              </a:p>
              <a:p>
                <a:pPr marL="0" indent="0">
                  <a:buNone/>
                </a:pPr>
                <a:r>
                  <a:rPr lang="en-AU" b="1" dirty="0"/>
                  <a:t>The principle</a:t>
                </a:r>
                <a:r>
                  <a:rPr lang="en-AU" dirty="0"/>
                  <a:t>. For each state in the PDA, and for any combination of a current input symbol and a current stack symbol, there is at most one transition defined.</a:t>
                </a:r>
              </a:p>
              <a:p>
                <a:endParaRPr lang="en-AU" dirty="0"/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2F71F5AE-F22F-FD4B-8109-CDB97E295A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326" r="-12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795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19014-D80A-044F-B2FD-F8F3B3AA3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Deterministic PDAs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8C7278-A6F1-4F46-8518-2400EABDC1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AU" dirty="0"/>
                  <a:t>First attempt: </a:t>
                </a:r>
                <a14:m>
                  <m:oMath xmlns:m="http://schemas.openxmlformats.org/officeDocument/2006/math">
                    <m:r>
                      <a:rPr lang="en-AU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AU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AU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Σ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AU">
                        <a:solidFill>
                          <a:srgbClr val="FFD8FF"/>
                        </a:solidFill>
                        <a:latin typeface="Cambria Math" panose="02040503050406030204" pitchFamily="18" charset="0"/>
                      </a:rPr>
                      <m:t>Γ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AU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AU">
                        <a:solidFill>
                          <a:srgbClr val="FFD8FF"/>
                        </a:solidFill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endParaRPr lang="en-AU" dirty="0"/>
              </a:p>
              <a:p>
                <a:r>
                  <a:rPr lang="en-AU" dirty="0"/>
                  <a:t>Surely fine, but we also want to 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AU" dirty="0"/>
                  <a:t>Include </a:t>
                </a:r>
                <a14:m>
                  <m:oMath xmlns:m="http://schemas.openxmlformats.org/officeDocument/2006/math">
                    <m:r>
                      <a:rPr lang="en-AU" i="1">
                        <a:solidFill>
                          <a:srgbClr val="FFD8FF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AU" dirty="0"/>
                  <a:t>-transitions;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AU" dirty="0"/>
                  <a:t>Possibly not designating the next step…</a:t>
                </a:r>
              </a:p>
              <a:p>
                <a:r>
                  <a:rPr lang="en-AU" dirty="0"/>
                  <a:t>Second attempt: </a:t>
                </a:r>
                <a14:m>
                  <m:oMath xmlns:m="http://schemas.openxmlformats.org/officeDocument/2006/math">
                    <m:r>
                      <a:rPr lang="en-AU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AU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AU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AU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en-AU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∪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AU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</m:e>
                    </m:d>
                    <m:r>
                      <a:rPr lang="en-AU" i="1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AU">
                            <a:solidFill>
                              <a:srgbClr val="FFD8FF"/>
                            </a:solidFill>
                            <a:latin typeface="Cambria Math" panose="02040503050406030204" pitchFamily="18" charset="0"/>
                          </a:rPr>
                          <m:t>Γ</m:t>
                        </m:r>
                        <m:r>
                          <a:rPr lang="en-AU" i="1">
                            <a:solidFill>
                              <a:srgbClr val="FFD8FF"/>
                            </a:solidFill>
                            <a:latin typeface="Cambria Math" panose="02040503050406030204" pitchFamily="18" charset="0"/>
                          </a:rPr>
                          <m:t>∪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AU" i="1">
                                <a:solidFill>
                                  <a:srgbClr val="FFD8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i="1">
                                <a:solidFill>
                                  <a:srgbClr val="FFD8FF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</m:e>
                    </m:d>
                    <m:r>
                      <a:rPr lang="en-AU" i="1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AU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×</m:t>
                        </m:r>
                        <m:d>
                          <m:dPr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AU">
                                <a:solidFill>
                                  <a:srgbClr val="FFD8FF"/>
                                </a:solidFill>
                                <a:latin typeface="Cambria Math" panose="02040503050406030204" pitchFamily="18" charset="0"/>
                              </a:rPr>
                              <m:t>Γ</m:t>
                            </m:r>
                            <m:r>
                              <a:rPr lang="en-AU" i="1">
                                <a:solidFill>
                                  <a:srgbClr val="FFD8FF"/>
                                </a:solidFill>
                                <a:latin typeface="Cambria Math" panose="02040503050406030204" pitchFamily="18" charset="0"/>
                              </a:rPr>
                              <m:t>∪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AU" i="1">
                                    <a:solidFill>
                                      <a:srgbClr val="FFD8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AU" i="1">
                                    <a:solidFill>
                                      <a:srgbClr val="FFD8FF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AU" b="0" i="1" smtClean="0">
                        <a:solidFill>
                          <a:srgbClr val="FFD8FF"/>
                        </a:solidFill>
                        <a:latin typeface="Cambria Math" panose="02040503050406030204" pitchFamily="18" charset="0"/>
                      </a:rPr>
                      <m:t>∪{∅}</m:t>
                    </m:r>
                  </m:oMath>
                </a14:m>
                <a:endParaRPr lang="en-AU" dirty="0"/>
              </a:p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AU" i="1">
                        <a:solidFill>
                          <a:srgbClr val="FFD8FF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AU" dirty="0"/>
                  <a:t>-transitions are allowed;</a:t>
                </a:r>
              </a:p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AU" i="1">
                        <a:solidFill>
                          <a:srgbClr val="FFD8FF"/>
                        </a:solidFill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AU" dirty="0"/>
                  <a:t> means that no need to designate the next step.</a:t>
                </a:r>
              </a:p>
              <a:p>
                <a:r>
                  <a:rPr lang="en-AU" dirty="0"/>
                  <a:t>This may still cause some non-determinism: which one? </a:t>
                </a:r>
                <a:r>
                  <a:rPr lang="en-AU" dirty="0">
                    <a:solidFill>
                      <a:srgbClr val="FF0000"/>
                    </a:solidFill>
                  </a:rPr>
                  <a:t>Polling time</a:t>
                </a:r>
                <a:r>
                  <a:rPr lang="en-AU" dirty="0"/>
                  <a:t>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8C7278-A6F1-4F46-8518-2400EABDC1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465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1FF1EAD-2DE0-0C46-9B23-CE7E12A04B2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AU" dirty="0"/>
                  <a:t>Non-determinism caused by </a:t>
                </a:r>
                <a14:m>
                  <m:oMath xmlns:m="http://schemas.openxmlformats.org/officeDocument/2006/math">
                    <m:r>
                      <a:rPr lang="en-AU" i="1">
                        <a:solidFill>
                          <a:srgbClr val="FFD8FF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AU" dirty="0"/>
                  <a:t>-transitions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1FF1EAD-2DE0-0C46-9B23-CE7E12A04B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41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7012EF23-75F2-7643-8C2B-770CB6BC7E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6360" y="1960024"/>
            <a:ext cx="6315131" cy="2937951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41018AA-2D57-2842-92F2-ADADB6DA982C}"/>
                  </a:ext>
                </a:extLst>
              </p:cNvPr>
              <p:cNvSpPr txBox="1"/>
              <p:nvPr/>
            </p:nvSpPr>
            <p:spPr>
              <a:xfrm>
                <a:off x="6801491" y="1874727"/>
                <a:ext cx="4904149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AU" sz="2800" dirty="0"/>
                  <a:t>First, note that at any state, for any </a:t>
                </a:r>
                <a14:m>
                  <m:oMath xmlns:m="http://schemas.openxmlformats.org/officeDocument/2006/math">
                    <m:r>
                      <a:rPr lang="en-AU" sz="28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AU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AU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sz="28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AU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AU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AU" sz="280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en-AU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∪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AU" sz="2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sz="2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</m:e>
                    </m:d>
                    <m:r>
                      <a:rPr lang="en-AU" sz="2800" i="1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AU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AU" sz="2800">
                            <a:solidFill>
                              <a:srgbClr val="FFD8FF"/>
                            </a:solidFill>
                            <a:latin typeface="Cambria Math" panose="02040503050406030204" pitchFamily="18" charset="0"/>
                          </a:rPr>
                          <m:t>Γ</m:t>
                        </m:r>
                        <m:r>
                          <a:rPr lang="en-AU" sz="2800" i="1">
                            <a:solidFill>
                              <a:srgbClr val="FFD8FF"/>
                            </a:solidFill>
                            <a:latin typeface="Cambria Math" panose="02040503050406030204" pitchFamily="18" charset="0"/>
                          </a:rPr>
                          <m:t>∪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AU" sz="2800" i="1">
                                <a:solidFill>
                                  <a:srgbClr val="FFD8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sz="2800" i="1">
                                <a:solidFill>
                                  <a:srgbClr val="FFD8FF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</m:e>
                    </m:d>
                  </m:oMath>
                </a14:m>
                <a:r>
                  <a:rPr lang="en-AU" sz="2800" dirty="0"/>
                  <a:t>, there exists at most one next step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AU" sz="2800" dirty="0"/>
                  <a:t>However, if it reads 0 with top stack symbol being Z</a:t>
                </a:r>
                <a:r>
                  <a:rPr lang="en-AU" sz="2800" baseline="-25000" dirty="0"/>
                  <a:t>0</a:t>
                </a:r>
                <a:r>
                  <a:rPr lang="en-AU" sz="2800" dirty="0"/>
                  <a:t>, there are two possibilities…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41018AA-2D57-2842-92F2-ADADB6DA98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1491" y="1874727"/>
                <a:ext cx="4904149" cy="3108543"/>
              </a:xfrm>
              <a:prstGeom prst="rect">
                <a:avLst/>
              </a:prstGeom>
              <a:blipFill>
                <a:blip r:embed="rId4"/>
                <a:stretch>
                  <a:fillRect l="-2067" t="-2033" r="-2326" b="-447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442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24096</TotalTime>
  <Words>2903</Words>
  <Application>Microsoft Macintosh PowerPoint</Application>
  <PresentationFormat>Widescreen</PresentationFormat>
  <Paragraphs>449</Paragraphs>
  <Slides>42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Calibri Light</vt:lpstr>
      <vt:lpstr>Cambria Math</vt:lpstr>
      <vt:lpstr>Office Theme</vt:lpstr>
      <vt:lpstr>41080 Theory of Computing</vt:lpstr>
      <vt:lpstr>Assignment 2 released</vt:lpstr>
      <vt:lpstr>Summary of the last lecture</vt:lpstr>
      <vt:lpstr>Context free grammars</vt:lpstr>
      <vt:lpstr>An example </vt:lpstr>
      <vt:lpstr>Deterministic PDAs</vt:lpstr>
      <vt:lpstr>Determinism vs non-determinism</vt:lpstr>
      <vt:lpstr>Deterministic PDAs</vt:lpstr>
      <vt:lpstr>Non-determinism caused by ε-transitions</vt:lpstr>
      <vt:lpstr>Requirements for Deterministic PDAs</vt:lpstr>
      <vt:lpstr>Deterministic PDAs</vt:lpstr>
      <vt:lpstr>An example of deterministic PDA</vt:lpstr>
      <vt:lpstr>Why DPDAs Matter</vt:lpstr>
      <vt:lpstr>The Power of Nondeterminism</vt:lpstr>
      <vt:lpstr>Deterministic CFLs</vt:lpstr>
      <vt:lpstr>LL(1) grammars</vt:lpstr>
      <vt:lpstr>From CFG to deterministic PDA?</vt:lpstr>
      <vt:lpstr>Parsers for grammars</vt:lpstr>
      <vt:lpstr>Top-down parser</vt:lpstr>
      <vt:lpstr>Rules with left recursion</vt:lpstr>
      <vt:lpstr>How to resolve left recursion?</vt:lpstr>
      <vt:lpstr>Rules that need more than one symbol to pick from</vt:lpstr>
      <vt:lpstr>Construct a parser for LL(1) grammar</vt:lpstr>
      <vt:lpstr>Construct the transition table</vt:lpstr>
      <vt:lpstr>FIRST sets</vt:lpstr>
      <vt:lpstr>FOLLOW sets</vt:lpstr>
      <vt:lpstr>Parsing table</vt:lpstr>
      <vt:lpstr>An example of LL(1) parsing</vt:lpstr>
      <vt:lpstr>An example</vt:lpstr>
      <vt:lpstr>An example</vt:lpstr>
      <vt:lpstr>FIRST sets of terminals</vt:lpstr>
      <vt:lpstr>FIRST sets of terminals</vt:lpstr>
      <vt:lpstr>FIRST sets of variables</vt:lpstr>
      <vt:lpstr>FIRST sets of variables</vt:lpstr>
      <vt:lpstr>FOLLOW sets</vt:lpstr>
      <vt:lpstr>FOLLOW sets</vt:lpstr>
      <vt:lpstr>Parsing table</vt:lpstr>
      <vt:lpstr>Parsing table</vt:lpstr>
      <vt:lpstr>Parsing table in use</vt:lpstr>
      <vt:lpstr>Parsing table as a PDA</vt:lpstr>
      <vt:lpstr>Summary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Youming Qiao</dc:creator>
  <cp:lastModifiedBy>Youming Qiao</cp:lastModifiedBy>
  <cp:revision>306</cp:revision>
  <dcterms:created xsi:type="dcterms:W3CDTF">2021-08-02T12:55:16Z</dcterms:created>
  <dcterms:modified xsi:type="dcterms:W3CDTF">2023-09-11T00:02:32Z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1a6c3db-1667-4f49-995a-8b9973972958_Enabled">
    <vt:lpwstr>true</vt:lpwstr>
  </property>
  <property fmtid="{D5CDD505-2E9C-101B-9397-08002B2CF9AE}" pid="3" name="MSIP_Label_51a6c3db-1667-4f49-995a-8b9973972958_SetDate">
    <vt:lpwstr>2021-08-02T12:55:16Z</vt:lpwstr>
  </property>
  <property fmtid="{D5CDD505-2E9C-101B-9397-08002B2CF9AE}" pid="4" name="MSIP_Label_51a6c3db-1667-4f49-995a-8b9973972958_Method">
    <vt:lpwstr>Standard</vt:lpwstr>
  </property>
  <property fmtid="{D5CDD505-2E9C-101B-9397-08002B2CF9AE}" pid="5" name="MSIP_Label_51a6c3db-1667-4f49-995a-8b9973972958_Name">
    <vt:lpwstr>UTS-Internal</vt:lpwstr>
  </property>
  <property fmtid="{D5CDD505-2E9C-101B-9397-08002B2CF9AE}" pid="6" name="MSIP_Label_51a6c3db-1667-4f49-995a-8b9973972958_SiteId">
    <vt:lpwstr>e8911c26-cf9f-4a9c-878e-527807be8791</vt:lpwstr>
  </property>
  <property fmtid="{D5CDD505-2E9C-101B-9397-08002B2CF9AE}" pid="7" name="MSIP_Label_51a6c3db-1667-4f49-995a-8b9973972958_ActionId">
    <vt:lpwstr>dd0e0786-d049-4f41-9a4b-3667556b5962</vt:lpwstr>
  </property>
  <property fmtid="{D5CDD505-2E9C-101B-9397-08002B2CF9AE}" pid="8" name="MSIP_Label_51a6c3db-1667-4f49-995a-8b9973972958_ContentBits">
    <vt:lpwstr>0</vt:lpwstr>
  </property>
</Properties>
</file>