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32"/>
  </p:notesMasterIdLst>
  <p:sldIdLst>
    <p:sldId id="960" r:id="rId3"/>
    <p:sldId id="964" r:id="rId4"/>
    <p:sldId id="1223" r:id="rId5"/>
    <p:sldId id="1051" r:id="rId6"/>
    <p:sldId id="1050" r:id="rId7"/>
    <p:sldId id="1344" r:id="rId8"/>
    <p:sldId id="1225" r:id="rId9"/>
    <p:sldId id="1227" r:id="rId10"/>
    <p:sldId id="1346" r:id="rId11"/>
    <p:sldId id="1228" r:id="rId12"/>
    <p:sldId id="1347" r:id="rId13"/>
    <p:sldId id="1229" r:id="rId14"/>
    <p:sldId id="1348" r:id="rId15"/>
    <p:sldId id="1349" r:id="rId16"/>
    <p:sldId id="1230" r:id="rId17"/>
    <p:sldId id="1350" r:id="rId18"/>
    <p:sldId id="1239" r:id="rId19"/>
    <p:sldId id="1351" r:id="rId20"/>
    <p:sldId id="1352" r:id="rId21"/>
    <p:sldId id="1261" r:id="rId22"/>
    <p:sldId id="1262" r:id="rId23"/>
    <p:sldId id="1263" r:id="rId24"/>
    <p:sldId id="1264" r:id="rId25"/>
    <p:sldId id="1356" r:id="rId26"/>
    <p:sldId id="1269" r:id="rId27"/>
    <p:sldId id="1353" r:id="rId28"/>
    <p:sldId id="1354" r:id="rId29"/>
    <p:sldId id="1355" r:id="rId30"/>
    <p:sldId id="124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DCDD9-D2F3-B04E-AC3C-E807295739EA}" v="92" dt="2023-04-22T06:16:05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38"/>
    <p:restoredTop sz="81293" autoAdjust="0"/>
  </p:normalViewPr>
  <p:slideViewPr>
    <p:cSldViewPr snapToGrid="0" snapToObjects="1">
      <p:cViewPr varScale="1">
        <p:scale>
          <a:sx n="80" d="100"/>
          <a:sy n="80" d="100"/>
        </p:scale>
        <p:origin x="208" y="672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6FA0F3AA-0EBB-CE4D-8337-5C08045208CE}"/>
    <pc:docChg chg="undo custSel addSld modSld">
      <pc:chgData name="Ren Ping Liu" userId="60ce823c-5cb7-4d3e-be0b-034740f7a9f3" providerId="ADAL" clId="{6FA0F3AA-0EBB-CE4D-8337-5C08045208CE}" dt="2022-10-02T00:27:50.285" v="531" actId="20577"/>
      <pc:docMkLst>
        <pc:docMk/>
      </pc:docMkLst>
      <pc:sldChg chg="modSp mod">
        <pc:chgData name="Ren Ping Liu" userId="60ce823c-5cb7-4d3e-be0b-034740f7a9f3" providerId="ADAL" clId="{6FA0F3AA-0EBB-CE4D-8337-5C08045208CE}" dt="2022-09-30T23:55:35.933" v="8" actId="20577"/>
        <pc:sldMkLst>
          <pc:docMk/>
          <pc:sldMk cId="2314825519" sldId="960"/>
        </pc:sldMkLst>
        <pc:spChg chg="mod">
          <ac:chgData name="Ren Ping Liu" userId="60ce823c-5cb7-4d3e-be0b-034740f7a9f3" providerId="ADAL" clId="{6FA0F3AA-0EBB-CE4D-8337-5C08045208CE}" dt="2022-09-30T23:55:35.933" v="8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add modTransition">
        <pc:chgData name="Ren Ping Liu" userId="60ce823c-5cb7-4d3e-be0b-034740f7a9f3" providerId="ADAL" clId="{6FA0F3AA-0EBB-CE4D-8337-5C08045208CE}" dt="2022-10-01T23:58:50.387" v="286"/>
        <pc:sldMkLst>
          <pc:docMk/>
          <pc:sldMk cId="2694687469" sldId="1239"/>
        </pc:sldMkLst>
      </pc:sldChg>
      <pc:sldChg chg="add modTransition">
        <pc:chgData name="Ren Ping Liu" userId="60ce823c-5cb7-4d3e-be0b-034740f7a9f3" providerId="ADAL" clId="{6FA0F3AA-0EBB-CE4D-8337-5C08045208CE}" dt="2022-10-01T23:59:05.523" v="287"/>
        <pc:sldMkLst>
          <pc:docMk/>
          <pc:sldMk cId="2489059933" sldId="1240"/>
        </pc:sldMkLst>
      </pc:sldChg>
      <pc:sldChg chg="modSp mod">
        <pc:chgData name="Ren Ping Liu" userId="60ce823c-5cb7-4d3e-be0b-034740f7a9f3" providerId="ADAL" clId="{6FA0F3AA-0EBB-CE4D-8337-5C08045208CE}" dt="2022-10-01T03:06:26.683" v="229" actId="20577"/>
        <pc:sldMkLst>
          <pc:docMk/>
          <pc:sldMk cId="787738476" sldId="1249"/>
        </pc:sldMkLst>
        <pc:spChg chg="mod">
          <ac:chgData name="Ren Ping Liu" userId="60ce823c-5cb7-4d3e-be0b-034740f7a9f3" providerId="ADAL" clId="{6FA0F3AA-0EBB-CE4D-8337-5C08045208CE}" dt="2022-10-01T03:06:26.683" v="229" actId="20577"/>
          <ac:spMkLst>
            <pc:docMk/>
            <pc:sldMk cId="787738476" sldId="1249"/>
            <ac:spMk id="160" creationId="{6655EB12-A2B9-9D4A-A0A9-F9958BDB0106}"/>
          </ac:spMkLst>
        </pc:spChg>
      </pc:sldChg>
      <pc:sldChg chg="modSp mod">
        <pc:chgData name="Ren Ping Liu" userId="60ce823c-5cb7-4d3e-be0b-034740f7a9f3" providerId="ADAL" clId="{6FA0F3AA-0EBB-CE4D-8337-5C08045208CE}" dt="2022-10-01T03:06:36.727" v="234" actId="20577"/>
        <pc:sldMkLst>
          <pc:docMk/>
          <pc:sldMk cId="1299959410" sldId="1250"/>
        </pc:sldMkLst>
        <pc:spChg chg="mod">
          <ac:chgData name="Ren Ping Liu" userId="60ce823c-5cb7-4d3e-be0b-034740f7a9f3" providerId="ADAL" clId="{6FA0F3AA-0EBB-CE4D-8337-5C08045208CE}" dt="2022-10-01T03:01:42.615" v="204" actId="14100"/>
          <ac:spMkLst>
            <pc:docMk/>
            <pc:sldMk cId="1299959410" sldId="1250"/>
            <ac:spMk id="8" creationId="{0B553762-65E4-7242-AB73-E073D39B1FB6}"/>
          </ac:spMkLst>
        </pc:spChg>
        <pc:spChg chg="mod">
          <ac:chgData name="Ren Ping Liu" userId="60ce823c-5cb7-4d3e-be0b-034740f7a9f3" providerId="ADAL" clId="{6FA0F3AA-0EBB-CE4D-8337-5C08045208CE}" dt="2022-10-01T03:06:36.727" v="234" actId="20577"/>
          <ac:spMkLst>
            <pc:docMk/>
            <pc:sldMk cId="1299959410" sldId="1250"/>
            <ac:spMk id="160" creationId="{6655EB12-A2B9-9D4A-A0A9-F9958BDB0106}"/>
          </ac:spMkLst>
        </pc:spChg>
        <pc:spChg chg="mod">
          <ac:chgData name="Ren Ping Liu" userId="60ce823c-5cb7-4d3e-be0b-034740f7a9f3" providerId="ADAL" clId="{6FA0F3AA-0EBB-CE4D-8337-5C08045208CE}" dt="2022-10-01T03:01:14.463" v="162" actId="14100"/>
          <ac:spMkLst>
            <pc:docMk/>
            <pc:sldMk cId="1299959410" sldId="1250"/>
            <ac:spMk id="176" creationId="{F01C52F0-787E-E542-8310-BD2127FCC025}"/>
          </ac:spMkLst>
        </pc:spChg>
        <pc:spChg chg="mod">
          <ac:chgData name="Ren Ping Liu" userId="60ce823c-5cb7-4d3e-be0b-034740f7a9f3" providerId="ADAL" clId="{6FA0F3AA-0EBB-CE4D-8337-5C08045208CE}" dt="2022-10-01T02:59:25.272" v="161" actId="13926"/>
          <ac:spMkLst>
            <pc:docMk/>
            <pc:sldMk cId="1299959410" sldId="1250"/>
            <ac:spMk id="232" creationId="{0E1E6414-BFC2-6F49-BF7D-69F4679C38EE}"/>
          </ac:spMkLst>
        </pc:spChg>
        <pc:spChg chg="mod">
          <ac:chgData name="Ren Ping Liu" userId="60ce823c-5cb7-4d3e-be0b-034740f7a9f3" providerId="ADAL" clId="{6FA0F3AA-0EBB-CE4D-8337-5C08045208CE}" dt="2022-10-01T03:02:54.840" v="205" actId="13926"/>
          <ac:spMkLst>
            <pc:docMk/>
            <pc:sldMk cId="1299959410" sldId="1250"/>
            <ac:spMk id="235" creationId="{3834A49C-F57F-2B4C-8C1E-8CA2C48DB280}"/>
          </ac:spMkLst>
        </pc:spChg>
        <pc:spChg chg="mod">
          <ac:chgData name="Ren Ping Liu" userId="60ce823c-5cb7-4d3e-be0b-034740f7a9f3" providerId="ADAL" clId="{6FA0F3AA-0EBB-CE4D-8337-5C08045208CE}" dt="2022-10-01T03:03:03.452" v="206" actId="13926"/>
          <ac:spMkLst>
            <pc:docMk/>
            <pc:sldMk cId="1299959410" sldId="1250"/>
            <ac:spMk id="238" creationId="{6F6C5C23-C561-3C45-BF6E-B71BD8ABBA6F}"/>
          </ac:spMkLst>
        </pc:spChg>
        <pc:spChg chg="mod">
          <ac:chgData name="Ren Ping Liu" userId="60ce823c-5cb7-4d3e-be0b-034740f7a9f3" providerId="ADAL" clId="{6FA0F3AA-0EBB-CE4D-8337-5C08045208CE}" dt="2022-10-01T03:03:18.521" v="208" actId="13926"/>
          <ac:spMkLst>
            <pc:docMk/>
            <pc:sldMk cId="1299959410" sldId="1250"/>
            <ac:spMk id="257" creationId="{4C7B8338-DF18-834C-9D16-A6EFCD25492C}"/>
          </ac:spMkLst>
        </pc:spChg>
        <pc:spChg chg="mod">
          <ac:chgData name="Ren Ping Liu" userId="60ce823c-5cb7-4d3e-be0b-034740f7a9f3" providerId="ADAL" clId="{6FA0F3AA-0EBB-CE4D-8337-5C08045208CE}" dt="2022-10-01T02:55:40.624" v="127" actId="13926"/>
          <ac:spMkLst>
            <pc:docMk/>
            <pc:sldMk cId="1299959410" sldId="1250"/>
            <ac:spMk id="258" creationId="{35BC9C8C-D610-0F40-9928-D68B0361F296}"/>
          </ac:spMkLst>
        </pc:spChg>
        <pc:grpChg chg="mod">
          <ac:chgData name="Ren Ping Liu" userId="60ce823c-5cb7-4d3e-be0b-034740f7a9f3" providerId="ADAL" clId="{6FA0F3AA-0EBB-CE4D-8337-5C08045208CE}" dt="2022-10-01T03:01:35.571" v="203" actId="1035"/>
          <ac:grpSpMkLst>
            <pc:docMk/>
            <pc:sldMk cId="1299959410" sldId="1250"/>
            <ac:grpSpMk id="178" creationId="{89D4687F-AFE7-244E-A453-8BB8262DAAC3}"/>
          </ac:grpSpMkLst>
        </pc:grpChg>
        <pc:grpChg chg="mod">
          <ac:chgData name="Ren Ping Liu" userId="60ce823c-5cb7-4d3e-be0b-034740f7a9f3" providerId="ADAL" clId="{6FA0F3AA-0EBB-CE4D-8337-5C08045208CE}" dt="2022-10-01T02:55:06.542" v="126" actId="1076"/>
          <ac:grpSpMkLst>
            <pc:docMk/>
            <pc:sldMk cId="1299959410" sldId="1250"/>
            <ac:grpSpMk id="275" creationId="{A2F1D687-C332-114C-A115-90CF8BBB8F39}"/>
          </ac:grpSpMkLst>
        </pc:grpChg>
      </pc:sldChg>
      <pc:sldChg chg="modSp mod">
        <pc:chgData name="Ren Ping Liu" userId="60ce823c-5cb7-4d3e-be0b-034740f7a9f3" providerId="ADAL" clId="{6FA0F3AA-0EBB-CE4D-8337-5C08045208CE}" dt="2022-10-01T03:06:44.636" v="239" actId="20577"/>
        <pc:sldMkLst>
          <pc:docMk/>
          <pc:sldMk cId="3266960543" sldId="1252"/>
        </pc:sldMkLst>
        <pc:spChg chg="mod">
          <ac:chgData name="Ren Ping Liu" userId="60ce823c-5cb7-4d3e-be0b-034740f7a9f3" providerId="ADAL" clId="{6FA0F3AA-0EBB-CE4D-8337-5C08045208CE}" dt="2022-10-01T03:06:44.636" v="239" actId="20577"/>
          <ac:spMkLst>
            <pc:docMk/>
            <pc:sldMk cId="3266960543" sldId="1252"/>
            <ac:spMk id="160" creationId="{6655EB12-A2B9-9D4A-A0A9-F9958BDB0106}"/>
          </ac:spMkLst>
        </pc:spChg>
      </pc:sldChg>
      <pc:sldChg chg="modSp mod">
        <pc:chgData name="Ren Ping Liu" userId="60ce823c-5cb7-4d3e-be0b-034740f7a9f3" providerId="ADAL" clId="{6FA0F3AA-0EBB-CE4D-8337-5C08045208CE}" dt="2022-10-01T03:09:48.192" v="244" actId="20577"/>
        <pc:sldMkLst>
          <pc:docMk/>
          <pc:sldMk cId="1123642555" sldId="1253"/>
        </pc:sldMkLst>
        <pc:spChg chg="mod">
          <ac:chgData name="Ren Ping Liu" userId="60ce823c-5cb7-4d3e-be0b-034740f7a9f3" providerId="ADAL" clId="{6FA0F3AA-0EBB-CE4D-8337-5C08045208CE}" dt="2022-10-01T03:09:48.192" v="244" actId="20577"/>
          <ac:spMkLst>
            <pc:docMk/>
            <pc:sldMk cId="1123642555" sldId="1253"/>
            <ac:spMk id="160" creationId="{6655EB12-A2B9-9D4A-A0A9-F9958BDB0106}"/>
          </ac:spMkLst>
        </pc:spChg>
      </pc:sldChg>
      <pc:sldChg chg="modSp mod">
        <pc:chgData name="Ren Ping Liu" userId="60ce823c-5cb7-4d3e-be0b-034740f7a9f3" providerId="ADAL" clId="{6FA0F3AA-0EBB-CE4D-8337-5C08045208CE}" dt="2022-10-01T03:09:58.047" v="249" actId="20577"/>
        <pc:sldMkLst>
          <pc:docMk/>
          <pc:sldMk cId="3410143232" sldId="1254"/>
        </pc:sldMkLst>
        <pc:spChg chg="mod">
          <ac:chgData name="Ren Ping Liu" userId="60ce823c-5cb7-4d3e-be0b-034740f7a9f3" providerId="ADAL" clId="{6FA0F3AA-0EBB-CE4D-8337-5C08045208CE}" dt="2022-10-01T03:09:58.047" v="249" actId="20577"/>
          <ac:spMkLst>
            <pc:docMk/>
            <pc:sldMk cId="3410143232" sldId="1254"/>
            <ac:spMk id="160" creationId="{6655EB12-A2B9-9D4A-A0A9-F9958BDB0106}"/>
          </ac:spMkLst>
        </pc:spChg>
      </pc:sldChg>
      <pc:sldChg chg="modSp">
        <pc:chgData name="Ren Ping Liu" userId="60ce823c-5cb7-4d3e-be0b-034740f7a9f3" providerId="ADAL" clId="{6FA0F3AA-0EBB-CE4D-8337-5C08045208CE}" dt="2022-10-01T03:13:08.484" v="251" actId="20577"/>
        <pc:sldMkLst>
          <pc:docMk/>
          <pc:sldMk cId="1863739232" sldId="1268"/>
        </pc:sldMkLst>
        <pc:spChg chg="mod">
          <ac:chgData name="Ren Ping Liu" userId="60ce823c-5cb7-4d3e-be0b-034740f7a9f3" providerId="ADAL" clId="{6FA0F3AA-0EBB-CE4D-8337-5C08045208CE}" dt="2022-10-01T03:13:08.484" v="251" actId="20577"/>
          <ac:spMkLst>
            <pc:docMk/>
            <pc:sldMk cId="1863739232" sldId="1268"/>
            <ac:spMk id="79" creationId="{6855C03C-8E44-EF41-9C64-F301F7F5A936}"/>
          </ac:spMkLst>
        </pc:spChg>
      </pc:sldChg>
      <pc:sldChg chg="addSp delSp modSp mod modAnim">
        <pc:chgData name="Ren Ping Liu" userId="60ce823c-5cb7-4d3e-be0b-034740f7a9f3" providerId="ADAL" clId="{6FA0F3AA-0EBB-CE4D-8337-5C08045208CE}" dt="2022-10-02T00:08:27.482" v="520" actId="313"/>
        <pc:sldMkLst>
          <pc:docMk/>
          <pc:sldMk cId="3010553918" sldId="1354"/>
        </pc:sldMkLst>
        <pc:spChg chg="mod">
          <ac:chgData name="Ren Ping Liu" userId="60ce823c-5cb7-4d3e-be0b-034740f7a9f3" providerId="ADAL" clId="{6FA0F3AA-0EBB-CE4D-8337-5C08045208CE}" dt="2022-10-02T00:08:27.482" v="520" actId="313"/>
          <ac:spMkLst>
            <pc:docMk/>
            <pc:sldMk cId="3010553918" sldId="1354"/>
            <ac:spMk id="2" creationId="{DF20E085-0EB7-7D47-949A-F60531ACA2C1}"/>
          </ac:spMkLst>
        </pc:spChg>
        <pc:spChg chg="mod">
          <ac:chgData name="Ren Ping Liu" userId="60ce823c-5cb7-4d3e-be0b-034740f7a9f3" providerId="ADAL" clId="{6FA0F3AA-0EBB-CE4D-8337-5C08045208CE}" dt="2022-10-02T00:01:27.117" v="432" actId="20577"/>
          <ac:spMkLst>
            <pc:docMk/>
            <pc:sldMk cId="3010553918" sldId="1354"/>
            <ac:spMk id="3" creationId="{08026B23-AD74-CB41-B28B-D3CA9D063BA0}"/>
          </ac:spMkLst>
        </pc:spChg>
        <pc:spChg chg="add del mod">
          <ac:chgData name="Ren Ping Liu" userId="60ce823c-5cb7-4d3e-be0b-034740f7a9f3" providerId="ADAL" clId="{6FA0F3AA-0EBB-CE4D-8337-5C08045208CE}" dt="2022-10-02T00:03:18.844" v="474" actId="478"/>
          <ac:spMkLst>
            <pc:docMk/>
            <pc:sldMk cId="3010553918" sldId="1354"/>
            <ac:spMk id="5" creationId="{868B5821-D09E-16E5-D6F9-46459E592554}"/>
          </ac:spMkLst>
        </pc:spChg>
        <pc:spChg chg="add mod">
          <ac:chgData name="Ren Ping Liu" userId="60ce823c-5cb7-4d3e-be0b-034740f7a9f3" providerId="ADAL" clId="{6FA0F3AA-0EBB-CE4D-8337-5C08045208CE}" dt="2022-10-02T00:04:50.319" v="492" actId="20577"/>
          <ac:spMkLst>
            <pc:docMk/>
            <pc:sldMk cId="3010553918" sldId="1354"/>
            <ac:spMk id="7" creationId="{AA7ED766-7AF1-94BC-E301-384E3EED4728}"/>
          </ac:spMkLst>
        </pc:spChg>
      </pc:sldChg>
      <pc:sldChg chg="modSp add mod modAnim">
        <pc:chgData name="Ren Ping Liu" userId="60ce823c-5cb7-4d3e-be0b-034740f7a9f3" providerId="ADAL" clId="{6FA0F3AA-0EBB-CE4D-8337-5C08045208CE}" dt="2022-10-02T00:27:50.285" v="531" actId="20577"/>
        <pc:sldMkLst>
          <pc:docMk/>
          <pc:sldMk cId="658422167" sldId="1355"/>
        </pc:sldMkLst>
        <pc:spChg chg="mod">
          <ac:chgData name="Ren Ping Liu" userId="60ce823c-5cb7-4d3e-be0b-034740f7a9f3" providerId="ADAL" clId="{6FA0F3AA-0EBB-CE4D-8337-5C08045208CE}" dt="2022-10-02T00:27:50.285" v="531" actId="20577"/>
          <ac:spMkLst>
            <pc:docMk/>
            <pc:sldMk cId="658422167" sldId="1355"/>
            <ac:spMk id="2" creationId="{DF20E085-0EB7-7D47-949A-F60531ACA2C1}"/>
          </ac:spMkLst>
        </pc:spChg>
        <pc:spChg chg="mod">
          <ac:chgData name="Ren Ping Liu" userId="60ce823c-5cb7-4d3e-be0b-034740f7a9f3" providerId="ADAL" clId="{6FA0F3AA-0EBB-CE4D-8337-5C08045208CE}" dt="2022-10-02T00:05:47.120" v="517" actId="20577"/>
          <ac:spMkLst>
            <pc:docMk/>
            <pc:sldMk cId="658422167" sldId="1355"/>
            <ac:spMk id="3" creationId="{08026B23-AD74-CB41-B28B-D3CA9D063BA0}"/>
          </ac:spMkLst>
        </pc:spChg>
      </pc:sldChg>
    </pc:docChg>
  </pc:docChgLst>
  <pc:docChgLst>
    <pc:chgData name="Ren Ping Liu" userId="60ce823c-5cb7-4d3e-be0b-034740f7a9f3" providerId="ADAL" clId="{D04E88A8-47C6-1942-BA0E-5F6FF5656C1B}"/>
    <pc:docChg chg="undo custSel addSld modSld">
      <pc:chgData name="Ren Ping Liu" userId="60ce823c-5cb7-4d3e-be0b-034740f7a9f3" providerId="ADAL" clId="{D04E88A8-47C6-1942-BA0E-5F6FF5656C1B}" dt="2022-04-25T20:00:01.631" v="448" actId="20577"/>
      <pc:docMkLst>
        <pc:docMk/>
      </pc:docMkLst>
      <pc:sldChg chg="modSp mod">
        <pc:chgData name="Ren Ping Liu" userId="60ce823c-5cb7-4d3e-be0b-034740f7a9f3" providerId="ADAL" clId="{D04E88A8-47C6-1942-BA0E-5F6FF5656C1B}" dt="2022-04-25T19:58:57.027" v="403" actId="20577"/>
        <pc:sldMkLst>
          <pc:docMk/>
          <pc:sldMk cId="2314825519" sldId="960"/>
        </pc:sldMkLst>
        <pc:spChg chg="mod">
          <ac:chgData name="Ren Ping Liu" userId="60ce823c-5cb7-4d3e-be0b-034740f7a9f3" providerId="ADAL" clId="{D04E88A8-47C6-1942-BA0E-5F6FF5656C1B}" dt="2022-04-25T19:58:57.027" v="403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mod modShow">
        <pc:chgData name="Ren Ping Liu" userId="60ce823c-5cb7-4d3e-be0b-034740f7a9f3" providerId="ADAL" clId="{D04E88A8-47C6-1942-BA0E-5F6FF5656C1B}" dt="2022-04-24T20:11:48.979" v="399" actId="729"/>
        <pc:sldMkLst>
          <pc:docMk/>
          <pc:sldMk cId="2621416948" sldId="1050"/>
        </pc:sldMkLst>
      </pc:sldChg>
      <pc:sldChg chg="modSp">
        <pc:chgData name="Ren Ping Liu" userId="60ce823c-5cb7-4d3e-be0b-034740f7a9f3" providerId="ADAL" clId="{D04E88A8-47C6-1942-BA0E-5F6FF5656C1B}" dt="2022-04-25T20:00:01.631" v="448" actId="20577"/>
        <pc:sldMkLst>
          <pc:docMk/>
          <pc:sldMk cId="1448817830" sldId="1227"/>
        </pc:sldMkLst>
        <pc:spChg chg="mod">
          <ac:chgData name="Ren Ping Liu" userId="60ce823c-5cb7-4d3e-be0b-034740f7a9f3" providerId="ADAL" clId="{D04E88A8-47C6-1942-BA0E-5F6FF5656C1B}" dt="2022-04-25T20:00:01.631" v="448" actId="20577"/>
          <ac:spMkLst>
            <pc:docMk/>
            <pc:sldMk cId="1448817830" sldId="1227"/>
            <ac:spMk id="78" creationId="{63A0E728-15C0-5141-B876-072BF370E653}"/>
          </ac:spMkLst>
        </pc:spChg>
      </pc:sldChg>
      <pc:sldChg chg="addSp delSp modSp mod modAnim">
        <pc:chgData name="Ren Ping Liu" userId="60ce823c-5cb7-4d3e-be0b-034740f7a9f3" providerId="ADAL" clId="{D04E88A8-47C6-1942-BA0E-5F6FF5656C1B}" dt="2022-04-18T23:18:30.689" v="20" actId="1076"/>
        <pc:sldMkLst>
          <pc:docMk/>
          <pc:sldMk cId="922246313" sldId="1228"/>
        </pc:sldMkLst>
        <pc:spChg chg="add del mod">
          <ac:chgData name="Ren Ping Liu" userId="60ce823c-5cb7-4d3e-be0b-034740f7a9f3" providerId="ADAL" clId="{D04E88A8-47C6-1942-BA0E-5F6FF5656C1B}" dt="2022-04-18T23:16:38.542" v="2"/>
          <ac:spMkLst>
            <pc:docMk/>
            <pc:sldMk cId="922246313" sldId="1228"/>
            <ac:spMk id="23" creationId="{B9EE95A4-88C1-C644-9D82-E194C4502E71}"/>
          </ac:spMkLst>
        </pc:spChg>
        <pc:spChg chg="add mod">
          <ac:chgData name="Ren Ping Liu" userId="60ce823c-5cb7-4d3e-be0b-034740f7a9f3" providerId="ADAL" clId="{D04E88A8-47C6-1942-BA0E-5F6FF5656C1B}" dt="2022-04-18T23:18:30.689" v="20" actId="1076"/>
          <ac:spMkLst>
            <pc:docMk/>
            <pc:sldMk cId="922246313" sldId="1228"/>
            <ac:spMk id="24" creationId="{DCFC755E-9FD6-1B47-8FF4-29617036006C}"/>
          </ac:spMkLst>
        </pc:spChg>
        <pc:spChg chg="add mod">
          <ac:chgData name="Ren Ping Liu" userId="60ce823c-5cb7-4d3e-be0b-034740f7a9f3" providerId="ADAL" clId="{D04E88A8-47C6-1942-BA0E-5F6FF5656C1B}" dt="2022-04-18T23:18:03.550" v="17" actId="14100"/>
          <ac:spMkLst>
            <pc:docMk/>
            <pc:sldMk cId="922246313" sldId="1228"/>
            <ac:spMk id="25" creationId="{61B21969-A547-8542-87BF-3609EFE2F7EB}"/>
          </ac:spMkLst>
        </pc:spChg>
      </pc:sldChg>
      <pc:sldChg chg="modSp mod">
        <pc:chgData name="Ren Ping Liu" userId="60ce823c-5cb7-4d3e-be0b-034740f7a9f3" providerId="ADAL" clId="{D04E88A8-47C6-1942-BA0E-5F6FF5656C1B}" dt="2022-04-22T23:56:58.006" v="66" actId="14100"/>
        <pc:sldMkLst>
          <pc:docMk/>
          <pc:sldMk cId="787738476" sldId="1249"/>
        </pc:sldMkLst>
        <pc:spChg chg="mod">
          <ac:chgData name="Ren Ping Liu" userId="60ce823c-5cb7-4d3e-be0b-034740f7a9f3" providerId="ADAL" clId="{D04E88A8-47C6-1942-BA0E-5F6FF5656C1B}" dt="2022-04-22T23:56:34.449" v="65" actId="14100"/>
          <ac:spMkLst>
            <pc:docMk/>
            <pc:sldMk cId="787738476" sldId="1249"/>
            <ac:spMk id="242" creationId="{AAB1A5DE-415B-F14B-A28A-363ED94665BF}"/>
          </ac:spMkLst>
        </pc:spChg>
        <pc:spChg chg="mod">
          <ac:chgData name="Ren Ping Liu" userId="60ce823c-5cb7-4d3e-be0b-034740f7a9f3" providerId="ADAL" clId="{D04E88A8-47C6-1942-BA0E-5F6FF5656C1B}" dt="2022-04-22T23:56:58.006" v="66" actId="14100"/>
          <ac:spMkLst>
            <pc:docMk/>
            <pc:sldMk cId="787738476" sldId="1249"/>
            <ac:spMk id="244" creationId="{4491BF2B-1B3B-CC46-9290-459EE74E54A2}"/>
          </ac:spMkLst>
        </pc:spChg>
        <pc:spChg chg="mod">
          <ac:chgData name="Ren Ping Liu" userId="60ce823c-5cb7-4d3e-be0b-034740f7a9f3" providerId="ADAL" clId="{D04E88A8-47C6-1942-BA0E-5F6FF5656C1B}" dt="2022-04-22T23:44:37.828" v="33"/>
          <ac:spMkLst>
            <pc:docMk/>
            <pc:sldMk cId="787738476" sldId="1249"/>
            <ac:spMk id="246" creationId="{AAB1F5FE-4DFF-8942-96D2-1BF59A9B8ED7}"/>
          </ac:spMkLst>
        </pc:spChg>
        <pc:spChg chg="mod">
          <ac:chgData name="Ren Ping Liu" userId="60ce823c-5cb7-4d3e-be0b-034740f7a9f3" providerId="ADAL" clId="{D04E88A8-47C6-1942-BA0E-5F6FF5656C1B}" dt="2022-04-22T23:44:37.828" v="33"/>
          <ac:spMkLst>
            <pc:docMk/>
            <pc:sldMk cId="787738476" sldId="1249"/>
            <ac:spMk id="247" creationId="{02C346E9-CF40-A846-ACD9-F72DFBB9E805}"/>
          </ac:spMkLst>
        </pc:spChg>
        <pc:spChg chg="mod">
          <ac:chgData name="Ren Ping Liu" userId="60ce823c-5cb7-4d3e-be0b-034740f7a9f3" providerId="ADAL" clId="{D04E88A8-47C6-1942-BA0E-5F6FF5656C1B}" dt="2022-04-22T23:45:04.755" v="38" actId="14100"/>
          <ac:spMkLst>
            <pc:docMk/>
            <pc:sldMk cId="787738476" sldId="1249"/>
            <ac:spMk id="249" creationId="{14EC7CB6-196B-5E44-AD24-302ACAC213D8}"/>
          </ac:spMkLst>
        </pc:spChg>
        <pc:spChg chg="mod">
          <ac:chgData name="Ren Ping Liu" userId="60ce823c-5cb7-4d3e-be0b-034740f7a9f3" providerId="ADAL" clId="{D04E88A8-47C6-1942-BA0E-5F6FF5656C1B}" dt="2022-04-22T23:44:37.828" v="33"/>
          <ac:spMkLst>
            <pc:docMk/>
            <pc:sldMk cId="787738476" sldId="1249"/>
            <ac:spMk id="250" creationId="{15AACE12-C210-0141-824B-658545F2E1EB}"/>
          </ac:spMkLst>
        </pc:spChg>
        <pc:spChg chg="mod">
          <ac:chgData name="Ren Ping Liu" userId="60ce823c-5cb7-4d3e-be0b-034740f7a9f3" providerId="ADAL" clId="{D04E88A8-47C6-1942-BA0E-5F6FF5656C1B}" dt="2022-04-22T23:44:50.913" v="37" actId="20577"/>
          <ac:spMkLst>
            <pc:docMk/>
            <pc:sldMk cId="787738476" sldId="1249"/>
            <ac:spMk id="251" creationId="{8FBBD149-E4A4-7649-964F-57535C719AD2}"/>
          </ac:spMkLst>
        </pc:spChg>
        <pc:grpChg chg="mod">
          <ac:chgData name="Ren Ping Liu" userId="60ce823c-5cb7-4d3e-be0b-034740f7a9f3" providerId="ADAL" clId="{D04E88A8-47C6-1942-BA0E-5F6FF5656C1B}" dt="2022-04-22T23:44:37.828" v="33"/>
          <ac:grpSpMkLst>
            <pc:docMk/>
            <pc:sldMk cId="787738476" sldId="1249"/>
            <ac:grpSpMk id="241" creationId="{C0DE6387-1D17-B74C-B49C-337140026F6C}"/>
          </ac:grpSpMkLst>
        </pc:grpChg>
        <pc:grpChg chg="mod">
          <ac:chgData name="Ren Ping Liu" userId="60ce823c-5cb7-4d3e-be0b-034740f7a9f3" providerId="ADAL" clId="{D04E88A8-47C6-1942-BA0E-5F6FF5656C1B}" dt="2022-04-22T23:44:37.828" v="33"/>
          <ac:grpSpMkLst>
            <pc:docMk/>
            <pc:sldMk cId="787738476" sldId="1249"/>
            <ac:grpSpMk id="243" creationId="{937CC7FC-FB1E-3F44-8360-192E93D54F76}"/>
          </ac:grpSpMkLst>
        </pc:grpChg>
        <pc:grpChg chg="mod">
          <ac:chgData name="Ren Ping Liu" userId="60ce823c-5cb7-4d3e-be0b-034740f7a9f3" providerId="ADAL" clId="{D04E88A8-47C6-1942-BA0E-5F6FF5656C1B}" dt="2022-04-22T23:44:37.828" v="33"/>
          <ac:grpSpMkLst>
            <pc:docMk/>
            <pc:sldMk cId="787738476" sldId="1249"/>
            <ac:grpSpMk id="245" creationId="{FCF8DCB2-D709-AF40-B84B-C341D1A769CD}"/>
          </ac:grpSpMkLst>
        </pc:grpChg>
        <pc:cxnChg chg="mod">
          <ac:chgData name="Ren Ping Liu" userId="60ce823c-5cb7-4d3e-be0b-034740f7a9f3" providerId="ADAL" clId="{D04E88A8-47C6-1942-BA0E-5F6FF5656C1B}" dt="2022-04-22T23:44:37.828" v="33"/>
          <ac:cxnSpMkLst>
            <pc:docMk/>
            <pc:sldMk cId="787738476" sldId="1249"/>
            <ac:cxnSpMk id="248" creationId="{322E19FC-BD9D-FC41-8AF9-4540EB9B5BC4}"/>
          </ac:cxnSpMkLst>
        </pc:cxnChg>
      </pc:sldChg>
      <pc:sldChg chg="modSp mod">
        <pc:chgData name="Ren Ping Liu" userId="60ce823c-5cb7-4d3e-be0b-034740f7a9f3" providerId="ADAL" clId="{D04E88A8-47C6-1942-BA0E-5F6FF5656C1B}" dt="2022-04-22T23:51:16.246" v="63" actId="14100"/>
        <pc:sldMkLst>
          <pc:docMk/>
          <pc:sldMk cId="1299959410" sldId="1250"/>
        </pc:sldMkLst>
        <pc:spChg chg="mod">
          <ac:chgData name="Ren Ping Liu" userId="60ce823c-5cb7-4d3e-be0b-034740f7a9f3" providerId="ADAL" clId="{D04E88A8-47C6-1942-BA0E-5F6FF5656C1B}" dt="2022-04-22T23:51:16.246" v="63" actId="14100"/>
          <ac:spMkLst>
            <pc:docMk/>
            <pc:sldMk cId="1299959410" sldId="1250"/>
            <ac:spMk id="240" creationId="{D243147C-9122-B241-8C55-25D0B03D8B27}"/>
          </ac:spMkLst>
        </pc:spChg>
        <pc:spChg chg="mod">
          <ac:chgData name="Ren Ping Liu" userId="60ce823c-5cb7-4d3e-be0b-034740f7a9f3" providerId="ADAL" clId="{D04E88A8-47C6-1942-BA0E-5F6FF5656C1B}" dt="2022-04-22T23:49:05.006" v="57"/>
          <ac:spMkLst>
            <pc:docMk/>
            <pc:sldMk cId="1299959410" sldId="1250"/>
            <ac:spMk id="253" creationId="{9DC590FA-D1AC-6D48-9AED-FD23B9858548}"/>
          </ac:spMkLst>
        </pc:spChg>
        <pc:spChg chg="mod">
          <ac:chgData name="Ren Ping Liu" userId="60ce823c-5cb7-4d3e-be0b-034740f7a9f3" providerId="ADAL" clId="{D04E88A8-47C6-1942-BA0E-5F6FF5656C1B}" dt="2022-04-22T23:49:05.006" v="57"/>
          <ac:spMkLst>
            <pc:docMk/>
            <pc:sldMk cId="1299959410" sldId="1250"/>
            <ac:spMk id="254" creationId="{8366C6AB-4C92-574D-ABC4-3F2AE3DE7BA4}"/>
          </ac:spMkLst>
        </pc:spChg>
        <pc:spChg chg="mod">
          <ac:chgData name="Ren Ping Liu" userId="60ce823c-5cb7-4d3e-be0b-034740f7a9f3" providerId="ADAL" clId="{D04E88A8-47C6-1942-BA0E-5F6FF5656C1B}" dt="2022-04-22T23:49:22.447" v="62" actId="14100"/>
          <ac:spMkLst>
            <pc:docMk/>
            <pc:sldMk cId="1299959410" sldId="1250"/>
            <ac:spMk id="256" creationId="{14FE793B-897D-AE4D-809B-4BC6049E42EF}"/>
          </ac:spMkLst>
        </pc:spChg>
        <pc:spChg chg="mod">
          <ac:chgData name="Ren Ping Liu" userId="60ce823c-5cb7-4d3e-be0b-034740f7a9f3" providerId="ADAL" clId="{D04E88A8-47C6-1942-BA0E-5F6FF5656C1B}" dt="2022-04-22T23:49:05.006" v="57"/>
          <ac:spMkLst>
            <pc:docMk/>
            <pc:sldMk cId="1299959410" sldId="1250"/>
            <ac:spMk id="257" creationId="{4C7B8338-DF18-834C-9D16-A6EFCD25492C}"/>
          </ac:spMkLst>
        </pc:spChg>
        <pc:spChg chg="mod">
          <ac:chgData name="Ren Ping Liu" userId="60ce823c-5cb7-4d3e-be0b-034740f7a9f3" providerId="ADAL" clId="{D04E88A8-47C6-1942-BA0E-5F6FF5656C1B}" dt="2022-04-22T23:49:12.494" v="61" actId="20577"/>
          <ac:spMkLst>
            <pc:docMk/>
            <pc:sldMk cId="1299959410" sldId="1250"/>
            <ac:spMk id="258" creationId="{35BC9C8C-D610-0F40-9928-D68B0361F296}"/>
          </ac:spMkLst>
        </pc:spChg>
        <pc:spChg chg="mod">
          <ac:chgData name="Ren Ping Liu" userId="60ce823c-5cb7-4d3e-be0b-034740f7a9f3" providerId="ADAL" clId="{D04E88A8-47C6-1942-BA0E-5F6FF5656C1B}" dt="2022-04-22T23:47:33.375" v="51"/>
          <ac:spMkLst>
            <pc:docMk/>
            <pc:sldMk cId="1299959410" sldId="1250"/>
            <ac:spMk id="276" creationId="{7C98B51F-B4A6-3B45-888C-5FBB44E4FF36}"/>
          </ac:spMkLst>
        </pc:spChg>
        <pc:spChg chg="mod">
          <ac:chgData name="Ren Ping Liu" userId="60ce823c-5cb7-4d3e-be0b-034740f7a9f3" providerId="ADAL" clId="{D04E88A8-47C6-1942-BA0E-5F6FF5656C1B}" dt="2022-04-22T23:47:33.375" v="51"/>
          <ac:spMkLst>
            <pc:docMk/>
            <pc:sldMk cId="1299959410" sldId="1250"/>
            <ac:spMk id="278" creationId="{CA406176-DE57-4844-B765-7A5DBC46A9EB}"/>
          </ac:spMkLst>
        </pc:spChg>
        <pc:spChg chg="mod">
          <ac:chgData name="Ren Ping Liu" userId="60ce823c-5cb7-4d3e-be0b-034740f7a9f3" providerId="ADAL" clId="{D04E88A8-47C6-1942-BA0E-5F6FF5656C1B}" dt="2022-04-22T23:47:33.375" v="51"/>
          <ac:spMkLst>
            <pc:docMk/>
            <pc:sldMk cId="1299959410" sldId="1250"/>
            <ac:spMk id="280" creationId="{089F8FCB-FEC8-0A4A-8AC9-A05239270264}"/>
          </ac:spMkLst>
        </pc:spChg>
        <pc:spChg chg="mod">
          <ac:chgData name="Ren Ping Liu" userId="60ce823c-5cb7-4d3e-be0b-034740f7a9f3" providerId="ADAL" clId="{D04E88A8-47C6-1942-BA0E-5F6FF5656C1B}" dt="2022-04-22T23:47:33.375" v="51"/>
          <ac:spMkLst>
            <pc:docMk/>
            <pc:sldMk cId="1299959410" sldId="1250"/>
            <ac:spMk id="282" creationId="{618E84D4-ACDD-F443-9A75-31985FCC03A1}"/>
          </ac:spMkLst>
        </pc:spChg>
        <pc:spChg chg="mod">
          <ac:chgData name="Ren Ping Liu" userId="60ce823c-5cb7-4d3e-be0b-034740f7a9f3" providerId="ADAL" clId="{D04E88A8-47C6-1942-BA0E-5F6FF5656C1B}" dt="2022-04-22T23:48:07.604" v="56" actId="14100"/>
          <ac:spMkLst>
            <pc:docMk/>
            <pc:sldMk cId="1299959410" sldId="1250"/>
            <ac:spMk id="347" creationId="{397C8588-CD10-484F-9B94-94120FF4354A}"/>
          </ac:spMkLst>
        </pc:spChg>
        <pc:spChg chg="mod">
          <ac:chgData name="Ren Ping Liu" userId="60ce823c-5cb7-4d3e-be0b-034740f7a9f3" providerId="ADAL" clId="{D04E88A8-47C6-1942-BA0E-5F6FF5656C1B}" dt="2022-04-22T23:47:33.375" v="51"/>
          <ac:spMkLst>
            <pc:docMk/>
            <pc:sldMk cId="1299959410" sldId="1250"/>
            <ac:spMk id="348" creationId="{470F7948-0893-B143-8C47-CBE72D6C5729}"/>
          </ac:spMkLst>
        </pc:spChg>
        <pc:spChg chg="mod">
          <ac:chgData name="Ren Ping Liu" userId="60ce823c-5cb7-4d3e-be0b-034740f7a9f3" providerId="ADAL" clId="{D04E88A8-47C6-1942-BA0E-5F6FF5656C1B}" dt="2022-04-22T23:47:40.736" v="55" actId="20577"/>
          <ac:spMkLst>
            <pc:docMk/>
            <pc:sldMk cId="1299959410" sldId="1250"/>
            <ac:spMk id="349" creationId="{60E7DAE4-8059-1543-AFD1-A4A0E4F2EF26}"/>
          </ac:spMkLst>
        </pc:spChg>
        <pc:grpChg chg="mod">
          <ac:chgData name="Ren Ping Liu" userId="60ce823c-5cb7-4d3e-be0b-034740f7a9f3" providerId="ADAL" clId="{D04E88A8-47C6-1942-BA0E-5F6FF5656C1B}" dt="2022-04-22T23:49:05.006" v="57"/>
          <ac:grpSpMkLst>
            <pc:docMk/>
            <pc:sldMk cId="1299959410" sldId="1250"/>
            <ac:grpSpMk id="239" creationId="{0E0A9FB0-8302-2744-A9AC-61FA5D0E591E}"/>
          </ac:grpSpMkLst>
        </pc:grpChg>
        <pc:grpChg chg="mod">
          <ac:chgData name="Ren Ping Liu" userId="60ce823c-5cb7-4d3e-be0b-034740f7a9f3" providerId="ADAL" clId="{D04E88A8-47C6-1942-BA0E-5F6FF5656C1B}" dt="2022-04-22T23:49:05.006" v="57"/>
          <ac:grpSpMkLst>
            <pc:docMk/>
            <pc:sldMk cId="1299959410" sldId="1250"/>
            <ac:grpSpMk id="252" creationId="{6D2336AA-0C32-324B-A00A-57F9CA7ECD15}"/>
          </ac:grpSpMkLst>
        </pc:grpChg>
        <pc:grpChg chg="mod">
          <ac:chgData name="Ren Ping Liu" userId="60ce823c-5cb7-4d3e-be0b-034740f7a9f3" providerId="ADAL" clId="{D04E88A8-47C6-1942-BA0E-5F6FF5656C1B}" dt="2022-04-22T23:47:33.375" v="51"/>
          <ac:grpSpMkLst>
            <pc:docMk/>
            <pc:sldMk cId="1299959410" sldId="1250"/>
            <ac:grpSpMk id="275" creationId="{A2F1D687-C332-114C-A115-90CF8BBB8F39}"/>
          </ac:grpSpMkLst>
        </pc:grpChg>
        <pc:grpChg chg="mod">
          <ac:chgData name="Ren Ping Liu" userId="60ce823c-5cb7-4d3e-be0b-034740f7a9f3" providerId="ADAL" clId="{D04E88A8-47C6-1942-BA0E-5F6FF5656C1B}" dt="2022-04-22T23:47:33.375" v="51"/>
          <ac:grpSpMkLst>
            <pc:docMk/>
            <pc:sldMk cId="1299959410" sldId="1250"/>
            <ac:grpSpMk id="277" creationId="{A45539DD-F434-7243-8ECC-25D3434D7334}"/>
          </ac:grpSpMkLst>
        </pc:grpChg>
        <pc:grpChg chg="mod">
          <ac:chgData name="Ren Ping Liu" userId="60ce823c-5cb7-4d3e-be0b-034740f7a9f3" providerId="ADAL" clId="{D04E88A8-47C6-1942-BA0E-5F6FF5656C1B}" dt="2022-04-22T23:47:33.375" v="51"/>
          <ac:grpSpMkLst>
            <pc:docMk/>
            <pc:sldMk cId="1299959410" sldId="1250"/>
            <ac:grpSpMk id="279" creationId="{D1BD4369-9943-0043-95A9-A467EAB2D21E}"/>
          </ac:grpSpMkLst>
        </pc:grpChg>
        <pc:cxnChg chg="mod">
          <ac:chgData name="Ren Ping Liu" userId="60ce823c-5cb7-4d3e-be0b-034740f7a9f3" providerId="ADAL" clId="{D04E88A8-47C6-1942-BA0E-5F6FF5656C1B}" dt="2022-04-22T23:49:05.006" v="57"/>
          <ac:cxnSpMkLst>
            <pc:docMk/>
            <pc:sldMk cId="1299959410" sldId="1250"/>
            <ac:cxnSpMk id="255" creationId="{D0A767ED-844F-1848-B773-F20F44965F19}"/>
          </ac:cxnSpMkLst>
        </pc:cxnChg>
        <pc:cxnChg chg="mod">
          <ac:chgData name="Ren Ping Liu" userId="60ce823c-5cb7-4d3e-be0b-034740f7a9f3" providerId="ADAL" clId="{D04E88A8-47C6-1942-BA0E-5F6FF5656C1B}" dt="2022-04-22T23:47:33.375" v="51"/>
          <ac:cxnSpMkLst>
            <pc:docMk/>
            <pc:sldMk cId="1299959410" sldId="1250"/>
            <ac:cxnSpMk id="346" creationId="{076AD015-1EF6-8F4C-958E-F02708D5F21D}"/>
          </ac:cxnSpMkLst>
        </pc:cxnChg>
      </pc:sldChg>
      <pc:sldChg chg="modSp mod">
        <pc:chgData name="Ren Ping Liu" userId="60ce823c-5cb7-4d3e-be0b-034740f7a9f3" providerId="ADAL" clId="{D04E88A8-47C6-1942-BA0E-5F6FF5656C1B}" dt="2022-04-23T00:00:06.737" v="128" actId="20577"/>
        <pc:sldMkLst>
          <pc:docMk/>
          <pc:sldMk cId="3410143232" sldId="1254"/>
        </pc:sldMkLst>
        <pc:spChg chg="mod">
          <ac:chgData name="Ren Ping Liu" userId="60ce823c-5cb7-4d3e-be0b-034740f7a9f3" providerId="ADAL" clId="{D04E88A8-47C6-1942-BA0E-5F6FF5656C1B}" dt="2022-04-23T00:00:06.737" v="128" actId="20577"/>
          <ac:spMkLst>
            <pc:docMk/>
            <pc:sldMk cId="3410143232" sldId="1254"/>
            <ac:spMk id="214" creationId="{1D4B225B-56A4-C54E-B06D-75AF9FB2D768}"/>
          </ac:spMkLst>
        </pc:spChg>
        <pc:spChg chg="mod">
          <ac:chgData name="Ren Ping Liu" userId="60ce823c-5cb7-4d3e-be0b-034740f7a9f3" providerId="ADAL" clId="{D04E88A8-47C6-1942-BA0E-5F6FF5656C1B}" dt="2022-04-22T23:59:39.399" v="110" actId="20577"/>
          <ac:spMkLst>
            <pc:docMk/>
            <pc:sldMk cId="3410143232" sldId="1254"/>
            <ac:spMk id="232" creationId="{EAB40A06-F7FC-E544-9A35-C1EB6AB93171}"/>
          </ac:spMkLst>
        </pc:spChg>
        <pc:spChg chg="mod">
          <ac:chgData name="Ren Ping Liu" userId="60ce823c-5cb7-4d3e-be0b-034740f7a9f3" providerId="ADAL" clId="{D04E88A8-47C6-1942-BA0E-5F6FF5656C1B}" dt="2022-04-22T23:59:13.199" v="89" actId="20577"/>
          <ac:spMkLst>
            <pc:docMk/>
            <pc:sldMk cId="3410143232" sldId="1254"/>
            <ac:spMk id="240" creationId="{940904E2-A3C0-D842-9DA2-FE7E9C839DC9}"/>
          </ac:spMkLst>
        </pc:spChg>
      </pc:sldChg>
      <pc:sldChg chg="addSp delSp modSp mod modAnim">
        <pc:chgData name="Ren Ping Liu" userId="60ce823c-5cb7-4d3e-be0b-034740f7a9f3" providerId="ADAL" clId="{D04E88A8-47C6-1942-BA0E-5F6FF5656C1B}" dt="2022-04-23T00:13:56.334" v="207"/>
        <pc:sldMkLst>
          <pc:docMk/>
          <pc:sldMk cId="3018054746" sldId="1267"/>
        </pc:sldMkLst>
        <pc:spChg chg="mod">
          <ac:chgData name="Ren Ping Liu" userId="60ce823c-5cb7-4d3e-be0b-034740f7a9f3" providerId="ADAL" clId="{D04E88A8-47C6-1942-BA0E-5F6FF5656C1B}" dt="2022-04-23T00:04:18.624" v="169" actId="14100"/>
          <ac:spMkLst>
            <pc:docMk/>
            <pc:sldMk cId="3018054746" sldId="1267"/>
            <ac:spMk id="46" creationId="{44D77E8A-0841-D248-AAFE-E3084A79390C}"/>
          </ac:spMkLst>
        </pc:spChg>
        <pc:spChg chg="mod">
          <ac:chgData name="Ren Ping Liu" userId="60ce823c-5cb7-4d3e-be0b-034740f7a9f3" providerId="ADAL" clId="{D04E88A8-47C6-1942-BA0E-5F6FF5656C1B}" dt="2022-04-23T00:03:47.333" v="166" actId="14100"/>
          <ac:spMkLst>
            <pc:docMk/>
            <pc:sldMk cId="3018054746" sldId="1267"/>
            <ac:spMk id="48" creationId="{FDFD5109-8A60-3E48-9EB8-9EFC39C68335}"/>
          </ac:spMkLst>
        </pc:spChg>
        <pc:spChg chg="mod">
          <ac:chgData name="Ren Ping Liu" userId="60ce823c-5cb7-4d3e-be0b-034740f7a9f3" providerId="ADAL" clId="{D04E88A8-47C6-1942-BA0E-5F6FF5656C1B}" dt="2022-04-23T00:01:46.194" v="136" actId="14100"/>
          <ac:spMkLst>
            <pc:docMk/>
            <pc:sldMk cId="3018054746" sldId="1267"/>
            <ac:spMk id="50" creationId="{BE0AA5FF-8E7B-164E-AD26-2AD6D22F7801}"/>
          </ac:spMkLst>
        </pc:spChg>
        <pc:spChg chg="mod">
          <ac:chgData name="Ren Ping Liu" userId="60ce823c-5cb7-4d3e-be0b-034740f7a9f3" providerId="ADAL" clId="{D04E88A8-47C6-1942-BA0E-5F6FF5656C1B}" dt="2022-04-23T00:01:30.231" v="133" actId="1076"/>
          <ac:spMkLst>
            <pc:docMk/>
            <pc:sldMk cId="3018054746" sldId="1267"/>
            <ac:spMk id="51" creationId="{0EE416EA-8AC5-604A-98AC-C1B2DB614652}"/>
          </ac:spMkLst>
        </pc:spChg>
        <pc:spChg chg="mod">
          <ac:chgData name="Ren Ping Liu" userId="60ce823c-5cb7-4d3e-be0b-034740f7a9f3" providerId="ADAL" clId="{D04E88A8-47C6-1942-BA0E-5F6FF5656C1B}" dt="2022-04-23T00:04:05.976" v="167" actId="14100"/>
          <ac:spMkLst>
            <pc:docMk/>
            <pc:sldMk cId="3018054746" sldId="1267"/>
            <ac:spMk id="53" creationId="{BEE804C1-9DB7-6C4B-A2C8-B3D95AA00BA8}"/>
          </ac:spMkLst>
        </pc:spChg>
        <pc:spChg chg="del mod">
          <ac:chgData name="Ren Ping Liu" userId="60ce823c-5cb7-4d3e-be0b-034740f7a9f3" providerId="ADAL" clId="{D04E88A8-47C6-1942-BA0E-5F6FF5656C1B}" dt="2022-04-23T00:01:34.929" v="134" actId="478"/>
          <ac:spMkLst>
            <pc:docMk/>
            <pc:sldMk cId="3018054746" sldId="1267"/>
            <ac:spMk id="54" creationId="{BEEC2B53-0BAA-074F-987F-70C6E29F81BA}"/>
          </ac:spMkLst>
        </pc:spChg>
        <pc:spChg chg="mod">
          <ac:chgData name="Ren Ping Liu" userId="60ce823c-5cb7-4d3e-be0b-034740f7a9f3" providerId="ADAL" clId="{D04E88A8-47C6-1942-BA0E-5F6FF5656C1B}" dt="2022-04-23T00:03:37.980" v="165" actId="20577"/>
          <ac:spMkLst>
            <pc:docMk/>
            <pc:sldMk cId="3018054746" sldId="1267"/>
            <ac:spMk id="55" creationId="{539CD974-A992-3141-B001-7131D94A49B9}"/>
          </ac:spMkLst>
        </pc:spChg>
        <pc:spChg chg="mod">
          <ac:chgData name="Ren Ping Liu" userId="60ce823c-5cb7-4d3e-be0b-034740f7a9f3" providerId="ADAL" clId="{D04E88A8-47C6-1942-BA0E-5F6FF5656C1B}" dt="2022-04-23T00:05:34.221" v="174"/>
          <ac:spMkLst>
            <pc:docMk/>
            <pc:sldMk cId="3018054746" sldId="1267"/>
            <ac:spMk id="58" creationId="{EB36D617-D240-4741-AF74-F9A0F66E7A5C}"/>
          </ac:spMkLst>
        </pc:spChg>
        <pc:spChg chg="mod">
          <ac:chgData name="Ren Ping Liu" userId="60ce823c-5cb7-4d3e-be0b-034740f7a9f3" providerId="ADAL" clId="{D04E88A8-47C6-1942-BA0E-5F6FF5656C1B}" dt="2022-04-23T00:05:34.221" v="174"/>
          <ac:spMkLst>
            <pc:docMk/>
            <pc:sldMk cId="3018054746" sldId="1267"/>
            <ac:spMk id="60" creationId="{6F5D1D7C-9B53-A443-9C44-46FB9B11FDC2}"/>
          </ac:spMkLst>
        </pc:spChg>
        <pc:spChg chg="mod">
          <ac:chgData name="Ren Ping Liu" userId="60ce823c-5cb7-4d3e-be0b-034740f7a9f3" providerId="ADAL" clId="{D04E88A8-47C6-1942-BA0E-5F6FF5656C1B}" dt="2022-04-23T00:05:34.221" v="174"/>
          <ac:spMkLst>
            <pc:docMk/>
            <pc:sldMk cId="3018054746" sldId="1267"/>
            <ac:spMk id="62" creationId="{4503B894-A527-5B4E-B2B2-3BECAB3ADFC4}"/>
          </ac:spMkLst>
        </pc:spChg>
        <pc:spChg chg="mod">
          <ac:chgData name="Ren Ping Liu" userId="60ce823c-5cb7-4d3e-be0b-034740f7a9f3" providerId="ADAL" clId="{D04E88A8-47C6-1942-BA0E-5F6FF5656C1B}" dt="2022-04-23T00:05:46.451" v="177" actId="20577"/>
          <ac:spMkLst>
            <pc:docMk/>
            <pc:sldMk cId="3018054746" sldId="1267"/>
            <ac:spMk id="63" creationId="{CC441FC6-CA0D-304A-A972-027C4E4FC130}"/>
          </ac:spMkLst>
        </pc:spChg>
        <pc:spChg chg="mod">
          <ac:chgData name="Ren Ping Liu" userId="60ce823c-5cb7-4d3e-be0b-034740f7a9f3" providerId="ADAL" clId="{D04E88A8-47C6-1942-BA0E-5F6FF5656C1B}" dt="2022-04-23T00:05:34.221" v="174"/>
          <ac:spMkLst>
            <pc:docMk/>
            <pc:sldMk cId="3018054746" sldId="1267"/>
            <ac:spMk id="65" creationId="{AD292E55-5274-7B40-9573-A2A937DD14D6}"/>
          </ac:spMkLst>
        </pc:spChg>
        <pc:spChg chg="mod">
          <ac:chgData name="Ren Ping Liu" userId="60ce823c-5cb7-4d3e-be0b-034740f7a9f3" providerId="ADAL" clId="{D04E88A8-47C6-1942-BA0E-5F6FF5656C1B}" dt="2022-04-23T00:06:27.159" v="189" actId="20577"/>
          <ac:spMkLst>
            <pc:docMk/>
            <pc:sldMk cId="3018054746" sldId="1267"/>
            <ac:spMk id="66" creationId="{BDAB4D16-78FE-3449-ACA8-A254F04F97FC}"/>
          </ac:spMkLst>
        </pc:spChg>
        <pc:spChg chg="mod">
          <ac:chgData name="Ren Ping Liu" userId="60ce823c-5cb7-4d3e-be0b-034740f7a9f3" providerId="ADAL" clId="{D04E88A8-47C6-1942-BA0E-5F6FF5656C1B}" dt="2022-04-23T00:11:02.942" v="195"/>
          <ac:spMkLst>
            <pc:docMk/>
            <pc:sldMk cId="3018054746" sldId="1267"/>
            <ac:spMk id="70" creationId="{D97A0C4C-9CBE-4B44-8A74-B8A65178C39E}"/>
          </ac:spMkLst>
        </pc:spChg>
        <pc:spChg chg="mod">
          <ac:chgData name="Ren Ping Liu" userId="60ce823c-5cb7-4d3e-be0b-034740f7a9f3" providerId="ADAL" clId="{D04E88A8-47C6-1942-BA0E-5F6FF5656C1B}" dt="2022-04-23T00:11:02.942" v="195"/>
          <ac:spMkLst>
            <pc:docMk/>
            <pc:sldMk cId="3018054746" sldId="1267"/>
            <ac:spMk id="72" creationId="{CE5AAA2B-7AF6-4D42-AAE0-0DD0DE8D95E5}"/>
          </ac:spMkLst>
        </pc:spChg>
        <pc:spChg chg="mod">
          <ac:chgData name="Ren Ping Liu" userId="60ce823c-5cb7-4d3e-be0b-034740f7a9f3" providerId="ADAL" clId="{D04E88A8-47C6-1942-BA0E-5F6FF5656C1B}" dt="2022-04-23T00:11:02.942" v="195"/>
          <ac:spMkLst>
            <pc:docMk/>
            <pc:sldMk cId="3018054746" sldId="1267"/>
            <ac:spMk id="74" creationId="{B27C8EC9-C2D4-3E48-8D6C-D153C94B64E2}"/>
          </ac:spMkLst>
        </pc:spChg>
        <pc:spChg chg="mod">
          <ac:chgData name="Ren Ping Liu" userId="60ce823c-5cb7-4d3e-be0b-034740f7a9f3" providerId="ADAL" clId="{D04E88A8-47C6-1942-BA0E-5F6FF5656C1B}" dt="2022-04-23T00:11:02.942" v="195"/>
          <ac:spMkLst>
            <pc:docMk/>
            <pc:sldMk cId="3018054746" sldId="1267"/>
            <ac:spMk id="75" creationId="{738AC865-500E-BD45-B69D-6BE00F8313BD}"/>
          </ac:spMkLst>
        </pc:spChg>
        <pc:spChg chg="mod">
          <ac:chgData name="Ren Ping Liu" userId="60ce823c-5cb7-4d3e-be0b-034740f7a9f3" providerId="ADAL" clId="{D04E88A8-47C6-1942-BA0E-5F6FF5656C1B}" dt="2022-04-23T00:11:02.942" v="195"/>
          <ac:spMkLst>
            <pc:docMk/>
            <pc:sldMk cId="3018054746" sldId="1267"/>
            <ac:spMk id="77" creationId="{BD923E47-2085-6B43-9AE7-FD1BFC5463A2}"/>
          </ac:spMkLst>
        </pc:spChg>
        <pc:spChg chg="mod">
          <ac:chgData name="Ren Ping Liu" userId="60ce823c-5cb7-4d3e-be0b-034740f7a9f3" providerId="ADAL" clId="{D04E88A8-47C6-1942-BA0E-5F6FF5656C1B}" dt="2022-04-23T00:12:23.324" v="201" actId="207"/>
          <ac:spMkLst>
            <pc:docMk/>
            <pc:sldMk cId="3018054746" sldId="1267"/>
            <ac:spMk id="78" creationId="{6AA9CD1B-A9BC-6044-AD70-1D1318BF7AEC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86" creationId="{AA88A075-09A8-CA4E-82D1-8922BDB9FED5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87" creationId="{4B2EFECB-750C-904E-9CF2-153C9D959B07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88" creationId="{B240CDD0-033A-094B-876D-BDAA0A22FFA1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89" creationId="{7A3FBC27-1E37-F54B-BC58-AC6D92BBBDFF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0" creationId="{64C6B584-D5CB-894C-8DF1-970A85230582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1" creationId="{5C5412BE-59B0-934A-B7BA-B3DF572827ED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2" creationId="{CFAF80BD-A1F8-574D-9A78-AD60A870496F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3" creationId="{B43B42B3-5A45-CC4B-AD55-97D4D7FEE9F2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4" creationId="{3F856C59-D658-7B43-A0E2-8332A0F4880C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7" creationId="{8D486D45-3211-2E42-9C51-652738E0C104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8" creationId="{C4EEA417-D5C5-ED4D-88D6-31DEF02AA77B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99" creationId="{6DB9746E-151B-D246-AE3B-7C96BB80470E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101" creationId="{1DED0BC9-977B-8046-8C36-2E4B087649CB}"/>
          </ac:spMkLst>
        </pc:spChg>
        <pc:spChg chg="topLvl">
          <ac:chgData name="Ren Ping Liu" userId="60ce823c-5cb7-4d3e-be0b-034740f7a9f3" providerId="ADAL" clId="{D04E88A8-47C6-1942-BA0E-5F6FF5656C1B}" dt="2022-04-23T00:09:02.625" v="190" actId="165"/>
          <ac:spMkLst>
            <pc:docMk/>
            <pc:sldMk cId="3018054746" sldId="1267"/>
            <ac:spMk id="102" creationId="{09BE1DC2-4B0A-DA43-B4B9-66A1A38E5701}"/>
          </ac:spMkLst>
        </pc:spChg>
        <pc:spChg chg="mod">
          <ac:chgData name="Ren Ping Liu" userId="60ce823c-5cb7-4d3e-be0b-034740f7a9f3" providerId="ADAL" clId="{D04E88A8-47C6-1942-BA0E-5F6FF5656C1B}" dt="2022-04-23T00:13:09.392" v="202"/>
          <ac:spMkLst>
            <pc:docMk/>
            <pc:sldMk cId="3018054746" sldId="1267"/>
            <ac:spMk id="121" creationId="{461BECE0-AE27-584B-857A-EF701CFC02DF}"/>
          </ac:spMkLst>
        </pc:spChg>
        <pc:spChg chg="mod">
          <ac:chgData name="Ren Ping Liu" userId="60ce823c-5cb7-4d3e-be0b-034740f7a9f3" providerId="ADAL" clId="{D04E88A8-47C6-1942-BA0E-5F6FF5656C1B}" dt="2022-04-23T00:13:09.392" v="202"/>
          <ac:spMkLst>
            <pc:docMk/>
            <pc:sldMk cId="3018054746" sldId="1267"/>
            <ac:spMk id="123" creationId="{C5DE468D-2496-9145-A022-C4EF4A241235}"/>
          </ac:spMkLst>
        </pc:spChg>
        <pc:spChg chg="mod">
          <ac:chgData name="Ren Ping Liu" userId="60ce823c-5cb7-4d3e-be0b-034740f7a9f3" providerId="ADAL" clId="{D04E88A8-47C6-1942-BA0E-5F6FF5656C1B}" dt="2022-04-23T00:13:09.392" v="202"/>
          <ac:spMkLst>
            <pc:docMk/>
            <pc:sldMk cId="3018054746" sldId="1267"/>
            <ac:spMk id="125" creationId="{4CBF535C-BCED-D942-9BDE-98353590F719}"/>
          </ac:spMkLst>
        </pc:spChg>
        <pc:spChg chg="mod">
          <ac:chgData name="Ren Ping Liu" userId="60ce823c-5cb7-4d3e-be0b-034740f7a9f3" providerId="ADAL" clId="{D04E88A8-47C6-1942-BA0E-5F6FF5656C1B}" dt="2022-04-23T00:13:09.392" v="202"/>
          <ac:spMkLst>
            <pc:docMk/>
            <pc:sldMk cId="3018054746" sldId="1267"/>
            <ac:spMk id="126" creationId="{CA10CE26-D899-7B43-BEE2-6E8225E68664}"/>
          </ac:spMkLst>
        </pc:spChg>
        <pc:spChg chg="mod">
          <ac:chgData name="Ren Ping Liu" userId="60ce823c-5cb7-4d3e-be0b-034740f7a9f3" providerId="ADAL" clId="{D04E88A8-47C6-1942-BA0E-5F6FF5656C1B}" dt="2022-04-23T00:13:09.392" v="202"/>
          <ac:spMkLst>
            <pc:docMk/>
            <pc:sldMk cId="3018054746" sldId="1267"/>
            <ac:spMk id="128" creationId="{CD884129-CBB4-D447-91F5-981A7435883F}"/>
          </ac:spMkLst>
        </pc:spChg>
        <pc:spChg chg="mod">
          <ac:chgData name="Ren Ping Liu" userId="60ce823c-5cb7-4d3e-be0b-034740f7a9f3" providerId="ADAL" clId="{D04E88A8-47C6-1942-BA0E-5F6FF5656C1B}" dt="2022-04-23T00:13:39.145" v="205" actId="207"/>
          <ac:spMkLst>
            <pc:docMk/>
            <pc:sldMk cId="3018054746" sldId="1267"/>
            <ac:spMk id="129" creationId="{527B3004-9919-6E4A-B50D-2D4CAFCAFA28}"/>
          </ac:spMkLst>
        </pc:spChg>
        <pc:grpChg chg="add">
          <ac:chgData name="Ren Ping Liu" userId="60ce823c-5cb7-4d3e-be0b-034740f7a9f3" providerId="ADAL" clId="{D04E88A8-47C6-1942-BA0E-5F6FF5656C1B}" dt="2022-04-23T00:09:47.582" v="191" actId="164"/>
          <ac:grpSpMkLst>
            <pc:docMk/>
            <pc:sldMk cId="3018054746" sldId="1267"/>
            <ac:grpSpMk id="4" creationId="{BC590BE5-36DF-4A43-AAFD-C300D286B759}"/>
          </ac:grpSpMkLst>
        </pc:grpChg>
        <pc:grpChg chg="add">
          <ac:chgData name="Ren Ping Liu" userId="60ce823c-5cb7-4d3e-be0b-034740f7a9f3" providerId="ADAL" clId="{D04E88A8-47C6-1942-BA0E-5F6FF5656C1B}" dt="2022-04-23T00:10:03.924" v="192" actId="164"/>
          <ac:grpSpMkLst>
            <pc:docMk/>
            <pc:sldMk cId="3018054746" sldId="1267"/>
            <ac:grpSpMk id="6" creationId="{41D77D8A-6ECC-D544-8673-814D8BE5F652}"/>
          </ac:grpSpMkLst>
        </pc:grpChg>
        <pc:grpChg chg="add mod">
          <ac:chgData name="Ren Ping Liu" userId="60ce823c-5cb7-4d3e-be0b-034740f7a9f3" providerId="ADAL" clId="{D04E88A8-47C6-1942-BA0E-5F6FF5656C1B}" dt="2022-04-23T00:05:23.524" v="173" actId="1076"/>
          <ac:grpSpMkLst>
            <pc:docMk/>
            <pc:sldMk cId="3018054746" sldId="1267"/>
            <ac:grpSpMk id="45" creationId="{219FC3CB-04EA-024B-AD81-2D8FF997F79F}"/>
          </ac:grpSpMkLst>
        </pc:grpChg>
        <pc:grpChg chg="mod">
          <ac:chgData name="Ren Ping Liu" userId="60ce823c-5cb7-4d3e-be0b-034740f7a9f3" providerId="ADAL" clId="{D04E88A8-47C6-1942-BA0E-5F6FF5656C1B}" dt="2022-04-23T00:01:05.015" v="129"/>
          <ac:grpSpMkLst>
            <pc:docMk/>
            <pc:sldMk cId="3018054746" sldId="1267"/>
            <ac:grpSpMk id="47" creationId="{885357FB-C907-A748-8024-045FD6ACA2E8}"/>
          </ac:grpSpMkLst>
        </pc:grpChg>
        <pc:grpChg chg="mod">
          <ac:chgData name="Ren Ping Liu" userId="60ce823c-5cb7-4d3e-be0b-034740f7a9f3" providerId="ADAL" clId="{D04E88A8-47C6-1942-BA0E-5F6FF5656C1B}" dt="2022-04-23T00:01:05.015" v="129"/>
          <ac:grpSpMkLst>
            <pc:docMk/>
            <pc:sldMk cId="3018054746" sldId="1267"/>
            <ac:grpSpMk id="49" creationId="{B87C9482-DDEE-FA40-B314-B264C10E3956}"/>
          </ac:grpSpMkLst>
        </pc:grpChg>
        <pc:grpChg chg="add mod">
          <ac:chgData name="Ren Ping Liu" userId="60ce823c-5cb7-4d3e-be0b-034740f7a9f3" providerId="ADAL" clId="{D04E88A8-47C6-1942-BA0E-5F6FF5656C1B}" dt="2022-04-23T00:05:43.874" v="175" actId="1076"/>
          <ac:grpSpMkLst>
            <pc:docMk/>
            <pc:sldMk cId="3018054746" sldId="1267"/>
            <ac:grpSpMk id="57" creationId="{A6405F44-5CB8-BC4B-8443-51DD71ADCCE2}"/>
          </ac:grpSpMkLst>
        </pc:grpChg>
        <pc:grpChg chg="mod">
          <ac:chgData name="Ren Ping Liu" userId="60ce823c-5cb7-4d3e-be0b-034740f7a9f3" providerId="ADAL" clId="{D04E88A8-47C6-1942-BA0E-5F6FF5656C1B}" dt="2022-04-23T00:05:34.221" v="174"/>
          <ac:grpSpMkLst>
            <pc:docMk/>
            <pc:sldMk cId="3018054746" sldId="1267"/>
            <ac:grpSpMk id="59" creationId="{6EF957B2-600A-6040-B9A1-814A830E4F2F}"/>
          </ac:grpSpMkLst>
        </pc:grpChg>
        <pc:grpChg chg="mod">
          <ac:chgData name="Ren Ping Liu" userId="60ce823c-5cb7-4d3e-be0b-034740f7a9f3" providerId="ADAL" clId="{D04E88A8-47C6-1942-BA0E-5F6FF5656C1B}" dt="2022-04-23T00:05:34.221" v="174"/>
          <ac:grpSpMkLst>
            <pc:docMk/>
            <pc:sldMk cId="3018054746" sldId="1267"/>
            <ac:grpSpMk id="61" creationId="{E5F15644-BB24-8B4B-A917-3923CB1678EC}"/>
          </ac:grpSpMkLst>
        </pc:grpChg>
        <pc:grpChg chg="add mod">
          <ac:chgData name="Ren Ping Liu" userId="60ce823c-5cb7-4d3e-be0b-034740f7a9f3" providerId="ADAL" clId="{D04E88A8-47C6-1942-BA0E-5F6FF5656C1B}" dt="2022-04-23T00:11:09.925" v="196" actId="1076"/>
          <ac:grpSpMkLst>
            <pc:docMk/>
            <pc:sldMk cId="3018054746" sldId="1267"/>
            <ac:grpSpMk id="69" creationId="{5BCFDBB3-FC6B-324A-ABA4-57F0B0AD901F}"/>
          </ac:grpSpMkLst>
        </pc:grpChg>
        <pc:grpChg chg="mod">
          <ac:chgData name="Ren Ping Liu" userId="60ce823c-5cb7-4d3e-be0b-034740f7a9f3" providerId="ADAL" clId="{D04E88A8-47C6-1942-BA0E-5F6FF5656C1B}" dt="2022-04-23T00:11:02.942" v="195"/>
          <ac:grpSpMkLst>
            <pc:docMk/>
            <pc:sldMk cId="3018054746" sldId="1267"/>
            <ac:grpSpMk id="71" creationId="{750845E3-A8EC-F64E-B58E-4B9C2E2EFF31}"/>
          </ac:grpSpMkLst>
        </pc:grpChg>
        <pc:grpChg chg="mod">
          <ac:chgData name="Ren Ping Liu" userId="60ce823c-5cb7-4d3e-be0b-034740f7a9f3" providerId="ADAL" clId="{D04E88A8-47C6-1942-BA0E-5F6FF5656C1B}" dt="2022-04-23T00:11:02.942" v="195"/>
          <ac:grpSpMkLst>
            <pc:docMk/>
            <pc:sldMk cId="3018054746" sldId="1267"/>
            <ac:grpSpMk id="73" creationId="{644C4319-B656-5F40-9639-55147FC02C85}"/>
          </ac:grpSpMkLst>
        </pc:grpChg>
        <pc:grpChg chg="add mod">
          <ac:chgData name="Ren Ping Liu" userId="60ce823c-5cb7-4d3e-be0b-034740f7a9f3" providerId="ADAL" clId="{D04E88A8-47C6-1942-BA0E-5F6FF5656C1B}" dt="2022-04-23T00:13:26.724" v="203" actId="1076"/>
          <ac:grpSpMkLst>
            <pc:docMk/>
            <pc:sldMk cId="3018054746" sldId="1267"/>
            <ac:grpSpMk id="79" creationId="{B06084D1-A1A2-144C-B2B7-888081C0C5D6}"/>
          </ac:grpSpMkLst>
        </pc:grpChg>
        <pc:grpChg chg="del mod">
          <ac:chgData name="Ren Ping Liu" userId="60ce823c-5cb7-4d3e-be0b-034740f7a9f3" providerId="ADAL" clId="{D04E88A8-47C6-1942-BA0E-5F6FF5656C1B}" dt="2022-04-23T00:09:02.625" v="190" actId="165"/>
          <ac:grpSpMkLst>
            <pc:docMk/>
            <pc:sldMk cId="3018054746" sldId="1267"/>
            <ac:grpSpMk id="85" creationId="{40C2098D-55AC-D040-96C2-D888A70E084A}"/>
          </ac:grpSpMkLst>
        </pc:grpChg>
        <pc:grpChg chg="topLvl">
          <ac:chgData name="Ren Ping Liu" userId="60ce823c-5cb7-4d3e-be0b-034740f7a9f3" providerId="ADAL" clId="{D04E88A8-47C6-1942-BA0E-5F6FF5656C1B}" dt="2022-04-23T00:09:02.625" v="190" actId="165"/>
          <ac:grpSpMkLst>
            <pc:docMk/>
            <pc:sldMk cId="3018054746" sldId="1267"/>
            <ac:grpSpMk id="95" creationId="{00AF41C0-42D7-4E44-8FBF-8783C29EF616}"/>
          </ac:grpSpMkLst>
        </pc:grpChg>
        <pc:grpChg chg="topLvl">
          <ac:chgData name="Ren Ping Liu" userId="60ce823c-5cb7-4d3e-be0b-034740f7a9f3" providerId="ADAL" clId="{D04E88A8-47C6-1942-BA0E-5F6FF5656C1B}" dt="2022-04-23T00:09:02.625" v="190" actId="165"/>
          <ac:grpSpMkLst>
            <pc:docMk/>
            <pc:sldMk cId="3018054746" sldId="1267"/>
            <ac:grpSpMk id="96" creationId="{1CCB28C8-C25F-6D45-99D6-934E4DB7ACF6}"/>
          </ac:grpSpMkLst>
        </pc:grpChg>
        <pc:grpChg chg="topLvl">
          <ac:chgData name="Ren Ping Liu" userId="60ce823c-5cb7-4d3e-be0b-034740f7a9f3" providerId="ADAL" clId="{D04E88A8-47C6-1942-BA0E-5F6FF5656C1B}" dt="2022-04-23T00:09:02.625" v="190" actId="165"/>
          <ac:grpSpMkLst>
            <pc:docMk/>
            <pc:sldMk cId="3018054746" sldId="1267"/>
            <ac:grpSpMk id="100" creationId="{6091DEB1-C5BF-E040-8EF0-C995C85E26C8}"/>
          </ac:grpSpMkLst>
        </pc:grpChg>
        <pc:grpChg chg="mod">
          <ac:chgData name="Ren Ping Liu" userId="60ce823c-5cb7-4d3e-be0b-034740f7a9f3" providerId="ADAL" clId="{D04E88A8-47C6-1942-BA0E-5F6FF5656C1B}" dt="2022-04-23T00:13:09.392" v="202"/>
          <ac:grpSpMkLst>
            <pc:docMk/>
            <pc:sldMk cId="3018054746" sldId="1267"/>
            <ac:grpSpMk id="122" creationId="{BC52CAFE-4D15-E34D-9D88-80CFAEC374EB}"/>
          </ac:grpSpMkLst>
        </pc:grpChg>
        <pc:grpChg chg="mod">
          <ac:chgData name="Ren Ping Liu" userId="60ce823c-5cb7-4d3e-be0b-034740f7a9f3" providerId="ADAL" clId="{D04E88A8-47C6-1942-BA0E-5F6FF5656C1B}" dt="2022-04-23T00:13:09.392" v="202"/>
          <ac:grpSpMkLst>
            <pc:docMk/>
            <pc:sldMk cId="3018054746" sldId="1267"/>
            <ac:grpSpMk id="124" creationId="{B4BD3878-0B05-6B4E-87AA-A7374E6CCE98}"/>
          </ac:grpSpMkLst>
        </pc:grpChg>
        <pc:cxnChg chg="mod">
          <ac:chgData name="Ren Ping Liu" userId="60ce823c-5cb7-4d3e-be0b-034740f7a9f3" providerId="ADAL" clId="{D04E88A8-47C6-1942-BA0E-5F6FF5656C1B}" dt="2022-04-23T00:02:09.524" v="138" actId="14100"/>
          <ac:cxnSpMkLst>
            <pc:docMk/>
            <pc:sldMk cId="3018054746" sldId="1267"/>
            <ac:cxnSpMk id="52" creationId="{3640C0B0-9FC4-8E4A-AD98-C3C4E5F17193}"/>
          </ac:cxnSpMkLst>
        </pc:cxnChg>
        <pc:cxnChg chg="mod">
          <ac:chgData name="Ren Ping Liu" userId="60ce823c-5cb7-4d3e-be0b-034740f7a9f3" providerId="ADAL" clId="{D04E88A8-47C6-1942-BA0E-5F6FF5656C1B}" dt="2022-04-23T00:05:34.221" v="174"/>
          <ac:cxnSpMkLst>
            <pc:docMk/>
            <pc:sldMk cId="3018054746" sldId="1267"/>
            <ac:cxnSpMk id="64" creationId="{EE9C12B7-C80A-ED42-B58A-AF940F5E2409}"/>
          </ac:cxnSpMkLst>
        </pc:cxnChg>
        <pc:cxnChg chg="mod">
          <ac:chgData name="Ren Ping Liu" userId="60ce823c-5cb7-4d3e-be0b-034740f7a9f3" providerId="ADAL" clId="{D04E88A8-47C6-1942-BA0E-5F6FF5656C1B}" dt="2022-04-23T00:11:02.942" v="195"/>
          <ac:cxnSpMkLst>
            <pc:docMk/>
            <pc:sldMk cId="3018054746" sldId="1267"/>
            <ac:cxnSpMk id="76" creationId="{A53D674A-0596-DC46-BA53-8B31938EA6BB}"/>
          </ac:cxnSpMkLst>
        </pc:cxnChg>
        <pc:cxnChg chg="mod">
          <ac:chgData name="Ren Ping Liu" userId="60ce823c-5cb7-4d3e-be0b-034740f7a9f3" providerId="ADAL" clId="{D04E88A8-47C6-1942-BA0E-5F6FF5656C1B}" dt="2022-04-23T00:13:09.392" v="202"/>
          <ac:cxnSpMkLst>
            <pc:docMk/>
            <pc:sldMk cId="3018054746" sldId="1267"/>
            <ac:cxnSpMk id="127" creationId="{0CBE2927-D530-7142-BA62-DBDCE7827C3B}"/>
          </ac:cxnSpMkLst>
        </pc:cxnChg>
      </pc:sldChg>
      <pc:sldChg chg="modSp">
        <pc:chgData name="Ren Ping Liu" userId="60ce823c-5cb7-4d3e-be0b-034740f7a9f3" providerId="ADAL" clId="{D04E88A8-47C6-1942-BA0E-5F6FF5656C1B}" dt="2022-04-23T08:17:45.645" v="378" actId="18331"/>
        <pc:sldMkLst>
          <pc:docMk/>
          <pc:sldMk cId="1283575710" sldId="1344"/>
        </pc:sldMkLst>
        <pc:picChg chg="mod">
          <ac:chgData name="Ren Ping Liu" userId="60ce823c-5cb7-4d3e-be0b-034740f7a9f3" providerId="ADAL" clId="{D04E88A8-47C6-1942-BA0E-5F6FF5656C1B}" dt="2022-04-23T08:17:45.645" v="378" actId="18331"/>
          <ac:picMkLst>
            <pc:docMk/>
            <pc:sldMk cId="1283575710" sldId="1344"/>
            <ac:picMk id="8" creationId="{06DD48E4-A235-4B6F-BF01-A870DB9ABD4F}"/>
          </ac:picMkLst>
        </pc:picChg>
      </pc:sldChg>
      <pc:sldChg chg="modSp mod modAnim">
        <pc:chgData name="Ren Ping Liu" userId="60ce823c-5cb7-4d3e-be0b-034740f7a9f3" providerId="ADAL" clId="{D04E88A8-47C6-1942-BA0E-5F6FF5656C1B}" dt="2022-04-25T19:59:52.899" v="442" actId="20577"/>
        <pc:sldMkLst>
          <pc:docMk/>
          <pc:sldMk cId="4108748102" sldId="1346"/>
        </pc:sldMkLst>
        <pc:spChg chg="mod">
          <ac:chgData name="Ren Ping Liu" userId="60ce823c-5cb7-4d3e-be0b-034740f7a9f3" providerId="ADAL" clId="{D04E88A8-47C6-1942-BA0E-5F6FF5656C1B}" dt="2022-04-25T19:59:52.899" v="442" actId="20577"/>
          <ac:spMkLst>
            <pc:docMk/>
            <pc:sldMk cId="4108748102" sldId="1346"/>
            <ac:spMk id="2" creationId="{0D50443A-E126-1D4D-BD75-6130D04D9E32}"/>
          </ac:spMkLst>
        </pc:spChg>
      </pc:sldChg>
      <pc:sldChg chg="modSp new mod modAnim">
        <pc:chgData name="Ren Ping Liu" userId="60ce823c-5cb7-4d3e-be0b-034740f7a9f3" providerId="ADAL" clId="{D04E88A8-47C6-1942-BA0E-5F6FF5656C1B}" dt="2022-04-24T20:02:39.353" v="396" actId="6549"/>
        <pc:sldMkLst>
          <pc:docMk/>
          <pc:sldMk cId="3010553918" sldId="1354"/>
        </pc:sldMkLst>
        <pc:spChg chg="mod">
          <ac:chgData name="Ren Ping Liu" userId="60ce823c-5cb7-4d3e-be0b-034740f7a9f3" providerId="ADAL" clId="{D04E88A8-47C6-1942-BA0E-5F6FF5656C1B}" dt="2022-04-24T20:02:39.353" v="396" actId="6549"/>
          <ac:spMkLst>
            <pc:docMk/>
            <pc:sldMk cId="3010553918" sldId="1354"/>
            <ac:spMk id="2" creationId="{DF20E085-0EB7-7D47-949A-F60531ACA2C1}"/>
          </ac:spMkLst>
        </pc:spChg>
        <pc:spChg chg="mod">
          <ac:chgData name="Ren Ping Liu" userId="60ce823c-5cb7-4d3e-be0b-034740f7a9f3" providerId="ADAL" clId="{D04E88A8-47C6-1942-BA0E-5F6FF5656C1B}" dt="2022-04-23T00:18:10.525" v="223" actId="20577"/>
          <ac:spMkLst>
            <pc:docMk/>
            <pc:sldMk cId="3010553918" sldId="1354"/>
            <ac:spMk id="3" creationId="{08026B23-AD74-CB41-B28B-D3CA9D063BA0}"/>
          </ac:spMkLst>
        </pc:spChg>
      </pc:sldChg>
    </pc:docChg>
  </pc:docChgLst>
  <pc:docChgLst>
    <pc:chgData name="Ren Ping Liu" userId="60ce823c-5cb7-4d3e-be0b-034740f7a9f3" providerId="ADAL" clId="{273DCDD9-D2F3-B04E-AC3C-E807295739EA}"/>
    <pc:docChg chg="undo custSel addSld delSld modSld">
      <pc:chgData name="Ren Ping Liu" userId="60ce823c-5cb7-4d3e-be0b-034740f7a9f3" providerId="ADAL" clId="{273DCDD9-D2F3-B04E-AC3C-E807295739EA}" dt="2023-04-23T00:21:40.576" v="552" actId="20577"/>
      <pc:docMkLst>
        <pc:docMk/>
      </pc:docMkLst>
      <pc:sldChg chg="modSp mod">
        <pc:chgData name="Ren Ping Liu" userId="60ce823c-5cb7-4d3e-be0b-034740f7a9f3" providerId="ADAL" clId="{273DCDD9-D2F3-B04E-AC3C-E807295739EA}" dt="2023-04-23T00:21:40.576" v="552" actId="20577"/>
        <pc:sldMkLst>
          <pc:docMk/>
          <pc:sldMk cId="2314825519" sldId="960"/>
        </pc:sldMkLst>
        <pc:spChg chg="mod">
          <ac:chgData name="Ren Ping Liu" userId="60ce823c-5cb7-4d3e-be0b-034740f7a9f3" providerId="ADAL" clId="{273DCDD9-D2F3-B04E-AC3C-E807295739EA}" dt="2023-04-23T00:21:40.576" v="552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del">
        <pc:chgData name="Ren Ping Liu" userId="60ce823c-5cb7-4d3e-be0b-034740f7a9f3" providerId="ADAL" clId="{273DCDD9-D2F3-B04E-AC3C-E807295739EA}" dt="2023-04-22T00:45:02.060" v="0" actId="2696"/>
        <pc:sldMkLst>
          <pc:docMk/>
          <pc:sldMk cId="430187220" sldId="1234"/>
        </pc:sldMkLst>
      </pc:sldChg>
      <pc:sldChg chg="del">
        <pc:chgData name="Ren Ping Liu" userId="60ce823c-5cb7-4d3e-be0b-034740f7a9f3" providerId="ADAL" clId="{273DCDD9-D2F3-B04E-AC3C-E807295739EA}" dt="2023-04-22T00:45:02.181" v="13" actId="2696"/>
        <pc:sldMkLst>
          <pc:docMk/>
          <pc:sldMk cId="180136928" sldId="1238"/>
        </pc:sldMkLst>
      </pc:sldChg>
      <pc:sldChg chg="del">
        <pc:chgData name="Ren Ping Liu" userId="60ce823c-5cb7-4d3e-be0b-034740f7a9f3" providerId="ADAL" clId="{273DCDD9-D2F3-B04E-AC3C-E807295739EA}" dt="2023-04-22T00:45:02.154" v="11" actId="2696"/>
        <pc:sldMkLst>
          <pc:docMk/>
          <pc:sldMk cId="1260381018" sldId="1241"/>
        </pc:sldMkLst>
      </pc:sldChg>
      <pc:sldChg chg="del">
        <pc:chgData name="Ren Ping Liu" userId="60ce823c-5cb7-4d3e-be0b-034740f7a9f3" providerId="ADAL" clId="{273DCDD9-D2F3-B04E-AC3C-E807295739EA}" dt="2023-04-22T00:45:02.090" v="3" actId="2696"/>
        <pc:sldMkLst>
          <pc:docMk/>
          <pc:sldMk cId="3173152734" sldId="1242"/>
        </pc:sldMkLst>
      </pc:sldChg>
      <pc:sldChg chg="del">
        <pc:chgData name="Ren Ping Liu" userId="60ce823c-5cb7-4d3e-be0b-034740f7a9f3" providerId="ADAL" clId="{273DCDD9-D2F3-B04E-AC3C-E807295739EA}" dt="2023-04-22T00:45:02.098" v="4" actId="2696"/>
        <pc:sldMkLst>
          <pc:docMk/>
          <pc:sldMk cId="1097194941" sldId="1243"/>
        </pc:sldMkLst>
      </pc:sldChg>
      <pc:sldChg chg="del">
        <pc:chgData name="Ren Ping Liu" userId="60ce823c-5cb7-4d3e-be0b-034740f7a9f3" providerId="ADAL" clId="{273DCDD9-D2F3-B04E-AC3C-E807295739EA}" dt="2023-04-22T00:45:02.137" v="9" actId="2696"/>
        <pc:sldMkLst>
          <pc:docMk/>
          <pc:sldMk cId="2595826318" sldId="1244"/>
        </pc:sldMkLst>
      </pc:sldChg>
      <pc:sldChg chg="del">
        <pc:chgData name="Ren Ping Liu" userId="60ce823c-5cb7-4d3e-be0b-034740f7a9f3" providerId="ADAL" clId="{273DCDD9-D2F3-B04E-AC3C-E807295739EA}" dt="2023-04-22T00:45:02.162" v="12" actId="2696"/>
        <pc:sldMkLst>
          <pc:docMk/>
          <pc:sldMk cId="2624993748" sldId="1245"/>
        </pc:sldMkLst>
      </pc:sldChg>
      <pc:sldChg chg="del">
        <pc:chgData name="Ren Ping Liu" userId="60ce823c-5cb7-4d3e-be0b-034740f7a9f3" providerId="ADAL" clId="{273DCDD9-D2F3-B04E-AC3C-E807295739EA}" dt="2023-04-22T00:45:02.128" v="8" actId="2696"/>
        <pc:sldMkLst>
          <pc:docMk/>
          <pc:sldMk cId="3457512527" sldId="1246"/>
        </pc:sldMkLst>
      </pc:sldChg>
      <pc:sldChg chg="del">
        <pc:chgData name="Ren Ping Liu" userId="60ce823c-5cb7-4d3e-be0b-034740f7a9f3" providerId="ADAL" clId="{273DCDD9-D2F3-B04E-AC3C-E807295739EA}" dt="2023-04-22T00:45:02.107" v="5" actId="2696"/>
        <pc:sldMkLst>
          <pc:docMk/>
          <pc:sldMk cId="787738476" sldId="1249"/>
        </pc:sldMkLst>
      </pc:sldChg>
      <pc:sldChg chg="del">
        <pc:chgData name="Ren Ping Liu" userId="60ce823c-5cb7-4d3e-be0b-034740f7a9f3" providerId="ADAL" clId="{273DCDD9-D2F3-B04E-AC3C-E807295739EA}" dt="2023-04-22T00:45:02.082" v="2" actId="2696"/>
        <pc:sldMkLst>
          <pc:docMk/>
          <pc:sldMk cId="1299959410" sldId="1250"/>
        </pc:sldMkLst>
      </pc:sldChg>
      <pc:sldChg chg="del">
        <pc:chgData name="Ren Ping Liu" userId="60ce823c-5cb7-4d3e-be0b-034740f7a9f3" providerId="ADAL" clId="{273DCDD9-D2F3-B04E-AC3C-E807295739EA}" dt="2023-04-22T00:45:02.071" v="1" actId="2696"/>
        <pc:sldMkLst>
          <pc:docMk/>
          <pc:sldMk cId="3266960543" sldId="1252"/>
        </pc:sldMkLst>
      </pc:sldChg>
      <pc:sldChg chg="del">
        <pc:chgData name="Ren Ping Liu" userId="60ce823c-5cb7-4d3e-be0b-034740f7a9f3" providerId="ADAL" clId="{273DCDD9-D2F3-B04E-AC3C-E807295739EA}" dt="2023-04-22T00:45:02.117" v="6" actId="2696"/>
        <pc:sldMkLst>
          <pc:docMk/>
          <pc:sldMk cId="1123642555" sldId="1253"/>
        </pc:sldMkLst>
      </pc:sldChg>
      <pc:sldChg chg="del">
        <pc:chgData name="Ren Ping Liu" userId="60ce823c-5cb7-4d3e-be0b-034740f7a9f3" providerId="ADAL" clId="{273DCDD9-D2F3-B04E-AC3C-E807295739EA}" dt="2023-04-22T00:45:02.147" v="10" actId="2696"/>
        <pc:sldMkLst>
          <pc:docMk/>
          <pc:sldMk cId="3410143232" sldId="1254"/>
        </pc:sldMkLst>
      </pc:sldChg>
      <pc:sldChg chg="del">
        <pc:chgData name="Ren Ping Liu" userId="60ce823c-5cb7-4d3e-be0b-034740f7a9f3" providerId="ADAL" clId="{273DCDD9-D2F3-B04E-AC3C-E807295739EA}" dt="2023-04-22T00:45:02.127" v="7" actId="2696"/>
        <pc:sldMkLst>
          <pc:docMk/>
          <pc:sldMk cId="4281994025" sldId="1255"/>
        </pc:sldMkLst>
      </pc:sldChg>
      <pc:sldChg chg="del">
        <pc:chgData name="Ren Ping Liu" userId="60ce823c-5cb7-4d3e-be0b-034740f7a9f3" providerId="ADAL" clId="{273DCDD9-D2F3-B04E-AC3C-E807295739EA}" dt="2023-04-22T00:51:34.826" v="14" actId="2696"/>
        <pc:sldMkLst>
          <pc:docMk/>
          <pc:sldMk cId="3018054746" sldId="1267"/>
        </pc:sldMkLst>
      </pc:sldChg>
      <pc:sldChg chg="del">
        <pc:chgData name="Ren Ping Liu" userId="60ce823c-5cb7-4d3e-be0b-034740f7a9f3" providerId="ADAL" clId="{273DCDD9-D2F3-B04E-AC3C-E807295739EA}" dt="2023-04-22T00:51:34.860" v="15" actId="2696"/>
        <pc:sldMkLst>
          <pc:docMk/>
          <pc:sldMk cId="1863739232" sldId="1268"/>
        </pc:sldMkLst>
      </pc:sldChg>
      <pc:sldChg chg="modSp mod">
        <pc:chgData name="Ren Ping Liu" userId="60ce823c-5cb7-4d3e-be0b-034740f7a9f3" providerId="ADAL" clId="{273DCDD9-D2F3-B04E-AC3C-E807295739EA}" dt="2023-04-23T00:20:05.764" v="537" actId="5793"/>
        <pc:sldMkLst>
          <pc:docMk/>
          <pc:sldMk cId="658422167" sldId="1355"/>
        </pc:sldMkLst>
        <pc:spChg chg="mod">
          <ac:chgData name="Ren Ping Liu" userId="60ce823c-5cb7-4d3e-be0b-034740f7a9f3" providerId="ADAL" clId="{273DCDD9-D2F3-B04E-AC3C-E807295739EA}" dt="2023-04-23T00:20:05.764" v="537" actId="5793"/>
          <ac:spMkLst>
            <pc:docMk/>
            <pc:sldMk cId="658422167" sldId="1355"/>
            <ac:spMk id="2" creationId="{DF20E085-0EB7-7D47-949A-F60531ACA2C1}"/>
          </ac:spMkLst>
        </pc:spChg>
      </pc:sldChg>
      <pc:sldChg chg="addSp delSp modSp add mod delAnim modAnim">
        <pc:chgData name="Ren Ping Liu" userId="60ce823c-5cb7-4d3e-be0b-034740f7a9f3" providerId="ADAL" clId="{273DCDD9-D2F3-B04E-AC3C-E807295739EA}" dt="2023-04-22T06:16:05.511" v="459"/>
        <pc:sldMkLst>
          <pc:docMk/>
          <pc:sldMk cId="469233332" sldId="1356"/>
        </pc:sldMkLst>
        <pc:spChg chg="add mod">
          <ac:chgData name="Ren Ping Liu" userId="60ce823c-5cb7-4d3e-be0b-034740f7a9f3" providerId="ADAL" clId="{273DCDD9-D2F3-B04E-AC3C-E807295739EA}" dt="2023-04-22T01:49:46.341" v="410" actId="20577"/>
          <ac:spMkLst>
            <pc:docMk/>
            <pc:sldMk cId="469233332" sldId="1356"/>
            <ac:spMk id="4" creationId="{A2CF1732-1FA9-0CCB-5E08-64FB6CB1C40E}"/>
          </ac:spMkLst>
        </pc:spChg>
        <pc:spChg chg="add mod">
          <ac:chgData name="Ren Ping Liu" userId="60ce823c-5cb7-4d3e-be0b-034740f7a9f3" providerId="ADAL" clId="{273DCDD9-D2F3-B04E-AC3C-E807295739EA}" dt="2023-04-22T01:51:40.850" v="443" actId="1076"/>
          <ac:spMkLst>
            <pc:docMk/>
            <pc:sldMk cId="469233332" sldId="1356"/>
            <ac:spMk id="8" creationId="{A14E0930-23D4-4067-42E3-3CAD08F7E32F}"/>
          </ac:spMkLst>
        </pc:spChg>
        <pc:spChg chg="del">
          <ac:chgData name="Ren Ping Liu" userId="60ce823c-5cb7-4d3e-be0b-034740f7a9f3" providerId="ADAL" clId="{273DCDD9-D2F3-B04E-AC3C-E807295739EA}" dt="2023-04-22T00:52:44.480" v="21" actId="478"/>
          <ac:spMkLst>
            <pc:docMk/>
            <pc:sldMk cId="469233332" sldId="1356"/>
            <ac:spMk id="9" creationId="{5F891EAD-A289-0847-8476-12FDB9A2A09E}"/>
          </ac:spMkLst>
        </pc:spChg>
        <pc:spChg chg="del">
          <ac:chgData name="Ren Ping Liu" userId="60ce823c-5cb7-4d3e-be0b-034740f7a9f3" providerId="ADAL" clId="{273DCDD9-D2F3-B04E-AC3C-E807295739EA}" dt="2023-04-22T00:52:44.480" v="21" actId="478"/>
          <ac:spMkLst>
            <pc:docMk/>
            <pc:sldMk cId="469233332" sldId="1356"/>
            <ac:spMk id="10" creationId="{B41893AC-4325-F74F-8450-C793E4D00240}"/>
          </ac:spMkLst>
        </pc:spChg>
        <pc:spChg chg="add mod">
          <ac:chgData name="Ren Ping Liu" userId="60ce823c-5cb7-4d3e-be0b-034740f7a9f3" providerId="ADAL" clId="{273DCDD9-D2F3-B04E-AC3C-E807295739EA}" dt="2023-04-22T01:53:08.352" v="449" actId="207"/>
          <ac:spMkLst>
            <pc:docMk/>
            <pc:sldMk cId="469233332" sldId="1356"/>
            <ac:spMk id="13" creationId="{FF6F7EF5-897E-CFC2-DE25-87990655917D}"/>
          </ac:spMkLst>
        </pc:spChg>
        <pc:spChg chg="del">
          <ac:chgData name="Ren Ping Liu" userId="60ce823c-5cb7-4d3e-be0b-034740f7a9f3" providerId="ADAL" clId="{273DCDD9-D2F3-B04E-AC3C-E807295739EA}" dt="2023-04-22T00:52:48.265" v="22" actId="478"/>
          <ac:spMkLst>
            <pc:docMk/>
            <pc:sldMk cId="469233332" sldId="1356"/>
            <ac:spMk id="14" creationId="{71AD5EDC-87FD-634A-9465-87600AAFC2A8}"/>
          </ac:spMkLst>
        </pc:spChg>
        <pc:spChg chg="del">
          <ac:chgData name="Ren Ping Liu" userId="60ce823c-5cb7-4d3e-be0b-034740f7a9f3" providerId="ADAL" clId="{273DCDD9-D2F3-B04E-AC3C-E807295739EA}" dt="2023-04-22T00:52:44.480" v="21" actId="478"/>
          <ac:spMkLst>
            <pc:docMk/>
            <pc:sldMk cId="469233332" sldId="1356"/>
            <ac:spMk id="15" creationId="{5302920D-3833-AE4E-83FE-DE8AB636259C}"/>
          </ac:spMkLst>
        </pc:spChg>
        <pc:spChg chg="add mod">
          <ac:chgData name="Ren Ping Liu" userId="60ce823c-5cb7-4d3e-be0b-034740f7a9f3" providerId="ADAL" clId="{273DCDD9-D2F3-B04E-AC3C-E807295739EA}" dt="2023-04-22T01:53:08.352" v="449" actId="207"/>
          <ac:spMkLst>
            <pc:docMk/>
            <pc:sldMk cId="469233332" sldId="1356"/>
            <ac:spMk id="19" creationId="{35314E08-A8CA-BC85-5D3C-11D926117051}"/>
          </ac:spMkLst>
        </pc:spChg>
        <pc:spChg chg="add mod">
          <ac:chgData name="Ren Ping Liu" userId="60ce823c-5cb7-4d3e-be0b-034740f7a9f3" providerId="ADAL" clId="{273DCDD9-D2F3-B04E-AC3C-E807295739EA}" dt="2023-04-22T01:53:08.352" v="449" actId="207"/>
          <ac:spMkLst>
            <pc:docMk/>
            <pc:sldMk cId="469233332" sldId="1356"/>
            <ac:spMk id="21" creationId="{466311A2-FFDC-2A86-C551-26E3D1C8151F}"/>
          </ac:spMkLst>
        </pc:spChg>
        <pc:spChg chg="add mod">
          <ac:chgData name="Ren Ping Liu" userId="60ce823c-5cb7-4d3e-be0b-034740f7a9f3" providerId="ADAL" clId="{273DCDD9-D2F3-B04E-AC3C-E807295739EA}" dt="2023-04-22T01:53:08.352" v="449" actId="207"/>
          <ac:spMkLst>
            <pc:docMk/>
            <pc:sldMk cId="469233332" sldId="1356"/>
            <ac:spMk id="22" creationId="{B91B4E6D-BFD9-B0F3-71DC-1CC0063B68EE}"/>
          </ac:spMkLst>
        </pc:spChg>
        <pc:grpChg chg="del">
          <ac:chgData name="Ren Ping Liu" userId="60ce823c-5cb7-4d3e-be0b-034740f7a9f3" providerId="ADAL" clId="{273DCDD9-D2F3-B04E-AC3C-E807295739EA}" dt="2023-04-22T00:52:44.480" v="21" actId="478"/>
          <ac:grpSpMkLst>
            <pc:docMk/>
            <pc:sldMk cId="469233332" sldId="1356"/>
            <ac:grpSpMk id="3" creationId="{B53C11C6-D826-5F43-A2B4-6804C1E58E41}"/>
          </ac:grpSpMkLst>
        </pc:grpChg>
        <pc:grpChg chg="del">
          <ac:chgData name="Ren Ping Liu" userId="60ce823c-5cb7-4d3e-be0b-034740f7a9f3" providerId="ADAL" clId="{273DCDD9-D2F3-B04E-AC3C-E807295739EA}" dt="2023-04-22T00:52:44.480" v="21" actId="478"/>
          <ac:grpSpMkLst>
            <pc:docMk/>
            <pc:sldMk cId="469233332" sldId="1356"/>
            <ac:grpSpMk id="7" creationId="{7AB2E6A7-BBBF-E942-BD5C-47863B3A0DE5}"/>
          </ac:grpSpMkLst>
        </pc:grpChg>
        <pc:picChg chg="add mod">
          <ac:chgData name="Ren Ping Liu" userId="60ce823c-5cb7-4d3e-be0b-034740f7a9f3" providerId="ADAL" clId="{273DCDD9-D2F3-B04E-AC3C-E807295739EA}" dt="2023-04-22T01:21:47.261" v="324" actId="1076"/>
          <ac:picMkLst>
            <pc:docMk/>
            <pc:sldMk cId="469233332" sldId="1356"/>
            <ac:picMk id="2" creationId="{41802605-C54F-1AB3-98E4-2D30F28D8886}"/>
          </ac:picMkLst>
        </pc:picChg>
        <pc:cxnChg chg="del">
          <ac:chgData name="Ren Ping Liu" userId="60ce823c-5cb7-4d3e-be0b-034740f7a9f3" providerId="ADAL" clId="{273DCDD9-D2F3-B04E-AC3C-E807295739EA}" dt="2023-04-22T00:52:44.480" v="21" actId="478"/>
          <ac:cxnSpMkLst>
            <pc:docMk/>
            <pc:sldMk cId="469233332" sldId="1356"/>
            <ac:cxnSpMk id="16" creationId="{A5F1EEA1-E3D6-FE44-9DE6-5BA118248F5E}"/>
          </ac:cxnSpMkLst>
        </pc:cxnChg>
        <pc:cxnChg chg="del">
          <ac:chgData name="Ren Ping Liu" userId="60ce823c-5cb7-4d3e-be0b-034740f7a9f3" providerId="ADAL" clId="{273DCDD9-D2F3-B04E-AC3C-E807295739EA}" dt="2023-04-22T00:52:44.480" v="21" actId="478"/>
          <ac:cxnSpMkLst>
            <pc:docMk/>
            <pc:sldMk cId="469233332" sldId="1356"/>
            <ac:cxnSpMk id="20" creationId="{E1A9ECAE-CD60-CD4E-8453-32556903D047}"/>
          </ac:cxnSpMkLst>
        </pc:cxnChg>
        <pc:cxnChg chg="del">
          <ac:chgData name="Ren Ping Liu" userId="60ce823c-5cb7-4d3e-be0b-034740f7a9f3" providerId="ADAL" clId="{273DCDD9-D2F3-B04E-AC3C-E807295739EA}" dt="2023-04-22T00:52:44.480" v="21" actId="478"/>
          <ac:cxnSpMkLst>
            <pc:docMk/>
            <pc:sldMk cId="469233332" sldId="1356"/>
            <ac:cxnSpMk id="27" creationId="{2E0990E6-E4F6-004A-983C-35F56F91D474}"/>
          </ac:cxnSpMkLst>
        </pc:cxnChg>
        <pc:cxnChg chg="del">
          <ac:chgData name="Ren Ping Liu" userId="60ce823c-5cb7-4d3e-be0b-034740f7a9f3" providerId="ADAL" clId="{273DCDD9-D2F3-B04E-AC3C-E807295739EA}" dt="2023-04-22T00:52:44.480" v="21" actId="478"/>
          <ac:cxnSpMkLst>
            <pc:docMk/>
            <pc:sldMk cId="469233332" sldId="1356"/>
            <ac:cxnSpMk id="28" creationId="{81994047-8DFC-3848-A093-707102890135}"/>
          </ac:cxnSpMkLst>
        </pc:cxnChg>
        <pc:cxnChg chg="del">
          <ac:chgData name="Ren Ping Liu" userId="60ce823c-5cb7-4d3e-be0b-034740f7a9f3" providerId="ADAL" clId="{273DCDD9-D2F3-B04E-AC3C-E807295739EA}" dt="2023-04-22T00:52:44.480" v="21" actId="478"/>
          <ac:cxnSpMkLst>
            <pc:docMk/>
            <pc:sldMk cId="469233332" sldId="1356"/>
            <ac:cxnSpMk id="30" creationId="{6BD0BEAE-AFEE-C84E-B69C-BA9C126D7B96}"/>
          </ac:cxnSpMkLst>
        </pc:cxnChg>
      </pc:sldChg>
    </pc:docChg>
  </pc:docChgLst>
  <pc:docChgLst>
    <pc:chgData name="Ren Ping Liu" userId="60ce823c-5cb7-4d3e-be0b-034740f7a9f3" providerId="ADAL" clId="{D3C253A4-98DF-CD41-9809-E587040EA41D}"/>
    <pc:docChg chg="undo custSel mod addSld delSld modSld">
      <pc:chgData name="Ren Ping Liu" userId="60ce823c-5cb7-4d3e-be0b-034740f7a9f3" providerId="ADAL" clId="{D3C253A4-98DF-CD41-9809-E587040EA41D}" dt="2022-02-06T05:05:08.829" v="573" actId="2696"/>
      <pc:docMkLst>
        <pc:docMk/>
      </pc:docMkLst>
      <pc:sldChg chg="addSp modSp mod">
        <pc:chgData name="Ren Ping Liu" userId="60ce823c-5cb7-4d3e-be0b-034740f7a9f3" providerId="ADAL" clId="{D3C253A4-98DF-CD41-9809-E587040EA41D}" dt="2022-02-04T19:19:00.402" v="15" actId="20577"/>
        <pc:sldMkLst>
          <pc:docMk/>
          <pc:sldMk cId="2314825519" sldId="960"/>
        </pc:sldMkLst>
        <pc:spChg chg="mod">
          <ac:chgData name="Ren Ping Liu" userId="60ce823c-5cb7-4d3e-be0b-034740f7a9f3" providerId="ADAL" clId="{D3C253A4-98DF-CD41-9809-E587040EA41D}" dt="2022-02-04T19:18:50.049" v="12" actId="404"/>
          <ac:spMkLst>
            <pc:docMk/>
            <pc:sldMk cId="2314825519" sldId="960"/>
            <ac:spMk id="6" creationId="{9A9F684E-5DD1-6543-95D2-8EB5E7619BE2}"/>
          </ac:spMkLst>
        </pc:spChg>
        <pc:spChg chg="add mod">
          <ac:chgData name="Ren Ping Liu" userId="60ce823c-5cb7-4d3e-be0b-034740f7a9f3" providerId="ADAL" clId="{D3C253A4-98DF-CD41-9809-E587040EA41D}" dt="2022-02-04T19:19:00.402" v="15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addSp delSp modSp mod addAnim delAnim modAnim">
        <pc:chgData name="Ren Ping Liu" userId="60ce823c-5cb7-4d3e-be0b-034740f7a9f3" providerId="ADAL" clId="{D3C253A4-98DF-CD41-9809-E587040EA41D}" dt="2022-02-04T19:30:34.340" v="84"/>
        <pc:sldMkLst>
          <pc:docMk/>
          <pc:sldMk cId="1147651185" sldId="964"/>
        </pc:sldMkLst>
        <pc:spChg chg="add del mod">
          <ac:chgData name="Ren Ping Liu" userId="60ce823c-5cb7-4d3e-be0b-034740f7a9f3" providerId="ADAL" clId="{D3C253A4-98DF-CD41-9809-E587040EA41D}" dt="2022-02-04T19:23:52.929" v="67" actId="478"/>
          <ac:spMkLst>
            <pc:docMk/>
            <pc:sldMk cId="1147651185" sldId="964"/>
            <ac:spMk id="7" creationId="{F3A4FBDA-F3DE-F640-AAEE-CE557E67DD69}"/>
          </ac:spMkLst>
        </pc:spChg>
        <pc:spChg chg="mod">
          <ac:chgData name="Ren Ping Liu" userId="60ce823c-5cb7-4d3e-be0b-034740f7a9f3" providerId="ADAL" clId="{D3C253A4-98DF-CD41-9809-E587040EA41D}" dt="2022-02-04T19:23:45.371" v="66"/>
          <ac:spMkLst>
            <pc:docMk/>
            <pc:sldMk cId="1147651185" sldId="964"/>
            <ac:spMk id="10" creationId="{2935D8EE-730D-3846-8ED3-CF147CA4A373}"/>
          </ac:spMkLst>
        </pc:spChg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92871090" sldId="1038"/>
        </pc:sldMkLst>
      </pc:sldChg>
      <pc:sldChg chg="del">
        <pc:chgData name="Ren Ping Liu" userId="60ce823c-5cb7-4d3e-be0b-034740f7a9f3" providerId="ADAL" clId="{D3C253A4-98DF-CD41-9809-E587040EA41D}" dt="2022-02-04T19:19:23.902" v="16" actId="2696"/>
        <pc:sldMkLst>
          <pc:docMk/>
          <pc:sldMk cId="11013346" sldId="1129"/>
        </pc:sldMkLst>
      </pc:sldChg>
      <pc:sldChg chg="addSp modSp mod modAnim">
        <pc:chgData name="Ren Ping Liu" userId="60ce823c-5cb7-4d3e-be0b-034740f7a9f3" providerId="ADAL" clId="{D3C253A4-98DF-CD41-9809-E587040EA41D}" dt="2022-02-04T19:27:45.762" v="83" actId="400"/>
        <pc:sldMkLst>
          <pc:docMk/>
          <pc:sldMk cId="2486465764" sldId="1223"/>
        </pc:sldMkLst>
        <pc:spChg chg="mod">
          <ac:chgData name="Ren Ping Liu" userId="60ce823c-5cb7-4d3e-be0b-034740f7a9f3" providerId="ADAL" clId="{D3C253A4-98DF-CD41-9809-E587040EA41D}" dt="2022-02-04T19:27:45.762" v="83" actId="400"/>
          <ac:spMkLst>
            <pc:docMk/>
            <pc:sldMk cId="2486465764" sldId="1223"/>
            <ac:spMk id="7" creationId="{0FCA6316-79A6-B14E-8F63-A42967EB3B2A}"/>
          </ac:spMkLst>
        </pc:spChg>
        <pc:spChg chg="add mod">
          <ac:chgData name="Ren Ping Liu" userId="60ce823c-5cb7-4d3e-be0b-034740f7a9f3" providerId="ADAL" clId="{D3C253A4-98DF-CD41-9809-E587040EA41D}" dt="2022-02-04T19:27:03.375" v="82" actId="14100"/>
          <ac:spMkLst>
            <pc:docMk/>
            <pc:sldMk cId="2486465764" sldId="1223"/>
            <ac:spMk id="14" creationId="{57AFCDD5-E0C9-1641-AD3D-ABD6171F4D1B}"/>
          </ac:spMkLst>
        </pc:spChg>
      </pc:sldChg>
      <pc:sldChg chg="addSp modSp mod modAnim">
        <pc:chgData name="Ren Ping Liu" userId="60ce823c-5cb7-4d3e-be0b-034740f7a9f3" providerId="ADAL" clId="{D3C253A4-98DF-CD41-9809-E587040EA41D}" dt="2022-02-04T19:45:15.026" v="258"/>
        <pc:sldMkLst>
          <pc:docMk/>
          <pc:sldMk cId="1448817830" sldId="1227"/>
        </pc:sldMkLst>
        <pc:spChg chg="mod">
          <ac:chgData name="Ren Ping Liu" userId="60ce823c-5cb7-4d3e-be0b-034740f7a9f3" providerId="ADAL" clId="{D3C253A4-98DF-CD41-9809-E587040EA41D}" dt="2022-02-04T19:44:35.977" v="250" actId="20577"/>
          <ac:spMkLst>
            <pc:docMk/>
            <pc:sldMk cId="1448817830" sldId="1227"/>
            <ac:spMk id="2" creationId="{0D50443A-E126-1D4D-BD75-6130D04D9E32}"/>
          </ac:spMkLst>
        </pc:spChg>
        <pc:spChg chg="add mod">
          <ac:chgData name="Ren Ping Liu" userId="60ce823c-5cb7-4d3e-be0b-034740f7a9f3" providerId="ADAL" clId="{D3C253A4-98DF-CD41-9809-E587040EA41D}" dt="2022-02-04T19:45:10.270" v="257" actId="1076"/>
          <ac:spMkLst>
            <pc:docMk/>
            <pc:sldMk cId="1448817830" sldId="1227"/>
            <ac:spMk id="78" creationId="{63A0E728-15C0-5141-B876-072BF370E653}"/>
          </ac:spMkLst>
        </pc:spChg>
      </pc:sldChg>
      <pc:sldChg chg="del">
        <pc:chgData name="Ren Ping Liu" userId="60ce823c-5cb7-4d3e-be0b-034740f7a9f3" providerId="ADAL" clId="{D3C253A4-98DF-CD41-9809-E587040EA41D}" dt="2022-02-06T04:11:08.143" v="374" actId="2696"/>
        <pc:sldMkLst>
          <pc:docMk/>
          <pc:sldMk cId="4137390382" sldId="1231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1865970433" sldId="1232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1345565696" sldId="1233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510046913" sldId="1259"/>
        </pc:sldMkLst>
      </pc:sldChg>
      <pc:sldChg chg="del">
        <pc:chgData name="Ren Ping Liu" userId="60ce823c-5cb7-4d3e-be0b-034740f7a9f3" providerId="ADAL" clId="{D3C253A4-98DF-CD41-9809-E587040EA41D}" dt="2022-02-06T04:11:08.817" v="375" actId="2696"/>
        <pc:sldMkLst>
          <pc:docMk/>
          <pc:sldMk cId="1948985190" sldId="1260"/>
        </pc:sldMkLst>
      </pc:sldChg>
      <pc:sldChg chg="addSp modSp mod modAnim">
        <pc:chgData name="Ren Ping Liu" userId="60ce823c-5cb7-4d3e-be0b-034740f7a9f3" providerId="ADAL" clId="{D3C253A4-98DF-CD41-9809-E587040EA41D}" dt="2022-02-06T04:24:33.229" v="440" actId="14100"/>
        <pc:sldMkLst>
          <pc:docMk/>
          <pc:sldMk cId="3550071220" sldId="1261"/>
        </pc:sldMkLst>
        <pc:spChg chg="mod">
          <ac:chgData name="Ren Ping Liu" userId="60ce823c-5cb7-4d3e-be0b-034740f7a9f3" providerId="ADAL" clId="{D3C253A4-98DF-CD41-9809-E587040EA41D}" dt="2022-02-06T04:22:49.778" v="422" actId="6549"/>
          <ac:spMkLst>
            <pc:docMk/>
            <pc:sldMk cId="3550071220" sldId="1261"/>
            <ac:spMk id="12" creationId="{4E51D062-C026-C442-99A3-A58F234CF451}"/>
          </ac:spMkLst>
        </pc:spChg>
        <pc:spChg chg="mod">
          <ac:chgData name="Ren Ping Liu" userId="60ce823c-5cb7-4d3e-be0b-034740f7a9f3" providerId="ADAL" clId="{D3C253A4-98DF-CD41-9809-E587040EA41D}" dt="2022-02-06T04:22:15.098" v="416" actId="20577"/>
          <ac:spMkLst>
            <pc:docMk/>
            <pc:sldMk cId="3550071220" sldId="1261"/>
            <ac:spMk id="14" creationId="{84D3DDF1-A07C-4944-BFAD-0934045A41C5}"/>
          </ac:spMkLst>
        </pc:spChg>
        <pc:spChg chg="add mod">
          <ac:chgData name="Ren Ping Liu" userId="60ce823c-5cb7-4d3e-be0b-034740f7a9f3" providerId="ADAL" clId="{D3C253A4-98DF-CD41-9809-E587040EA41D}" dt="2022-02-06T04:24:33.229" v="440" actId="14100"/>
          <ac:spMkLst>
            <pc:docMk/>
            <pc:sldMk cId="3550071220" sldId="1261"/>
            <ac:spMk id="18" creationId="{AE331218-1E99-E941-9387-7983664AEC68}"/>
          </ac:spMkLst>
        </pc:spChg>
        <pc:grpChg chg="mod">
          <ac:chgData name="Ren Ping Liu" userId="60ce823c-5cb7-4d3e-be0b-034740f7a9f3" providerId="ADAL" clId="{D3C253A4-98DF-CD41-9809-E587040EA41D}" dt="2022-02-06T04:22:44.407" v="419"/>
          <ac:grpSpMkLst>
            <pc:docMk/>
            <pc:sldMk cId="3550071220" sldId="1261"/>
            <ac:grpSpMk id="28" creationId="{D9DDF3FC-7958-1A4C-9958-CFEED50F7D04}"/>
          </ac:grpSpMkLst>
        </pc:grpChg>
        <pc:cxnChg chg="mod">
          <ac:chgData name="Ren Ping Liu" userId="60ce823c-5cb7-4d3e-be0b-034740f7a9f3" providerId="ADAL" clId="{D3C253A4-98DF-CD41-9809-E587040EA41D}" dt="2022-02-06T04:22:44.407" v="419"/>
          <ac:cxnSpMkLst>
            <pc:docMk/>
            <pc:sldMk cId="3550071220" sldId="1261"/>
            <ac:cxnSpMk id="25" creationId="{DBA47127-1CA2-C945-9F12-07114230EB74}"/>
          </ac:cxnSpMkLst>
        </pc:cxnChg>
      </pc:sldChg>
      <pc:sldChg chg="modSp mod">
        <pc:chgData name="Ren Ping Liu" userId="60ce823c-5cb7-4d3e-be0b-034740f7a9f3" providerId="ADAL" clId="{D3C253A4-98DF-CD41-9809-E587040EA41D}" dt="2022-02-06T04:28:09.452" v="452" actId="1035"/>
        <pc:sldMkLst>
          <pc:docMk/>
          <pc:sldMk cId="2678864874" sldId="1262"/>
        </pc:sldMkLst>
        <pc:spChg chg="mod">
          <ac:chgData name="Ren Ping Liu" userId="60ce823c-5cb7-4d3e-be0b-034740f7a9f3" providerId="ADAL" clId="{D3C253A4-98DF-CD41-9809-E587040EA41D}" dt="2022-02-06T04:28:09.452" v="452" actId="1035"/>
          <ac:spMkLst>
            <pc:docMk/>
            <pc:sldMk cId="2678864874" sldId="1262"/>
            <ac:spMk id="201" creationId="{700A119D-A8CE-A24F-8ACD-5859569B99F4}"/>
          </ac:spMkLst>
        </pc:spChg>
        <pc:spChg chg="mod">
          <ac:chgData name="Ren Ping Liu" userId="60ce823c-5cb7-4d3e-be0b-034740f7a9f3" providerId="ADAL" clId="{D3C253A4-98DF-CD41-9809-E587040EA41D}" dt="2022-02-06T04:27:45.099" v="445" actId="1035"/>
          <ac:spMkLst>
            <pc:docMk/>
            <pc:sldMk cId="2678864874" sldId="1262"/>
            <ac:spMk id="202" creationId="{02459B3A-8E65-7640-A5B7-E7540BECDC06}"/>
          </ac:spMkLst>
        </pc:spChg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847313953" sldId="126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330582930" sldId="1266"/>
        </pc:sldMkLst>
      </pc:sldChg>
      <pc:sldChg chg="addSp delSp modSp mod modAnim">
        <pc:chgData name="Ren Ping Liu" userId="60ce823c-5cb7-4d3e-be0b-034740f7a9f3" providerId="ADAL" clId="{D3C253A4-98DF-CD41-9809-E587040EA41D}" dt="2022-02-06T04:59:21.325" v="563"/>
        <pc:sldMkLst>
          <pc:docMk/>
          <pc:sldMk cId="1863739232" sldId="1268"/>
        </pc:sldMkLst>
        <pc:spChg chg="add mod">
          <ac:chgData name="Ren Ping Liu" userId="60ce823c-5cb7-4d3e-be0b-034740f7a9f3" providerId="ADAL" clId="{D3C253A4-98DF-CD41-9809-E587040EA41D}" dt="2022-02-06T04:58:19.490" v="559" actId="207"/>
          <ac:spMkLst>
            <pc:docMk/>
            <pc:sldMk cId="1863739232" sldId="1268"/>
            <ac:spMk id="4" creationId="{E47BDB97-DD89-2243-8CE1-9D0171A59691}"/>
          </ac:spMkLst>
        </pc:spChg>
        <pc:spChg chg="add mod">
          <ac:chgData name="Ren Ping Liu" userId="60ce823c-5cb7-4d3e-be0b-034740f7a9f3" providerId="ADAL" clId="{D3C253A4-98DF-CD41-9809-E587040EA41D}" dt="2022-02-06T04:58:42.514" v="560" actId="14100"/>
          <ac:spMkLst>
            <pc:docMk/>
            <pc:sldMk cId="1863739232" sldId="1268"/>
            <ac:spMk id="7" creationId="{B6BA7ED5-4140-1448-A23F-A0345F9A84F2}"/>
          </ac:spMkLst>
        </pc:spChg>
        <pc:spChg chg="mod">
          <ac:chgData name="Ren Ping Liu" userId="60ce823c-5cb7-4d3e-be0b-034740f7a9f3" providerId="ADAL" clId="{D3C253A4-98DF-CD41-9809-E587040EA41D}" dt="2022-02-06T04:42:47.570" v="453"/>
          <ac:spMkLst>
            <pc:docMk/>
            <pc:sldMk cId="1863739232" sldId="1268"/>
            <ac:spMk id="79" creationId="{6855C03C-8E44-EF41-9C64-F301F7F5A936}"/>
          </ac:spMkLst>
        </pc:spChg>
        <pc:spChg chg="add mod">
          <ac:chgData name="Ren Ping Liu" userId="60ce823c-5cb7-4d3e-be0b-034740f7a9f3" providerId="ADAL" clId="{D3C253A4-98DF-CD41-9809-E587040EA41D}" dt="2022-02-06T04:51:08.462" v="511" actId="207"/>
          <ac:spMkLst>
            <pc:docMk/>
            <pc:sldMk cId="1863739232" sldId="1268"/>
            <ac:spMk id="80" creationId="{E8DD8CED-A78A-A14C-B40C-0E65D3E408D2}"/>
          </ac:spMkLst>
        </pc:spChg>
        <pc:spChg chg="add mod">
          <ac:chgData name="Ren Ping Liu" userId="60ce823c-5cb7-4d3e-be0b-034740f7a9f3" providerId="ADAL" clId="{D3C253A4-98DF-CD41-9809-E587040EA41D}" dt="2022-02-06T04:51:02.761" v="510" actId="207"/>
          <ac:spMkLst>
            <pc:docMk/>
            <pc:sldMk cId="1863739232" sldId="1268"/>
            <ac:spMk id="82" creationId="{15ABED35-3136-BC47-8F3D-778E308ECA53}"/>
          </ac:spMkLst>
        </pc:spChg>
        <pc:spChg chg="mod">
          <ac:chgData name="Ren Ping Liu" userId="60ce823c-5cb7-4d3e-be0b-034740f7a9f3" providerId="ADAL" clId="{D3C253A4-98DF-CD41-9809-E587040EA41D}" dt="2022-02-06T04:43:27.260" v="458" actId="20577"/>
          <ac:spMkLst>
            <pc:docMk/>
            <pc:sldMk cId="1863739232" sldId="1268"/>
            <ac:spMk id="84" creationId="{209F57E2-5D18-394E-8877-449361B245B3}"/>
          </ac:spMkLst>
        </pc:spChg>
        <pc:spChg chg="add del mod">
          <ac:chgData name="Ren Ping Liu" userId="60ce823c-5cb7-4d3e-be0b-034740f7a9f3" providerId="ADAL" clId="{D3C253A4-98DF-CD41-9809-E587040EA41D}" dt="2022-02-06T04:51:20.105" v="513"/>
          <ac:spMkLst>
            <pc:docMk/>
            <pc:sldMk cId="1863739232" sldId="1268"/>
            <ac:spMk id="85" creationId="{ED4201BC-4703-CC4E-9850-B49ADFDC66DF}"/>
          </ac:spMkLst>
        </pc:spChg>
        <pc:spChg chg="mod">
          <ac:chgData name="Ren Ping Liu" userId="60ce823c-5cb7-4d3e-be0b-034740f7a9f3" providerId="ADAL" clId="{D3C253A4-98DF-CD41-9809-E587040EA41D}" dt="2022-02-06T04:51:58.740" v="523" actId="20577"/>
          <ac:spMkLst>
            <pc:docMk/>
            <pc:sldMk cId="1863739232" sldId="1268"/>
            <ac:spMk id="86" creationId="{0C0B111B-B4A7-664F-87FA-C7247397ADBF}"/>
          </ac:spMkLst>
        </pc:spChg>
        <pc:spChg chg="mod">
          <ac:chgData name="Ren Ping Liu" userId="60ce823c-5cb7-4d3e-be0b-034740f7a9f3" providerId="ADAL" clId="{D3C253A4-98DF-CD41-9809-E587040EA41D}" dt="2022-02-06T04:51:47.611" v="520" actId="20577"/>
          <ac:spMkLst>
            <pc:docMk/>
            <pc:sldMk cId="1863739232" sldId="1268"/>
            <ac:spMk id="88" creationId="{7E0DCDFE-D830-1B42-B16D-8968BB1067B1}"/>
          </ac:spMkLst>
        </pc:spChg>
        <pc:spChg chg="add mod">
          <ac:chgData name="Ren Ping Liu" userId="60ce823c-5cb7-4d3e-be0b-034740f7a9f3" providerId="ADAL" clId="{D3C253A4-98DF-CD41-9809-E587040EA41D}" dt="2022-02-06T04:58:49.387" v="561" actId="14100"/>
          <ac:spMkLst>
            <pc:docMk/>
            <pc:sldMk cId="1863739232" sldId="1268"/>
            <ac:spMk id="90" creationId="{8E9DD60C-27BA-7F43-8ECD-74C18D01DFA3}"/>
          </ac:spMkLst>
        </pc:spChg>
        <pc:grpChg chg="add mod">
          <ac:chgData name="Ren Ping Liu" userId="60ce823c-5cb7-4d3e-be0b-034740f7a9f3" providerId="ADAL" clId="{D3C253A4-98DF-CD41-9809-E587040EA41D}" dt="2022-02-06T04:58:19.490" v="559" actId="207"/>
          <ac:grpSpMkLst>
            <pc:docMk/>
            <pc:sldMk cId="1863739232" sldId="1268"/>
            <ac:grpSpMk id="8" creationId="{E5FCA98A-DF22-5147-8169-58570815331D}"/>
          </ac:grpSpMkLst>
        </pc:grpChg>
        <pc:grpChg chg="mod">
          <ac:chgData name="Ren Ping Liu" userId="60ce823c-5cb7-4d3e-be0b-034740f7a9f3" providerId="ADAL" clId="{D3C253A4-98DF-CD41-9809-E587040EA41D}" dt="2022-02-06T04:44:41.872" v="461" actId="1076"/>
          <ac:grpSpMkLst>
            <pc:docMk/>
            <pc:sldMk cId="1863739232" sldId="1268"/>
            <ac:grpSpMk id="43" creationId="{53548EC1-9C54-AF46-9B41-624583B976B0}"/>
          </ac:grpSpMkLst>
        </pc:grpChg>
        <pc:cxnChg chg="add mod">
          <ac:chgData name="Ren Ping Liu" userId="60ce823c-5cb7-4d3e-be0b-034740f7a9f3" providerId="ADAL" clId="{D3C253A4-98DF-CD41-9809-E587040EA41D}" dt="2022-02-06T04:45:41.181" v="467" actId="1076"/>
          <ac:cxnSpMkLst>
            <pc:docMk/>
            <pc:sldMk cId="1863739232" sldId="1268"/>
            <ac:cxnSpMk id="81" creationId="{D0D43435-A258-8A47-8B22-D268F7985E86}"/>
          </ac:cxnSpMkLst>
        </pc:cxnChg>
        <pc:cxnChg chg="add mod">
          <ac:chgData name="Ren Ping Liu" userId="60ce823c-5cb7-4d3e-be0b-034740f7a9f3" providerId="ADAL" clId="{D3C253A4-98DF-CD41-9809-E587040EA41D}" dt="2022-02-06T04:45:28.670" v="464" actId="1076"/>
          <ac:cxnSpMkLst>
            <pc:docMk/>
            <pc:sldMk cId="1863739232" sldId="1268"/>
            <ac:cxnSpMk id="83" creationId="{EB9310CA-826C-DA49-A226-588363C09648}"/>
          </ac:cxnSpMkLst>
        </pc:cxnChg>
        <pc:cxnChg chg="add del mod">
          <ac:chgData name="Ren Ping Liu" userId="60ce823c-5cb7-4d3e-be0b-034740f7a9f3" providerId="ADAL" clId="{D3C253A4-98DF-CD41-9809-E587040EA41D}" dt="2022-02-06T04:51:20.105" v="513"/>
          <ac:cxnSpMkLst>
            <pc:docMk/>
            <pc:sldMk cId="1863739232" sldId="1268"/>
            <ac:cxnSpMk id="87" creationId="{CB8BB1C1-17E8-0241-A92D-53C6DC745AAC}"/>
          </ac:cxnSpMkLst>
        </pc:cxnChg>
      </pc:sldChg>
      <pc:sldChg chg="del">
        <pc:chgData name="Ren Ping Liu" userId="60ce823c-5cb7-4d3e-be0b-034740f7a9f3" providerId="ADAL" clId="{D3C253A4-98DF-CD41-9809-E587040EA41D}" dt="2022-02-04T19:25:14.840" v="76" actId="2696"/>
        <pc:sldMkLst>
          <pc:docMk/>
          <pc:sldMk cId="3618097501" sldId="1271"/>
        </pc:sldMkLst>
      </pc:sldChg>
      <pc:sldChg chg="del">
        <pc:chgData name="Ren Ping Liu" userId="60ce823c-5cb7-4d3e-be0b-034740f7a9f3" providerId="ADAL" clId="{D3C253A4-98DF-CD41-9809-E587040EA41D}" dt="2022-02-04T19:47:59.231" v="261" actId="2696"/>
        <pc:sldMkLst>
          <pc:docMk/>
          <pc:sldMk cId="2708800001" sldId="1272"/>
        </pc:sldMkLst>
      </pc:sldChg>
      <pc:sldChg chg="del">
        <pc:chgData name="Ren Ping Liu" userId="60ce823c-5cb7-4d3e-be0b-034740f7a9f3" providerId="ADAL" clId="{D3C253A4-98DF-CD41-9809-E587040EA41D}" dt="2022-02-06T04:12:31.542" v="379" actId="2696"/>
        <pc:sldMkLst>
          <pc:docMk/>
          <pc:sldMk cId="1099796351" sldId="127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64835797" sldId="127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652654866" sldId="127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897323379" sldId="127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376037124" sldId="127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886057876" sldId="127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867453749" sldId="128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13521565" sldId="128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941150556" sldId="128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757738589" sldId="128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556107633" sldId="128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620562024" sldId="128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482137727" sldId="128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096431171" sldId="128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898965396" sldId="128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446448288" sldId="129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946921445" sldId="129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281989703" sldId="129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077659711" sldId="129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841048853" sldId="129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489863004" sldId="129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888189908" sldId="129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064664979" sldId="129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687542708" sldId="129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19677347" sldId="129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363327530" sldId="130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277662733" sldId="130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821295005" sldId="130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083652874" sldId="130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875077573" sldId="130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155169038" sldId="130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459546561" sldId="130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221452886" sldId="130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301473045" sldId="130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88226325" sldId="131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799451348" sldId="131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155300792" sldId="131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230296014" sldId="131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54819171" sldId="131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789536105" sldId="131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412261595" sldId="131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84149838" sldId="131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876877769" sldId="131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462888445" sldId="132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404269384" sldId="132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608643524" sldId="132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622540766" sldId="132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37866844" sldId="132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575755369" sldId="132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946681810" sldId="132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05602122" sldId="132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199753698" sldId="132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494216233" sldId="133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225241943" sldId="133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219227121" sldId="1333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621768754" sldId="1334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206979479" sldId="1335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108974381" sldId="1336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948149928" sldId="1337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4245853602" sldId="1338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145438429" sldId="1339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726867574" sldId="1340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1371820295" sldId="1341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3442644165" sldId="1342"/>
        </pc:sldMkLst>
      </pc:sldChg>
      <pc:sldChg chg="del">
        <pc:chgData name="Ren Ping Liu" userId="60ce823c-5cb7-4d3e-be0b-034740f7a9f3" providerId="ADAL" clId="{D3C253A4-98DF-CD41-9809-E587040EA41D}" dt="2022-02-06T05:05:08.829" v="573" actId="2696"/>
        <pc:sldMkLst>
          <pc:docMk/>
          <pc:sldMk cId="2944646230" sldId="1343"/>
        </pc:sldMkLst>
      </pc:sldChg>
      <pc:sldChg chg="delSp modSp add del mod delAnim modAnim">
        <pc:chgData name="Ren Ping Liu" userId="60ce823c-5cb7-4d3e-be0b-034740f7a9f3" providerId="ADAL" clId="{D3C253A4-98DF-CD41-9809-E587040EA41D}" dt="2022-02-04T19:24:51.086" v="72" actId="2696"/>
        <pc:sldMkLst>
          <pc:docMk/>
          <pc:sldMk cId="584857161" sldId="1344"/>
        </pc:sldMkLst>
        <pc:spChg chg="del mod">
          <ac:chgData name="Ren Ping Liu" userId="60ce823c-5cb7-4d3e-be0b-034740f7a9f3" providerId="ADAL" clId="{D3C253A4-98DF-CD41-9809-E587040EA41D}" dt="2022-02-04T19:24:15.323" v="70" actId="478"/>
          <ac:spMkLst>
            <pc:docMk/>
            <pc:sldMk cId="584857161" sldId="1344"/>
            <ac:spMk id="7" creationId="{F3A4FBDA-F3DE-F640-AAEE-CE557E67DD69}"/>
          </ac:spMkLst>
        </pc:spChg>
        <pc:spChg chg="mod">
          <ac:chgData name="Ren Ping Liu" userId="60ce823c-5cb7-4d3e-be0b-034740f7a9f3" providerId="ADAL" clId="{D3C253A4-98DF-CD41-9809-E587040EA41D}" dt="2022-02-04T19:24:29.712" v="71" actId="14100"/>
          <ac:spMkLst>
            <pc:docMk/>
            <pc:sldMk cId="584857161" sldId="1344"/>
            <ac:spMk id="10" creationId="{2935D8EE-730D-3846-8ED3-CF147CA4A373}"/>
          </ac:spMkLst>
        </pc:spChg>
      </pc:sldChg>
      <pc:sldChg chg="modSp add modAnim">
        <pc:chgData name="Ren Ping Liu" userId="60ce823c-5cb7-4d3e-be0b-034740f7a9f3" providerId="ADAL" clId="{D3C253A4-98DF-CD41-9809-E587040EA41D}" dt="2022-02-04T19:30:43.252" v="85"/>
        <pc:sldMkLst>
          <pc:docMk/>
          <pc:sldMk cId="1283575710" sldId="1344"/>
        </pc:sldMkLst>
        <pc:spChg chg="mod">
          <ac:chgData name="Ren Ping Liu" userId="60ce823c-5cb7-4d3e-be0b-034740f7a9f3" providerId="ADAL" clId="{D3C253A4-98DF-CD41-9809-E587040EA41D}" dt="2022-02-04T19:25:07.085" v="75" actId="207"/>
          <ac:spMkLst>
            <pc:docMk/>
            <pc:sldMk cId="1283575710" sldId="1344"/>
            <ac:spMk id="10" creationId="{2935D8EE-730D-3846-8ED3-CF147CA4A373}"/>
          </ac:spMkLst>
        </pc:spChg>
      </pc:sldChg>
      <pc:sldChg chg="modSp add del mod">
        <pc:chgData name="Ren Ping Liu" userId="60ce823c-5cb7-4d3e-be0b-034740f7a9f3" providerId="ADAL" clId="{D3C253A4-98DF-CD41-9809-E587040EA41D}" dt="2022-02-04T19:46:12.532" v="259" actId="2696"/>
        <pc:sldMkLst>
          <pc:docMk/>
          <pc:sldMk cId="2282328121" sldId="1345"/>
        </pc:sldMkLst>
        <pc:spChg chg="mod">
          <ac:chgData name="Ren Ping Liu" userId="60ce823c-5cb7-4d3e-be0b-034740f7a9f3" providerId="ADAL" clId="{D3C253A4-98DF-CD41-9809-E587040EA41D}" dt="2022-02-04T19:35:35.690" v="90" actId="20577"/>
          <ac:spMkLst>
            <pc:docMk/>
            <pc:sldMk cId="2282328121" sldId="1345"/>
            <ac:spMk id="6" creationId="{5B27BFF1-5DCE-D642-8EFE-FACB1C97EEE0}"/>
          </ac:spMkLst>
        </pc:spChg>
      </pc:sldChg>
      <pc:sldChg chg="addSp delSp modSp add mod delAnim modAnim">
        <pc:chgData name="Ren Ping Liu" userId="60ce823c-5cb7-4d3e-be0b-034740f7a9f3" providerId="ADAL" clId="{D3C253A4-98DF-CD41-9809-E587040EA41D}" dt="2022-02-04T19:44:50.022" v="255" actId="20577"/>
        <pc:sldMkLst>
          <pc:docMk/>
          <pc:sldMk cId="4108748102" sldId="1346"/>
        </pc:sldMkLst>
        <pc:spChg chg="mod">
          <ac:chgData name="Ren Ping Liu" userId="60ce823c-5cb7-4d3e-be0b-034740f7a9f3" providerId="ADAL" clId="{D3C253A4-98DF-CD41-9809-E587040EA41D}" dt="2022-02-04T19:44:50.022" v="255" actId="20577"/>
          <ac:spMkLst>
            <pc:docMk/>
            <pc:sldMk cId="4108748102" sldId="1346"/>
            <ac:spMk id="2" creationId="{0D50443A-E126-1D4D-BD75-6130D04D9E32}"/>
          </ac:spMkLst>
        </pc:spChg>
        <pc:spChg chg="del">
          <ac:chgData name="Ren Ping Liu" userId="60ce823c-5cb7-4d3e-be0b-034740f7a9f3" providerId="ADAL" clId="{D3C253A4-98DF-CD41-9809-E587040EA41D}" dt="2022-02-04T19:40:01.268" v="206" actId="478"/>
          <ac:spMkLst>
            <pc:docMk/>
            <pc:sldMk cId="4108748102" sldId="1346"/>
            <ac:spMk id="76" creationId="{BFBE2A81-FFD1-7B4E-9584-A27B7DB3EE76}"/>
          </ac:spMkLst>
        </pc:spChg>
        <pc:spChg chg="del">
          <ac:chgData name="Ren Ping Liu" userId="60ce823c-5cb7-4d3e-be0b-034740f7a9f3" providerId="ADAL" clId="{D3C253A4-98DF-CD41-9809-E587040EA41D}" dt="2022-02-04T19:40:01.268" v="206" actId="478"/>
          <ac:spMkLst>
            <pc:docMk/>
            <pc:sldMk cId="4108748102" sldId="1346"/>
            <ac:spMk id="77" creationId="{EE3DED54-15B8-EA4D-AA68-CD285B8DE31C}"/>
          </ac:spMkLst>
        </pc:spChg>
        <pc:spChg chg="add del mod">
          <ac:chgData name="Ren Ping Liu" userId="60ce823c-5cb7-4d3e-be0b-034740f7a9f3" providerId="ADAL" clId="{D3C253A4-98DF-CD41-9809-E587040EA41D}" dt="2022-02-04T19:40:11.061" v="210"/>
          <ac:spMkLst>
            <pc:docMk/>
            <pc:sldMk cId="4108748102" sldId="1346"/>
            <ac:spMk id="78" creationId="{DC6ECAA7-A8BC-C74E-9D83-8F9BF4700BEC}"/>
          </ac:spMkLst>
        </pc:spChg>
        <pc:spChg chg="add del mod">
          <ac:chgData name="Ren Ping Liu" userId="60ce823c-5cb7-4d3e-be0b-034740f7a9f3" providerId="ADAL" clId="{D3C253A4-98DF-CD41-9809-E587040EA41D}" dt="2022-02-04T19:40:11.061" v="210"/>
          <ac:spMkLst>
            <pc:docMk/>
            <pc:sldMk cId="4108748102" sldId="1346"/>
            <ac:spMk id="79" creationId="{578ECFAE-8D82-5142-8F4B-59804727B437}"/>
          </ac:spMkLst>
        </pc:spChg>
        <pc:spChg chg="add del mod">
          <ac:chgData name="Ren Ping Liu" userId="60ce823c-5cb7-4d3e-be0b-034740f7a9f3" providerId="ADAL" clId="{D3C253A4-98DF-CD41-9809-E587040EA41D}" dt="2022-02-04T19:40:26.265" v="212"/>
          <ac:spMkLst>
            <pc:docMk/>
            <pc:sldMk cId="4108748102" sldId="1346"/>
            <ac:spMk id="80" creationId="{9A0F962E-C715-F94A-967E-8557FEC28306}"/>
          </ac:spMkLst>
        </pc:spChg>
        <pc:spChg chg="add del mod">
          <ac:chgData name="Ren Ping Liu" userId="60ce823c-5cb7-4d3e-be0b-034740f7a9f3" providerId="ADAL" clId="{D3C253A4-98DF-CD41-9809-E587040EA41D}" dt="2022-02-04T19:40:26.265" v="212"/>
          <ac:spMkLst>
            <pc:docMk/>
            <pc:sldMk cId="4108748102" sldId="1346"/>
            <ac:spMk id="81" creationId="{A8E00AFE-8B5B-004C-AC2F-CDF8008F5FB9}"/>
          </ac:spMkLst>
        </pc:spChg>
        <pc:spChg chg="add mod">
          <ac:chgData name="Ren Ping Liu" userId="60ce823c-5cb7-4d3e-be0b-034740f7a9f3" providerId="ADAL" clId="{D3C253A4-98DF-CD41-9809-E587040EA41D}" dt="2022-02-04T19:41:18.859" v="227" actId="1076"/>
          <ac:spMkLst>
            <pc:docMk/>
            <pc:sldMk cId="4108748102" sldId="1346"/>
            <ac:spMk id="82" creationId="{830F92DE-AC6C-034D-B3BB-C750926A51E5}"/>
          </ac:spMkLst>
        </pc:spChg>
        <pc:spChg chg="add mod">
          <ac:chgData name="Ren Ping Liu" userId="60ce823c-5cb7-4d3e-be0b-034740f7a9f3" providerId="ADAL" clId="{D3C253A4-98DF-CD41-9809-E587040EA41D}" dt="2022-02-04T19:41:24.610" v="229" actId="403"/>
          <ac:spMkLst>
            <pc:docMk/>
            <pc:sldMk cId="4108748102" sldId="1346"/>
            <ac:spMk id="83" creationId="{B39F71DA-0AA4-5045-87CF-98D331B58703}"/>
          </ac:spMkLst>
        </pc:spChg>
        <pc:spChg chg="del">
          <ac:chgData name="Ren Ping Liu" userId="60ce823c-5cb7-4d3e-be0b-034740f7a9f3" providerId="ADAL" clId="{D3C253A4-98DF-CD41-9809-E587040EA41D}" dt="2022-02-04T19:41:05.634" v="223" actId="478"/>
          <ac:spMkLst>
            <pc:docMk/>
            <pc:sldMk cId="4108748102" sldId="1346"/>
            <ac:spMk id="682" creationId="{36F192F0-85DA-A647-A8F9-5CBF1CE818A0}"/>
          </ac:spMkLst>
        </pc:spChg>
      </pc:sldChg>
      <pc:sldChg chg="modSp add mod">
        <pc:chgData name="Ren Ping Liu" userId="60ce823c-5cb7-4d3e-be0b-034740f7a9f3" providerId="ADAL" clId="{D3C253A4-98DF-CD41-9809-E587040EA41D}" dt="2022-02-04T19:48:08.015" v="262" actId="207"/>
        <pc:sldMkLst>
          <pc:docMk/>
          <pc:sldMk cId="1699819108" sldId="1347"/>
        </pc:sldMkLst>
        <pc:spChg chg="mod">
          <ac:chgData name="Ren Ping Liu" userId="60ce823c-5cb7-4d3e-be0b-034740f7a9f3" providerId="ADAL" clId="{D3C253A4-98DF-CD41-9809-E587040EA41D}" dt="2022-02-04T19:48:08.015" v="262" actId="207"/>
          <ac:spMkLst>
            <pc:docMk/>
            <pc:sldMk cId="1699819108" sldId="1347"/>
            <ac:spMk id="10" creationId="{2935D8EE-730D-3846-8ED3-CF147CA4A373}"/>
          </ac:spMkLst>
        </pc:spChg>
      </pc:sldChg>
      <pc:sldChg chg="addSp delSp modSp new mod modAnim">
        <pc:chgData name="Ren Ping Liu" userId="60ce823c-5cb7-4d3e-be0b-034740f7a9f3" providerId="ADAL" clId="{D3C253A4-98DF-CD41-9809-E587040EA41D}" dt="2022-02-06T04:07:45.532" v="339" actId="20577"/>
        <pc:sldMkLst>
          <pc:docMk/>
          <pc:sldMk cId="98590907" sldId="1348"/>
        </pc:sldMkLst>
        <pc:spChg chg="mod">
          <ac:chgData name="Ren Ping Liu" userId="60ce823c-5cb7-4d3e-be0b-034740f7a9f3" providerId="ADAL" clId="{D3C253A4-98DF-CD41-9809-E587040EA41D}" dt="2022-02-04T19:51:13.338" v="268" actId="27636"/>
          <ac:spMkLst>
            <pc:docMk/>
            <pc:sldMk cId="98590907" sldId="1348"/>
            <ac:spMk id="2" creationId="{63D02111-8495-484D-BC7A-D8DD4895D59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" creationId="{D942BDC8-B666-214B-B260-095B1130DDF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" creationId="{C9A9A546-1931-2340-84D9-2B9A3EAB6A7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" creationId="{245FF2B0-6C6F-8A4B-8B84-2F5971C3392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2" creationId="{32A9ABFC-9FC2-6446-B1B4-999B1164BA5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3" creationId="{334F6AE5-37B1-5747-9269-70C1B1E9E92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4" creationId="{DDED4175-CBDE-134A-A85D-0E34BBDE8D0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5" creationId="{50666E05-42BA-F34E-B145-1249BD6236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6" creationId="{67A5333E-5A32-4A41-935B-08081708D48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7" creationId="{323B9722-AE0B-D84D-B0BF-F7ADA2E17B6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8" creationId="{946B6F93-F623-BB4D-91FB-4CF68FE908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9" creationId="{A6EA8704-B27A-264D-BBBF-57801F97325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0" creationId="{A0BE8E6F-9783-1B40-ADD9-EF53F38C8F1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1" creationId="{634A1DE4-C527-054F-85F9-4271BA62F27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3" creationId="{E757A15B-A7CB-EC4D-AC6D-E923531CD1E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5" creationId="{A9DB0000-CCA4-DB42-98CA-72CF5C25AF6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6" creationId="{2DA88065-8F14-2C4B-A9D0-FCCB46F4498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7" creationId="{7C83AEA9-1F5B-DB4B-9AB5-5F498606F1C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8" creationId="{FA6562EF-5F2B-9E40-941D-2334B31268C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9" creationId="{4E2014D0-3FE0-0342-ADFC-8E2471F5948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0" creationId="{223C2397-571E-B54D-9653-BCDE990F2C2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1" creationId="{0F3D6A47-8219-3D49-B927-6BD22615DCD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2" creationId="{2001DC2C-0D09-224C-B4BD-FC82A6205D4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3" creationId="{404EEDA4-53F6-1344-84C1-6F268C5C1C8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4" creationId="{0CCFBDAD-1DC4-D541-8EB9-62333692C4E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5" creationId="{E83886A8-0741-F74C-9766-C80B471B698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6" creationId="{3156F5A0-0732-2C46-A7A1-6B90D01AC0B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7" creationId="{8E7E6AE8-F775-224B-9D44-492989962B3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8" creationId="{656ABF45-63F7-B549-A734-13BBDC783A4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9" creationId="{3EBE7B97-680A-F041-8E35-A4938EA542C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0" creationId="{DEC2B032-9C1F-0041-960F-8BD0E20D143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1" creationId="{1C2CE0C4-9C9C-9B4D-AC18-429E968AFF3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2" creationId="{C3CBD324-5124-1640-BCBC-1C14845A1A9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3" creationId="{B2DF60FE-892C-9949-B080-F0B6070B485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4" creationId="{26EB8368-387A-9F43-92E3-11EECB535CF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5" creationId="{FFE67D8C-16E3-1349-89CD-D1630B8F28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6" creationId="{4AC05F73-9985-9C45-A050-889E46459FE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7" creationId="{EF4CAE09-EDEA-334C-8306-B6B9A6BE79D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8" creationId="{E8B5DCEB-908C-6C4A-8CDC-A6043C6523B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9" creationId="{D45D0D78-FCC4-1140-A33C-4883E9E3E5B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0" creationId="{FD229983-BA69-9546-A72D-E92FBBF3619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1" creationId="{56C86B7F-1998-1C41-857F-39F64EB7371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2" creationId="{99B3D575-64EB-F841-B384-A568D02B342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3" creationId="{CE8C430E-19B1-074E-8DB6-FF6A3E03310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4" creationId="{1DEAAFEE-57D4-D94A-AF56-0C29496810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5" creationId="{BDBA8D4C-9E76-FB4A-8935-F676D049747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6" creationId="{4B7D54E7-5CB7-B044-B547-46DBD04A53F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7" creationId="{8B428E86-79AF-1C42-993D-0F1DCBE204B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8" creationId="{4567D89E-5A52-B342-8048-39ECBEE0866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9" creationId="{5EAE1924-E9A1-F64A-B241-70A9D20C77A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0" creationId="{BF4D2A58-8CFD-FD43-B51E-DD6E44D1EF7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1" creationId="{868378B2-B237-5544-BCD8-D7368EAE379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2" creationId="{FF2384C3-41F6-FC43-BBA7-1AC7758D3E6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3" creationId="{ECD545FC-A298-B94F-BDD8-4D2EE57BF7E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4" creationId="{F7C3BADD-8B42-E745-A2D9-36B64432D4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5" creationId="{3719E4A1-0501-4544-82D1-F671EB448CD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6" creationId="{2BBEA2C0-75E0-9F43-84F8-7E7562E13D7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7" creationId="{91801303-189B-D041-8F2A-26491B32D20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8" creationId="{AE09CA04-AB3A-EC4C-83C1-81BDA41EF77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9" creationId="{944CD1D7-CF8E-3542-8604-4C61FC13CD6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0" creationId="{2D3A7707-E016-654C-AF2A-090866E9F1A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1" creationId="{6244E771-EC78-CF46-AD7D-7E5289A4A85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2" creationId="{5CD1AEFF-7409-6740-8E40-1CE1BF09A59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3" creationId="{2A4E6B48-5BBC-3440-807C-034A8FACED9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4" creationId="{9B1083B9-70A4-1949-B517-49B3E9FE8ABF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5" creationId="{4B0D0CA9-4091-304D-910D-AD6DBDECE99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6" creationId="{477F6E83-4A21-A140-B6D0-5CE8F2861EF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7" creationId="{A6758E31-2C61-E045-921D-5371F58F8553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8" creationId="{8C707931-39B1-D44A-B43A-AD28E0F8665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9" creationId="{D364BB1A-E656-A943-8993-002F82161937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0" creationId="{46B997A7-191E-B04F-A682-AA793F48CE80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1" creationId="{B6B038B0-104C-934B-AAE1-45903D47B03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2" creationId="{B3CFAD62-358D-F147-85CE-11C43B98AC6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3" creationId="{7E40EA44-4392-6749-A696-647DF17E267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4" creationId="{B6CA0AE8-0520-974E-840E-7B5E7208509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5" creationId="{1EE9B7C4-0079-1F49-927F-DFF7C099A4FF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6" creationId="{35695205-8697-CE4C-98F4-D2B19CA7B24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7" creationId="{04823BEC-A797-0944-B7E5-70FAFE5A9A01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8" creationId="{B3470F0D-A85E-0B4E-8316-6B045772F72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9" creationId="{E6DBB89B-5D11-514C-A2D8-4CE6FE91180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1" creationId="{F820F5C1-9F5E-4342-A91B-252A5B725A4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2" creationId="{3BEEE016-1244-E440-B180-DFE173E53C5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3" creationId="{67B7F34B-DE9F-3E43-9E9C-34186B9AA06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4" creationId="{6657147D-1591-3E49-B1B8-2AD84B2B795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5" creationId="{9EB6CB2A-07FA-6B4A-A754-9C05A70AC12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96" creationId="{9914499B-2FBE-2A4C-A48F-3911DCEEDEC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8" creationId="{EE3970E4-2560-5349-99F8-E0A09B1782E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9" creationId="{276486CC-C349-7F48-9CCA-22ACFCF2847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0" creationId="{ED04ADF1-510C-4345-8B92-08CD979675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1" creationId="{21F9A1A4-6215-7349-B22E-6AC67674C49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2" creationId="{10BD038E-7581-A341-8C76-E89F63326A2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4" creationId="{3675447C-1223-1F4A-972E-A46E375AF1F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5" creationId="{E62A2CA3-08FC-964E-94C0-D4DF11A4DFB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6" creationId="{DF4A5D19-2D2D-2045-B992-046C8D57714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7" creationId="{7D3359E6-7F0F-CA49-8704-1A124978124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8" creationId="{DC6CF22E-E710-814E-BCBF-35F1D009101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09" creationId="{EE715970-7D8A-E34E-9B06-C80AA736825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0" creationId="{7BF09CB6-5BE8-8043-A3B1-7F5EE7BC44CC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1" creationId="{C0F4130B-73C1-724B-B0BF-036D3459E5A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2" creationId="{97B3F890-50B3-8045-8E2B-B125EC252A2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3" creationId="{2BCF38E1-9BD6-3A4B-AD3C-5DA0DC73871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5" creationId="{C9EDCFA5-62C2-544E-ACD7-663FDA4C125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6" creationId="{EEBC7D97-F5E6-664E-9B76-FA895D93C51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7" creationId="{B7947400-0A06-724C-9993-9B0F3D49D240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8" creationId="{3BF8EDB0-29D0-DD43-BC0E-BF99FDFEE84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9" creationId="{88F82BB5-9DFC-8D4F-ADC3-FA2A6B73615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0" creationId="{D09F465A-0A01-F541-B30B-14202BD91B33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1" creationId="{DE421997-25D3-7C40-8E1B-AE60A4BC73F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2" creationId="{547A1F18-B10F-C646-98E6-16AFCF6F69D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3" creationId="{436BC33B-766B-6A40-8EF6-1A38BF12952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4" creationId="{693C6219-A6E5-B04E-A25C-8ED5B391A17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5" creationId="{FFDE1A55-B394-3041-A170-2AFB52CFFDBB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6" creationId="{88D80938-70B7-404A-BE85-1BA63CFE937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7" creationId="{735E469B-216A-C74A-98B1-81B03401E14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8" creationId="{B980ACD5-5021-E44F-9EFB-E66F99FCB1A1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9" creationId="{D3A2883A-7DEA-5B45-82B3-AF7BAA05A74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0" creationId="{0A7517D6-18B4-7643-81AE-9749807CA27B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1" creationId="{EE0A4990-2B16-D14D-8A32-4AA294CCDFD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2" creationId="{CAAD3469-E882-D846-A447-B19DD0340A5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3" creationId="{9B2BFDD9-74BE-C44F-AA9B-A517F41EFFE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4" creationId="{B553D1E6-BF11-784A-9A16-69D288D9E6D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5" creationId="{20CE28F7-DDAD-BE4F-8D15-8724E789704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6" creationId="{F47F848E-4AE6-F242-8585-01BD6A5147E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7" creationId="{E8D39DA6-606A-F845-A657-07880808BEA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0" creationId="{5DFA842D-3F09-6143-B708-E24C12FA84C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1" creationId="{BBE15654-1FFA-7942-A944-E460E0C4C35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5" creationId="{D2EC3394-DA17-194A-8B07-16467F5CF6C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6" creationId="{C7C23842-ABC6-2440-BA58-C7F752BF0F2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7" creationId="{3201A03B-443A-DE4F-9F44-6739F645CB2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8" creationId="{3299F9B0-9768-694C-936C-7B17BC90C3F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9" creationId="{11CACD58-9CC9-DC4C-B5D3-8023D72EE42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0" creationId="{EC215DBC-3814-7C4D-805B-A77B3EDC119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1" creationId="{704CED52-417F-B540-AD36-CF361D9D45A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2" creationId="{B4D0B749-D422-5249-9A23-EDAB65B7636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3" creationId="{8FACE0AA-72DE-6142-BA27-A8DF5B8D3A8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4" creationId="{FD6C5716-D9DD-A74B-B5D8-3DF15EEC140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5" creationId="{E447997C-C888-3F4F-80E1-6F4F01559D9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7" creationId="{CF45D662-2E2A-7548-AB95-B6EFD5EB81D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9" creationId="{183BCBEC-0098-2B4D-8E5B-F27F31D31A8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0" creationId="{0F5A1494-20EC-B64B-BE46-3D0C9A33097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1" creationId="{8970E8FB-77E8-BD4A-9A68-6EF7AC34B74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2" creationId="{3B952B32-E31E-5847-824F-233F7C52F2F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3" creationId="{311C3112-DD74-2C40-9D9B-77C4A3224F3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4" creationId="{BB3DE9E1-36B6-3644-BBA0-60DCA870FFE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5" creationId="{DB36193B-63EC-9342-B29F-68466439D68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6" creationId="{BA0696F0-26DA-FE47-AD7E-22899B36263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7" creationId="{B41CD20A-BB8B-BB41-A010-735600F239B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8" creationId="{91EBFFE7-9B64-6145-9BFF-F8E134E12CE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9" creationId="{D05C2390-F2C8-6545-9136-59CA65FC2F1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0" creationId="{79A9BB09-AC94-6447-894C-B83F340DF81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1" creationId="{A1ED721F-B73D-764A-8F1A-71C84DF0C17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2" creationId="{34293254-2612-3249-BC1D-6C15784FDC8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3" creationId="{FCAF166F-A9E8-CD47-8433-2D3EDFB1A0E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4" creationId="{90E2FCF4-DA24-3F47-8D76-FCD9CFC71B0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5" creationId="{E19C9492-8703-EA43-9D7C-4CB4D11591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6" creationId="{1B41D2C5-3A56-FE4A-91DF-86B8CD3D060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7" creationId="{F4A4D001-0527-0041-A706-8D210BE9BAA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8" creationId="{79443EBE-B5EA-2C4E-BBDA-1F162B6A566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9" creationId="{BF8E4A80-EDA0-FB4E-8F5D-1CE67305612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0" creationId="{6314B5D5-68E1-204A-BA6D-1B5CF65CFE72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1" creationId="{2A115741-22AA-5744-A4D6-CCE97D70329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2" creationId="{1C7E1313-ACA0-2A4E-BC21-551F0110EBD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3" creationId="{DBE8700E-2E4C-1E4E-AF0A-DBB35690890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4" creationId="{6F2A2A53-F2B5-DF43-93F5-6B1688BA58E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5" creationId="{40A41F2F-B994-E54B-B3CD-ED3E04191BB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6" creationId="{172C85B7-CAFE-C546-9B35-C56CA24909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7" creationId="{11EA91C9-51FA-3C4B-9609-DC094771340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8" creationId="{BF0B93CA-364D-D143-B38B-664DE6F06D3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9" creationId="{B0F47E81-A173-1A40-86B8-831701A6FBC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0" creationId="{930833EC-B4A0-CD44-BC21-E52509DDD08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1" creationId="{CD7DF500-02BC-C841-8825-010ACEA3F56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2" creationId="{322C3D96-8A6B-1A4D-B29E-1CFDE9E505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3" creationId="{252AAFD2-8C5B-5E40-8091-5ED78F42320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4" creationId="{ECB34922-4381-3D4B-ACD3-7E3CF5CB013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5" creationId="{109A7D4A-C827-084E-95B7-CB6A6B796F8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6" creationId="{5F4E7DC4-9BA7-D747-A347-329A92CD6A5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7" creationId="{2F77F605-4FA0-2940-ABA8-4B6078FB95B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8" creationId="{F6A22961-3978-864C-9D3E-909631AA446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9" creationId="{09DEBFCA-B043-3C46-95C0-D6858315594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0" creationId="{8304C7CE-8E18-D347-99F8-AD8E9BDDB0A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1" creationId="{946E7929-6BE7-4C40-A91C-126A77CA175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2" creationId="{96D4AF01-FB4C-8045-A5C4-EAD95A6BAA4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3" creationId="{5C6F98EA-DCBC-D84B-92FE-D0520A58619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4" creationId="{95C4CAE9-F148-4E40-9ABA-D21D451AD59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5" creationId="{760C8F58-68DE-C942-A275-CB40EFE6D34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6" creationId="{81218138-3324-7849-9CEF-0B1CC2E7A08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7" creationId="{60F910BD-2D3F-8048-B6B1-6CC56CA8E29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08" creationId="{797A7D11-36BB-EE41-A432-404B8829DC78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09" creationId="{A44BF2AD-E6A1-644E-9B32-ECA55C541320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0" creationId="{389C72EE-E514-A947-ABC7-7AF6985A853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1" creationId="{4C3AEC6F-0363-3044-88B8-94C15285051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2" creationId="{198B07F8-B5FC-DD4E-9A8A-C52DA254B8F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3" creationId="{A1647108-E53D-EB4E-A797-9E40D7FD162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4" creationId="{A7A0CB16-EF07-8A47-BC02-7F2DCE56D70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5" creationId="{BA355027-36B9-3F44-AC91-6D72C9DC3EA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6" creationId="{09267532-7415-CC4C-9FDC-94200C0A7D7E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7" creationId="{4F0CBFAA-20BE-9E44-938C-5D3283475D26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8" creationId="{92722752-6129-3046-81EA-CA070C1F2B3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9" creationId="{BDF328B3-0930-CB4B-89EB-F2673C25068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0" creationId="{072A672B-FB97-BB4E-ABFE-573585AF5851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1" creationId="{755B4D0E-B20F-514F-A1A1-95383FFD109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2" creationId="{F92A8EE7-1B0E-5D43-8079-AEDEA319255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3" creationId="{FCD14519-4241-864B-8668-BBE704CEE08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5" creationId="{283D469F-62B9-2244-95D1-FF66BEC3FA5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6" creationId="{069ECA4F-296E-0440-823B-5DE7A8573182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7" creationId="{283B590F-4C9C-A346-8079-FD8FBEDB8B6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8" creationId="{91AFB75E-202C-3E4C-88F2-94BC0ECA2F1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9" creationId="{E3776699-826E-254E-B7AC-010B18799D3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30" creationId="{D2F5FF1A-56DF-804C-8F11-76C7CA1C422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2" creationId="{3DC93AB1-9CC7-D24C-8A0A-E56C723A40E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3" creationId="{DD289FC7-C51B-2A46-86E4-6C3D9F9AEB4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4" creationId="{B980B51E-8C3D-C54E-ACFA-14436492D39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5" creationId="{BFFB6FA1-F6F1-E44C-8C2B-4EF1168F0D4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6" creationId="{7B978DB0-8CF4-B741-B108-815289B2EF5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8" creationId="{98148435-29F8-5B49-A2F6-E8CB6096468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9" creationId="{49380FB1-287E-8B4D-AE1C-7043570414E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0" creationId="{412223CC-545D-364F-9D8E-0733B13EBAA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1" creationId="{316F3F5A-BF8F-8F48-82C8-6EF16CADCE6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2" creationId="{FC1FC9B7-49AC-2D4B-B88A-7109C5116C9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3" creationId="{7BF85028-AF32-6D40-A385-5C02B2B6C77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4" creationId="{ABA112B2-782F-BF4D-8D94-5A18FA26A23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5" creationId="{BD5018D6-DC2B-CA4E-B032-96839D23AA7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6" creationId="{1F11AF4E-B580-EE46-827B-2967911C45E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7" creationId="{761A2378-32FC-C843-933F-B527F9E6493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9" creationId="{C039505D-7F2C-4D4F-895D-EE5887BC591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50" creationId="{1A4DAD8C-6090-B649-83E7-2FECA5F3A08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1" creationId="{269391DD-CFFD-384F-9667-7FECE90DE8F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2" creationId="{23316D13-ECCE-5644-B5DC-8168CF508719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53" creationId="{4D1407E6-DA42-C241-8DD5-7DA8847061B8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54" creationId="{557DA92D-93AA-3546-ADB4-BFDE056876D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5" creationId="{DFDEFAB7-64A2-4D41-878A-BEDEE0E2617C}"/>
          </ac:spMkLst>
        </pc:spChg>
        <pc:spChg chg="add mod">
          <ac:chgData name="Ren Ping Liu" userId="60ce823c-5cb7-4d3e-be0b-034740f7a9f3" providerId="ADAL" clId="{D3C253A4-98DF-CD41-9809-E587040EA41D}" dt="2022-02-06T04:07:45.532" v="339" actId="20577"/>
          <ac:spMkLst>
            <pc:docMk/>
            <pc:sldMk cId="98590907" sldId="1348"/>
            <ac:spMk id="256" creationId="{05923A08-2F22-344F-9039-13782C804F3F}"/>
          </ac:spMkLst>
        </pc:spChg>
        <pc:spChg chg="add mod">
          <ac:chgData name="Ren Ping Liu" userId="60ce823c-5cb7-4d3e-be0b-034740f7a9f3" providerId="ADAL" clId="{D3C253A4-98DF-CD41-9809-E587040EA41D}" dt="2022-02-04T19:54:21.478" v="279" actId="1076"/>
          <ac:spMkLst>
            <pc:docMk/>
            <pc:sldMk cId="98590907" sldId="1348"/>
            <ac:spMk id="257" creationId="{88051A33-5A39-504C-ABDF-2FF87DF4F19F}"/>
          </ac:spMkLst>
        </pc:spChg>
        <pc:spChg chg="add mod">
          <ac:chgData name="Ren Ping Liu" userId="60ce823c-5cb7-4d3e-be0b-034740f7a9f3" providerId="ADAL" clId="{D3C253A4-98DF-CD41-9809-E587040EA41D}" dt="2022-02-04T19:53:39.180" v="276" actId="14100"/>
          <ac:spMkLst>
            <pc:docMk/>
            <pc:sldMk cId="98590907" sldId="1348"/>
            <ac:spMk id="258" creationId="{D503696C-0678-3A43-9556-4681416326D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9" creationId="{52516CA8-E1E6-E94C-9E40-AEF64A4B7BC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0" creationId="{E4C8CAC5-BC11-744C-82B6-FD1CF403379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1" creationId="{58B9015B-9EF9-0B46-9FBA-114F944FFE2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2" creationId="{B6978B20-E6BB-8B46-8FBB-D6F58C2D428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3" creationId="{AAF40348-ABAC-F94B-85D2-3CA9FBFD912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4" creationId="{A1D653FB-EF93-6248-B92A-4EFFCED99056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5" creationId="{676D415F-47EA-2C45-B78D-332951C8D86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6" creationId="{4336C354-B1B0-E446-B49A-4E7F9846FBF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7" creationId="{D398EF45-9E9F-D743-A1C2-E75DEC5FCB3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8" creationId="{3AE580D5-67FC-4643-9AE4-A8717282083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9" creationId="{143FA553-3F09-C740-8C84-46A6E1E84EF7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70" creationId="{1776B27C-FCD9-694F-ACF4-D27FB989E729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71" creationId="{672A34D3-ED31-F846-B324-C023430AC927}"/>
          </ac:spMkLst>
        </pc:s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4" creationId="{7401DF74-7F5F-594D-840A-868F15C5B624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5" creationId="{D49670CE-2E2F-D844-9BA3-5601699E9747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8" creationId="{7584FFC8-826B-2C41-9E30-4CCF6B72D778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9" creationId="{2CBC8508-B919-8D4C-9D2C-08C72AE2614F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10" creationId="{E601A165-A407-F146-891B-D537614511CF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22" creationId="{157BF54B-70D0-E846-BE58-961B1333CCDE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24" creationId="{77D1755E-295B-A94F-9D54-C534AD89531C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90" creationId="{B86C3809-2312-6246-BF4C-3FC64ADA0E95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97" creationId="{6001D75E-BC41-0148-8C98-C4B22C458209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103" creationId="{2A475935-3A15-4E44-9EBB-AC3E48A6AB64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114" creationId="{B101092E-3EAD-CC49-97D2-245A6D689E0E}"/>
          </ac:grpSpMkLst>
        </pc:grpChg>
        <pc:grpChg chg="add mod">
          <ac:chgData name="Ren Ping Liu" userId="60ce823c-5cb7-4d3e-be0b-034740f7a9f3" providerId="ADAL" clId="{D3C253A4-98DF-CD41-9809-E587040EA41D}" dt="2022-02-04T19:53:23.827" v="275" actId="1076"/>
          <ac:grpSpMkLst>
            <pc:docMk/>
            <pc:sldMk cId="98590907" sldId="1348"/>
            <ac:grpSpMk id="138" creationId="{29D4C626-1061-F646-AB1C-88D280DA0705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39" creationId="{845CF824-903B-7A4F-AF0E-B72FD9283866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2" creationId="{5F5DEED5-3CED-D140-A82E-57350E4FA51C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3" creationId="{40035F12-F1B1-FA46-9FCF-5A117763A65A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4" creationId="{828142E0-1095-D14A-BE09-D64006B937E2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56" creationId="{610F6ED7-FBF0-9142-8E37-5DA68D9440D5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58" creationId="{DC19FDB7-BF06-2340-A938-1F0239720F1B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24" creationId="{0F01724D-2A92-5945-947B-1E21B0E67255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31" creationId="{19CAD493-CF44-8A4B-908A-3264ECF8F6D9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37" creationId="{769C4AD5-F88C-C242-BDC3-0B0904CB1CD6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48" creationId="{F4118BB3-25C8-8042-A21F-2AB30F62F8B7}"/>
          </ac:grpSpMkLst>
        </pc:grpChg>
      </pc:sldChg>
      <pc:sldChg chg="addSp delSp modSp new mod modAnim">
        <pc:chgData name="Ren Ping Liu" userId="60ce823c-5cb7-4d3e-be0b-034740f7a9f3" providerId="ADAL" clId="{D3C253A4-98DF-CD41-9809-E587040EA41D}" dt="2022-02-06T04:08:52.993" v="372" actId="20577"/>
        <pc:sldMkLst>
          <pc:docMk/>
          <pc:sldMk cId="2431444489" sldId="1349"/>
        </pc:sldMkLst>
        <pc:spChg chg="mod">
          <ac:chgData name="Ren Ping Liu" userId="60ce823c-5cb7-4d3e-be0b-034740f7a9f3" providerId="ADAL" clId="{D3C253A4-98DF-CD41-9809-E587040EA41D}" dt="2022-02-06T03:57:42.805" v="282"/>
          <ac:spMkLst>
            <pc:docMk/>
            <pc:sldMk cId="2431444489" sldId="1349"/>
            <ac:spMk id="2" creationId="{498A6D0B-7BA2-6048-9689-782E1FFB6CA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" creationId="{7C2515DF-1492-1A40-AD79-B52237C524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" creationId="{8C9B409F-0517-A048-8D99-257E7FFE03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" creationId="{D0CBBA02-4E65-6F49-9FD7-32A22D5B8DC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2" creationId="{4DECEE92-C05A-E84E-8E32-70E8C0CDDCA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3" creationId="{5C9C7B5F-1922-B24E-AC05-EA8372C66BF1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4" creationId="{18E4C4BD-2A28-874C-9B78-3C0B7FA4053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5" creationId="{0B65E070-DD1E-DF4D-B124-799B4821D56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6" creationId="{419E9646-3F54-334B-BF84-C174A1A95A0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7" creationId="{F92FA1BD-8FEB-264E-B1B9-1A4F7A2B768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8" creationId="{A18D95CF-EC4C-5F42-9DD8-0AA1A6E3908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9" creationId="{BD9DA1E7-FD0E-3947-B046-664BFEB30D1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0" creationId="{6A802BE0-3D53-D64B-9A60-6FB44005202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1" creationId="{1E6732A1-1DB4-994C-AB87-417530FEAA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3" creationId="{01E1FADA-F913-8746-A665-4C8888425C9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5" creationId="{4D549328-78D1-B24D-9A66-7EAFC693F86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6" creationId="{CDE92CD1-5BF5-744E-AFA0-D42AFFE6C4D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7" creationId="{9C7F620F-B4D7-2D40-8585-AF4F678266B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8" creationId="{2A307CB2-3BC3-7640-8200-FA7A4F58FEF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9" creationId="{67B96254-1E92-0143-9E63-4230DDB6F4A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0" creationId="{A1913DDC-1532-AA46-AE5E-591C2FBE39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1" creationId="{2230F75E-0701-474F-954C-3C252FC5432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2" creationId="{DDF93029-F833-8D41-A06A-218454F74E6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3" creationId="{69596E4D-DDEB-1C41-B07D-78BE522084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4" creationId="{11E66842-E00F-DF41-879E-71F951A23A7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5" creationId="{A2EDD51F-9402-C348-8450-823A62DB27A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6" creationId="{86963E1F-B329-504E-9957-52B98EDA5DC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7" creationId="{F0455AE1-31ED-204D-A4BB-FD6B1354FB1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8" creationId="{016590CF-F464-E843-A989-FA6FC903E78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9" creationId="{D1281695-1773-C94D-8A30-F528BADE90B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0" creationId="{71E71B1E-4DAE-E846-AE09-EE7CDE7588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1" creationId="{59189BE2-757E-A848-B77D-E4A3D8685E0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2" creationId="{C40F58B6-2B25-CD44-8E58-6EC439E6EDF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3" creationId="{A16CC369-36BE-5443-B25A-37BF893C699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4" creationId="{254B9CF3-E2E0-D74D-B20D-020B4802D2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5" creationId="{2ACD9724-1772-C247-AD95-6AC66316A28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6" creationId="{70F63399-5FD9-0B4E-A3AB-BC8D8A37C3E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7" creationId="{6A1132C7-EBCF-4F41-A54D-DE08A9341EE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8" creationId="{CA5F7D07-C3AD-F24A-8803-8AE5DB14ABD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9" creationId="{7EBC946C-735C-1949-AE60-F3D582BEF3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0" creationId="{58E1CA75-11DF-9F44-BAB1-0847E31AFE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1" creationId="{210494EB-5F7E-2145-B51A-7ED53CBE5C1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2" creationId="{BF33E755-0BCE-CE43-8C01-6D4BE9DAA92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3" creationId="{D2733278-4482-8E46-BA02-C76B3BC1C0D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4" creationId="{D6A7AE52-4816-C747-8260-FC1E40951EA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5" creationId="{B7D3F313-5A56-6F4E-A321-F7BCC2897F0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6" creationId="{54199835-3144-0E4A-AAC6-B07B65991A6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7" creationId="{5D4BEE76-03E5-DC48-BD1D-8C65CE3E7CD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8" creationId="{C8485CE6-9BFA-2844-9D6A-56A5273C133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9" creationId="{9DBA0748-A892-DB42-A4DE-F54F8102DE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0" creationId="{DE38795A-69BC-704F-B152-DE3B5FC109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1" creationId="{8537CCFF-F8ED-124B-AA13-05D711A0DE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2" creationId="{0CD3F8CA-34DD-4541-A268-DB510E4AE75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3" creationId="{A565CBB2-0135-7443-BA04-0BE4FEC228F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4" creationId="{527674DA-CED0-1441-94E0-EA863C7CF2D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5" creationId="{7AB07061-0AC3-9048-9703-B0E67F807C9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6" creationId="{0134271A-17D1-D44E-B0DC-0EA1F918661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7" creationId="{6E4D1055-4F55-0B46-A009-9472D568E60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8" creationId="{5E1ECD71-2BCF-CE42-B3C5-FFB5DAB6B46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9" creationId="{908849AA-A269-A74A-9F65-F3C62D528A8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0" creationId="{B3EC8F46-0F82-7B47-9C31-86CE6E52B79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1" creationId="{EC7C85CA-05C6-2B43-B3AA-A2715C8A11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2" creationId="{E79A9AB3-53BB-8444-AB76-8024E745241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3" creationId="{5134D790-AC90-8B4D-A244-F8A86020783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4" creationId="{B7C9424F-33B7-3749-B680-A0AF3265262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5" creationId="{86094F2D-4976-554A-B2AD-60381EC8B0C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6" creationId="{B90734E0-CA6E-E24B-905B-EEC3842039E9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7" creationId="{FC413357-E6C5-9948-B8F4-C9002893DAD9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8" creationId="{A0670681-0B1B-644A-A0DF-75A55FFD856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9" creationId="{F3EF7F4F-AAAD-944B-A8ED-EF945684051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0" creationId="{AF823409-67E0-194E-96C4-EB2BF13CD7E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1" creationId="{2FD84178-F75C-A849-AFA6-4BFE7C2B2CE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2" creationId="{9A7D49D7-73F2-6746-A61E-E0FA1CE4D023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3" creationId="{51B439B8-3F23-4C47-B78B-D49831284AA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4" creationId="{79BF97EE-17DB-EE4C-BE35-1B5973FEF1F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5" creationId="{A23D6EB2-2FB5-6B41-B68B-C99A4AF0447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6" creationId="{487FEE22-5482-D84B-82C4-FB56B9CF4D0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7" creationId="{C571CC71-8AFF-2B40-8335-4E5D4F45BFE5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8" creationId="{DD400EEA-D6D8-CF48-8310-F7A2704B92E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9" creationId="{9C40D633-2F99-F44E-8E28-AAB00C9BCC2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0" creationId="{820AA9BC-1BD8-A140-A9F9-7872DB4830E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1" creationId="{276A90FB-2B73-A14A-A1E6-1F696D4B7C5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3" creationId="{C8DE9540-69C4-7E4A-827E-1F0262F453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4" creationId="{0C1313F2-D5D1-414B-A85F-83DD57BCE88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5" creationId="{FE64017B-8916-B643-A3E5-7A00281CF24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6" creationId="{49895D60-2D62-D44C-9465-1BADE14EF04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7" creationId="{DE8FF883-8EF3-384A-9B24-7130DC611E2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8" creationId="{C5A09774-C280-6F4C-ACDA-902E9820005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0" creationId="{A064FB39-0AB8-5F4E-9832-C057645CC9E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1" creationId="{301F8471-6E19-3247-8E24-D72D5023142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2" creationId="{EE7D222C-82FA-FA4C-956D-A3D1C870A9B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3" creationId="{C3598DED-E749-B54F-A12F-CEB952960E8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4" creationId="{2D04C7FA-E0FC-A841-AADC-6E9543A5AFB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6" creationId="{FDF4B377-8272-3543-9BFF-E2598572ABD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7" creationId="{63FA183A-D690-9E48-9E5D-E7F246F9AE4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8" creationId="{25923403-1D26-4B42-8C17-8399BF52C50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9" creationId="{A98CC47A-04DE-0343-93FD-063A9C7501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0" creationId="{96C3F0AD-B3F5-3F4B-9ADC-BDC0B6A4D70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1" creationId="{8C0DC6F2-3D0D-AA4C-A05A-2B2C75EF25B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2" creationId="{91B3144C-9E41-EE45-AD7E-46B1A775D92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3" creationId="{A90E4212-6DE3-AA40-BA99-B62C18790B3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4" creationId="{0A0D76EC-753E-564E-B8FF-6798C2F3A9D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5" creationId="{B41EA552-BD11-4349-8BF4-BA295D8F174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7" creationId="{07B89F84-D78A-9949-8976-626E9FE497E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8" creationId="{DE35F6C8-C912-9C40-A9D2-70001E365CE6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9" creationId="{02CD60D3-60D5-184A-88D0-51365D4BC73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0" creationId="{8C9B605A-9EAD-0547-8EE4-69FC1B64B83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1" creationId="{210EAC8A-D3E3-5D40-B270-6D584B28319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2" creationId="{26BD4595-1378-A84D-A5AB-BEE39222A361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3" creationId="{4171393F-1AC2-4B43-957D-EE947EE3600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4" creationId="{4A79BB53-863E-874A-B5D0-54C0DD45BC6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5" creationId="{6B0942E2-5695-1141-BBA0-7A5C1861C35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6" creationId="{10187D19-1944-614A-BAC9-432E6EBD520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7" creationId="{2815E4A3-3C6B-E249-9AFE-8EF37F161D2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8" creationId="{8B67194D-6BFF-5E4C-A04F-94BD2ECCFD1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9" creationId="{46A1D143-ABAA-1243-B67A-D7BEEDED2D56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0" creationId="{C80A4E79-E315-A04D-A419-FAB79ABD808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1" creationId="{AF126E19-50E1-1741-9449-B362FBF3791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2" creationId="{FF9C9DE7-7B15-7248-954F-1453447B9C4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3" creationId="{1E43C10B-510A-8D43-9C6A-674D0027CDF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4" creationId="{C1023888-1F62-3B4C-81D7-68DD324F000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5" creationId="{CE2C040C-0CCD-0A4D-8D3E-BBDA22145CE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6" creationId="{6A493D6A-A486-B04C-9AC9-891DC3DF498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7" creationId="{2A92527C-D1E7-394E-876E-750ADD8CC1D0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8" creationId="{B3A48934-41F8-5946-816A-8F97841379B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1" creationId="{B3375FC2-09C1-664A-90EB-8AF1F1C79D5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2" creationId="{A673180C-51BE-3D41-A667-80B63C5A942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6" creationId="{FDE0D11D-4B56-004B-8375-19326FCC6BD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7" creationId="{BDF4D5EC-2FE4-C64D-9144-ABF5FF1787B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8" creationId="{F6EFB9DA-0224-784D-B7D4-7AF67937106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9" creationId="{3BE4D887-149B-BD4D-8757-A3D7BF3302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0" creationId="{EEC0B417-42CD-784A-ACDC-C5755234548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1" creationId="{D7601115-B2ED-F84C-ABDF-F7EA822094D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2" creationId="{D19448D5-DB59-A345-9CC1-D15DE07CDE5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3" creationId="{7FE71332-BA33-854C-AD75-B535E9AABFF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4" creationId="{7C1A09C3-86DB-814A-9180-7B8762E9B11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5" creationId="{4A3AF414-410D-3D46-BB68-D2E9663D569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6" creationId="{9C92B7E3-D998-0D46-8C28-A93908EB006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8" creationId="{360DCCAD-7B21-4A4E-80CA-C7AD7B310EA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0" creationId="{EF45B59D-C543-074F-812B-959B3E06A9D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1" creationId="{2C789956-43B7-D845-8F9C-6CE29601CE5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2" creationId="{CB72CF3D-882D-F747-828B-8B10D0D81D9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3" creationId="{43F12FB2-0795-6844-82E3-4074360555B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4" creationId="{F6977CA2-4020-6D45-8885-640450BCB23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5" creationId="{0EE87B34-BB08-E94C-984C-42711FB9B5D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6" creationId="{ADE3B166-8FC5-5143-BE1B-4ED80B00DB3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7" creationId="{8BDD05CE-BCB6-244F-A5D4-9084C6D2EED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8" creationId="{CA24FD7F-EE16-BA45-9DC4-E4EF35320B5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9" creationId="{EC1C4601-8467-F846-B9BA-CFAE327FD5B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0" creationId="{DC138878-34B0-9146-99EF-A3DDC64D776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1" creationId="{B91B7466-CDD7-E249-B6B2-37364157818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2" creationId="{908F5D9E-F9B0-8344-8561-7E50281C231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3" creationId="{52A523A2-606C-3145-BB0A-AEB91794A11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4" creationId="{7F949F4B-041C-A444-8177-93DB2F17604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5" creationId="{BD022594-4926-5842-8754-31D0B7FBF4B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6" creationId="{45DD3E5E-23F7-714A-9578-D00B0FE214B6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7" creationId="{35CBD966-3338-7047-8E4B-558EDE9141D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8" creationId="{D50BB536-B06B-E243-81E7-D1DC0B0619E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9" creationId="{740011A6-5428-7A4E-B535-582A2A38660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0" creationId="{9966F490-BD22-4142-8CEA-B49EBCB0286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1" creationId="{9CF9AA28-DD36-2249-8E19-40DDF08632C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2" creationId="{C454810F-1F8A-F440-B4CA-884F2D42382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3" creationId="{0BCF6C42-0E02-C14A-9F11-153FC50C181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4" creationId="{64D253CD-71FD-084A-AAFE-990656C5E00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5" creationId="{8B88FF2B-8137-9D40-A185-82A5288E920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6" creationId="{998707F4-55B2-5A40-B221-59E2DEECB8D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7" creationId="{E856EC03-7847-0C41-B46D-7F25BE79CBD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8" creationId="{21E27E44-372F-FB4E-8A5C-F9A91D4440F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9" creationId="{6ABCCEDE-1046-5842-BFA3-B93D929DBEE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0" creationId="{E703D66B-4622-DF4F-979E-5B72EF2E969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1" creationId="{0652978A-1767-A146-ADC4-F97CFC5796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2" creationId="{DCBFCE4A-E200-5341-B6E0-E079BA26D11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3" creationId="{9651059A-B511-724E-975C-3CC42B2F90A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4" creationId="{0D45576C-5424-494F-86B5-D0E3DBF53C3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5" creationId="{00B43654-7F64-B04B-A1E5-05DB821F2246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6" creationId="{3DAFF90A-987F-A44A-908F-29C2885ACA7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7" creationId="{BCE2AE7C-14D7-624B-A8AB-A37A6630AC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8" creationId="{761A6451-15CD-0F4B-A887-3BADE7A30C9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9" creationId="{7FBBBE80-5256-E140-8264-C5F811F47E6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0" creationId="{62D3942C-C807-E641-B47D-030FCB312C9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1" creationId="{72A0C927-8E42-3A43-82C2-FA91309A352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2" creationId="{820CC460-5DC9-B849-A247-8830B3F71E1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3" creationId="{4D66E5DD-491C-744E-8969-226D722C786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4" creationId="{6C7FBB96-494A-4340-8052-E3AD626BA01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5" creationId="{9A4470AD-EFAC-5E4A-99FD-A0A18AFC04E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6" creationId="{C9D31F16-29D6-B640-A3A7-F6CA0974CFC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7" creationId="{660ED017-0378-D249-A151-C16AEBB6835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8" creationId="{47AAA37E-B0DF-4A4F-A972-FCC5FA04F3B8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09" creationId="{E4C1FF12-7F9C-C246-A986-4F6136207DE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0" creationId="{7AB7B529-31FE-1F46-90E5-42A41B2A749F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1" creationId="{2D1A716C-B21B-594B-A9FB-E483C714B40D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2" creationId="{C05AFEF4-09F9-C346-BDFE-E33A729BD81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3" creationId="{BA29728C-28D9-C14A-9F42-95545D708A6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4" creationId="{A667DEDC-0DB6-2748-81E9-4D252974512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5" creationId="{A7FC2684-F795-6F42-8C5E-9334B9052F4E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6" creationId="{BA95317B-E807-C946-A58D-A30C3969E04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7" creationId="{F8BC35C5-B0A2-9D44-85B2-A46C43641A4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8" creationId="{CE279101-CAFF-094B-AB4E-94D47016967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9" creationId="{F6CB5203-6344-AD41-93FE-86E1BB0B6FF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0" creationId="{36F0DA7C-148E-C848-9B0B-E3F7422CC02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1" creationId="{29CA84A4-C373-2E43-9C40-A96691AC67C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2" creationId="{E170867A-71B4-604D-B900-67E3B228F87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3" creationId="{91AEF731-B7E0-BF45-B316-651B389320E9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4" creationId="{A900E13C-9BD9-504D-B8EB-8AE10E93C917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5" creationId="{3F24CF23-19E5-F04E-AFA7-07807D94FA85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6" creationId="{B3A2F959-7D4D-514B-9C60-9468486F1B4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28" creationId="{65088635-FE4F-DC4D-B086-691C4D1D536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29" creationId="{F72779F9-D5F8-EA43-A71B-B284AB28B18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0" creationId="{537D8ABC-10B2-D145-A522-9DFB263E10E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1" creationId="{6EEE268C-1915-304B-B925-CE15922BCC8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2" creationId="{F3BF84AB-AE73-5043-B42A-A682CEB55AC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33" creationId="{62696743-C744-0A4B-A8DF-1571B9BAC48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5" creationId="{301C72FE-E018-E940-89E7-37E935FCE75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6" creationId="{63527461-D78A-2541-8299-D186289A048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7" creationId="{BD0D5518-C38C-0843-AC0C-38C5C066F18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8" creationId="{B35F4324-0C4E-6043-86FD-62D8E88CD0B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9" creationId="{49F7333E-C1C3-CE4C-8798-ACECE6FBC3F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1" creationId="{475AE98C-0ADB-1046-9E34-BE68A06EB26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2" creationId="{6F20EC98-4FD5-6346-83F3-229199B9687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3" creationId="{6D9ADF30-2C4A-F046-A33F-E2C5DA71B48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4" creationId="{CA31C751-A2A5-FB41-8759-B0BD94A7585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5" creationId="{A40A9E11-B201-D749-8968-CC924130793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6" creationId="{7E8FB4CC-CA26-394C-90C9-9DCFB4535F40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7" creationId="{05BCEF71-4627-9448-95A4-96CFADC5643A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8" creationId="{7AE0DEB0-17C5-204B-B0B5-DC90AEFF449B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9" creationId="{15CC5059-9123-5345-8E15-5656AD304EB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0" creationId="{0B22D93B-2879-5941-B38A-F6AC1F5CB2F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52" creationId="{9D00C117-3705-3044-9AD9-C09CA6BF797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53" creationId="{1ABFB5CA-2095-BE43-8D4F-FB229CFE5C9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4" creationId="{9820B511-D359-374D-82C8-61DEFB6BB9CE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5" creationId="{A4F4ADBD-C0C7-D44E-8D6F-773459A111F3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6" creationId="{D570188F-F512-A944-8DE6-580ED734DE08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7" creationId="{8F28F3A6-C66D-0345-B7D1-AED9CC493952}"/>
          </ac:spMkLst>
        </pc:spChg>
        <pc:spChg chg="add mod">
          <ac:chgData name="Ren Ping Liu" userId="60ce823c-5cb7-4d3e-be0b-034740f7a9f3" providerId="ADAL" clId="{D3C253A4-98DF-CD41-9809-E587040EA41D}" dt="2022-02-06T04:00:27.517" v="295" actId="14100"/>
          <ac:spMkLst>
            <pc:docMk/>
            <pc:sldMk cId="2431444489" sldId="1349"/>
            <ac:spMk id="258" creationId="{B7ADDAEF-0C06-F147-9548-A7ACA3476D82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59" creationId="{7AB52F9D-51C5-9544-9E3D-9618EB724A8E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0" creationId="{5F734BC8-44D1-6E48-BEB0-50F7001F4683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1" creationId="{A49FD678-D385-F849-96B3-C06D0F8A9BE4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2" creationId="{7B771B49-A64F-C94E-A121-91C718E8BC77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63" creationId="{40B96098-25E2-8C4A-A0FF-DABD841CD17B}"/>
          </ac:spMkLst>
        </pc:spChg>
        <pc:spChg chg="add mod">
          <ac:chgData name="Ren Ping Liu" userId="60ce823c-5cb7-4d3e-be0b-034740f7a9f3" providerId="ADAL" clId="{D3C253A4-98DF-CD41-9809-E587040EA41D}" dt="2022-02-06T04:08:52.993" v="372" actId="20577"/>
          <ac:spMkLst>
            <pc:docMk/>
            <pc:sldMk cId="2431444489" sldId="1349"/>
            <ac:spMk id="264" creationId="{E22CE36A-95AB-6D44-95AC-9B3509ED45E7}"/>
          </ac:spMkLst>
        </pc:spChg>
        <pc:spChg chg="add mod">
          <ac:chgData name="Ren Ping Liu" userId="60ce823c-5cb7-4d3e-be0b-034740f7a9f3" providerId="ADAL" clId="{D3C253A4-98DF-CD41-9809-E587040EA41D}" dt="2022-02-06T03:59:20.107" v="288" actId="1076"/>
          <ac:spMkLst>
            <pc:docMk/>
            <pc:sldMk cId="2431444489" sldId="1349"/>
            <ac:spMk id="265" creationId="{F326CE23-BB16-FF48-A8DA-39C862199C1F}"/>
          </ac:spMkLst>
        </pc:spChg>
        <pc:spChg chg="add mod">
          <ac:chgData name="Ren Ping Liu" userId="60ce823c-5cb7-4d3e-be0b-034740f7a9f3" providerId="ADAL" clId="{D3C253A4-98DF-CD41-9809-E587040EA41D}" dt="2022-02-06T04:02:01.602" v="303" actId="1076"/>
          <ac:spMkLst>
            <pc:docMk/>
            <pc:sldMk cId="2431444489" sldId="1349"/>
            <ac:spMk id="266" creationId="{36A080E4-57D1-2E4B-AF8A-DAD794478CB3}"/>
          </ac:spMkLst>
        </pc:spChg>
        <pc:spChg chg="add mod">
          <ac:chgData name="Ren Ping Liu" userId="60ce823c-5cb7-4d3e-be0b-034740f7a9f3" providerId="ADAL" clId="{D3C253A4-98DF-CD41-9809-E587040EA41D}" dt="2022-02-06T04:01:49.139" v="302" actId="1076"/>
          <ac:spMkLst>
            <pc:docMk/>
            <pc:sldMk cId="2431444489" sldId="1349"/>
            <ac:spMk id="267" creationId="{36F2E5EC-FE9A-264B-8FF9-E6AA6F4C4946}"/>
          </ac:spMkLst>
        </pc:spChg>
        <pc:spChg chg="add mod">
          <ac:chgData name="Ren Ping Liu" userId="60ce823c-5cb7-4d3e-be0b-034740f7a9f3" providerId="ADAL" clId="{D3C253A4-98DF-CD41-9809-E587040EA41D}" dt="2022-02-06T04:01:37.871" v="301" actId="1076"/>
          <ac:spMkLst>
            <pc:docMk/>
            <pc:sldMk cId="2431444489" sldId="1349"/>
            <ac:spMk id="268" creationId="{3EE4E74F-B4E4-3C4F-9A9E-71E581915595}"/>
          </ac:spMkLst>
        </pc:spChg>
        <pc:spChg chg="add mod">
          <ac:chgData name="Ren Ping Liu" userId="60ce823c-5cb7-4d3e-be0b-034740f7a9f3" providerId="ADAL" clId="{D3C253A4-98DF-CD41-9809-E587040EA41D}" dt="2022-02-06T04:01:21.976" v="300" actId="1076"/>
          <ac:spMkLst>
            <pc:docMk/>
            <pc:sldMk cId="2431444489" sldId="1349"/>
            <ac:spMk id="269" creationId="{58E337A0-DB9F-6048-B7C8-7E5AA4630855}"/>
          </ac:spMkLst>
        </pc:spChg>
        <pc:spChg chg="add mod">
          <ac:chgData name="Ren Ping Liu" userId="60ce823c-5cb7-4d3e-be0b-034740f7a9f3" providerId="ADAL" clId="{D3C253A4-98DF-CD41-9809-E587040EA41D}" dt="2022-02-06T04:01:08.685" v="299" actId="1076"/>
          <ac:spMkLst>
            <pc:docMk/>
            <pc:sldMk cId="2431444489" sldId="1349"/>
            <ac:spMk id="270" creationId="{CC4B9BA9-CB88-2F41-A9FE-6F7EE253AC8F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1" creationId="{B3E15343-61CB-454E-BB4B-377D907D32BA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2" creationId="{71008EE0-C848-4A45-8AB4-7213D044B4CB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3" creationId="{169BCBDB-CA4E-3643-93A8-EC4F60BA48A8}"/>
          </ac:spMkLst>
        </pc:s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4" creationId="{DE070739-13F7-7A47-AE9F-717DCD902325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5" creationId="{3951E697-ABDC-944B-9676-0717F5F64F85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8" creationId="{192FED44-2895-6E4C-BB6E-4AAEC127831A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9" creationId="{5EB74ACA-5773-944B-AFCE-F76E7598C274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10" creationId="{304DCBF1-D5CF-B942-A5A3-F79165CD7EDB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22" creationId="{3A2A770D-9412-6C46-B8BA-4618458D9792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24" creationId="{921CCC05-37C9-704B-B6DC-F0104DE09B16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92" creationId="{70026A16-8620-5848-A57C-9C974E3F95AF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99" creationId="{F89A0B27-B027-744D-8C76-40ACA5B08FB2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105" creationId="{865800AA-9603-AC4D-A685-5BD1534ECFB1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116" creationId="{C16CE1D5-4208-0C4E-BEEE-C9DF7159DE7C}"/>
          </ac:grpSpMkLst>
        </pc:grpChg>
        <pc:grpChg chg="add mod">
          <ac:chgData name="Ren Ping Liu" userId="60ce823c-5cb7-4d3e-be0b-034740f7a9f3" providerId="ADAL" clId="{D3C253A4-98DF-CD41-9809-E587040EA41D}" dt="2022-02-06T03:59:49.590" v="289" actId="1076"/>
          <ac:grpSpMkLst>
            <pc:docMk/>
            <pc:sldMk cId="2431444489" sldId="1349"/>
            <ac:grpSpMk id="139" creationId="{48818237-5272-EA4B-9377-A4DB0A82E00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0" creationId="{DB123E95-65C8-ED4C-8610-62A23A51343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3" creationId="{93C57850-A5CE-F243-8388-6AC9C9A72CFC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4" creationId="{E8AB9C82-A09F-0749-A39A-30491AA7A58A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5" creationId="{20A25897-7FA3-A14B-A5EE-C32488FA3136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57" creationId="{CE080646-17FD-A649-BDDE-9AA6F27AC9B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59" creationId="{58E7342C-145B-0C46-97E8-5CC93C939445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27" creationId="{AD49924D-B12C-E744-99F9-5E4238BE3407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34" creationId="{60FC8988-23EE-9E49-8CFA-7C2CD25E04E4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40" creationId="{18BD3400-9336-BD4F-A0B0-31B2681A15D7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51" creationId="{EED9DEBC-E3FA-CE40-8A1D-26CDFDA797DE}"/>
          </ac:grpSpMkLst>
        </pc:grpChg>
      </pc:sldChg>
      <pc:sldChg chg="addSp delSp modSp new mod modAnim">
        <pc:chgData name="Ren Ping Liu" userId="60ce823c-5cb7-4d3e-be0b-034740f7a9f3" providerId="ADAL" clId="{D3C253A4-98DF-CD41-9809-E587040EA41D}" dt="2022-02-06T04:04:47.365" v="310" actId="1076"/>
        <pc:sldMkLst>
          <pc:docMk/>
          <pc:sldMk cId="2836700260" sldId="1350"/>
        </pc:sldMkLst>
        <pc:spChg chg="mod">
          <ac:chgData name="Ren Ping Liu" userId="60ce823c-5cb7-4d3e-be0b-034740f7a9f3" providerId="ADAL" clId="{D3C253A4-98DF-CD41-9809-E587040EA41D}" dt="2022-02-06T04:04:14.556" v="306"/>
          <ac:spMkLst>
            <pc:docMk/>
            <pc:sldMk cId="2836700260" sldId="1350"/>
            <ac:spMk id="2" creationId="{69D2D6AA-20A1-914E-A767-60B4D5B424A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4" creationId="{14CBAEA4-FD88-E94C-ACD6-1B0F215F07E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5" creationId="{223E00B2-6487-4749-AE3F-6A6C8042F9F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6" creationId="{4EBBC91E-C684-A041-92F0-CF639B123CC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7" creationId="{97DC857C-BCE9-A343-89E7-F160BE824CEE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" creationId="{92D7D928-FC12-FF4E-AA5B-BBD8DE4A8FF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" creationId="{EBD29993-B381-C042-A7E5-A0F1CAAEAE7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0" creationId="{6ACF0EE6-53F2-4F4D-BE8B-12302F6AFCB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1" creationId="{57A1598E-49F3-9B4D-8C6D-5F4E4A8A74A0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2" creationId="{66390E69-1694-3F46-8F2B-1D931D9FF86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3" creationId="{3A6445E5-1304-9543-90DA-D4D069AF0ED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4" creationId="{CA332AD6-7A28-FD47-9A0B-68089BE1C833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5" creationId="{EF0892AA-F908-674A-BD56-D5C71F3059A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6" creationId="{E5EBD2B3-3A46-7341-9F8C-9579D106546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18" creationId="{8112BC0C-B514-DA42-81C1-CBFE3D58924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19" creationId="{A068F03C-21D2-6E47-B906-ED3683C418B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0" creationId="{13D90B86-1D73-BD41-91E4-095837A9722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1" creationId="{47FC5090-AADF-8846-9C95-DDECFB3981B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2" creationId="{0343863C-9996-7C46-8FE9-989D135675B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3" creationId="{9D749EA5-46A3-974C-A34F-5F856E4C0AC7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4" creationId="{4FCCDC6D-3A1B-364F-9800-7071EFF57577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5" creationId="{EDB3FE33-D13B-0148-8FD6-C95587CA5EB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6" creationId="{2DC5E5A9-2118-DF41-8A3B-32A534AB807E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7" creationId="{3EF723AF-5406-4648-B81C-41CCC9955AF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8" creationId="{AFA585D0-E1AA-C849-B3EA-66C7A11064F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9" creationId="{9D8F0998-CCDB-9A46-890B-1AA15648222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0" creationId="{F84D8492-6EAE-5F4A-9741-57802FA5D6B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1" creationId="{5DAD4F22-E3DA-E043-81FD-62C9B993158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2" creationId="{C971C954-191A-A04C-AB0B-F03A90FB1D36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3" creationId="{C56C2C68-17EA-404F-9D3F-0876553AE2F6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4" creationId="{2AE282BA-FEE6-BE4D-B645-9278358F0AC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5" creationId="{E078D1F2-6D5A-C44E-B6F7-32324DB8ED5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6" creationId="{F893B0D7-5D4F-B547-932F-63064712325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7" creationId="{F0DC8607-59FF-4F45-8B01-8F128645FA8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8" creationId="{B41FA8BA-5731-414C-B555-4D9501B412CC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9" creationId="{BFAD85F2-A034-2A44-8D28-F2A2A3F7230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0" creationId="{2D4BC04B-4281-6F43-B877-24EEF2CC134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1" creationId="{F7DCA94A-1928-8842-91A9-FBD6B2E0C1D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2" creationId="{1A51A852-4668-3E49-AAC4-3C7E0DAEA39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3" creationId="{A76A591A-45C0-D247-A47B-2A6B94A7321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4" creationId="{F2B401D7-F472-174F-80B1-2194AE19AF5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5" creationId="{8414B3DC-B891-C849-B407-E9D918E9D8C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6" creationId="{F7469FCC-15C4-6E46-9D0B-89E9E226D09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7" creationId="{F65188E3-8BB9-8948-8786-7C488D72050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8" creationId="{117537F9-6993-A74F-AC52-9BB9BBE79E2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9" creationId="{91FEC8A5-2972-9E43-ABD7-0DD2B274F26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0" creationId="{0BF53AF1-22D1-C547-A7DB-50C55B1A31C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1" creationId="{2F709404-E936-C245-85F2-4682960BD15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2" creationId="{B620E342-E6AD-854F-AB57-30988265DBF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3" creationId="{1F4FE322-80F1-0548-963D-E55150AEC43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4" creationId="{69EACABD-B698-C643-884A-50C34C00995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5" creationId="{5F48EF2A-8385-F347-9B25-14132A51D2E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6" creationId="{96083111-1DC4-124A-A7A2-AB11BCB8CE9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7" creationId="{A96B1CEC-151C-0D42-A691-8260C9517A0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8" creationId="{B70CB8A9-97D8-D54D-BDB7-26A072699C3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5" creationId="{01D6689E-F4E2-A94C-A017-FB0EC3B49FF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6" creationId="{CAD96156-E091-E041-BEED-06612B07F70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7" creationId="{7B133D0B-F9A2-014C-9C20-E0FCF282214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8" creationId="{D473837D-88C4-0F45-BAF6-E0E992EDF85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9" creationId="{9A78B15D-A3D6-8440-8F0B-A5AC0805C6B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0" creationId="{869BDBA9-1269-CF4B-8F57-50F59E09275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1" creationId="{0374C2BE-6995-664C-B8C2-FAA4686EE08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2" creationId="{A1A91156-3157-DD4A-A00D-7DCE2DA0E20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3" creationId="{249E3371-A328-884B-8B7E-779067ED027E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4" creationId="{58811729-8041-4847-B70C-2C556A1171B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5" creationId="{2FD51217-3CEF-864D-AD9A-3D9A5EFDF52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6" creationId="{1E22B9DE-9129-C34A-A89C-16E4BCFC83A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7" creationId="{7F2D89F9-739D-AF46-8E4D-5A4AC05510A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8" creationId="{A83E91A7-F02B-924A-8573-6E95008D6A7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9" creationId="{3FBFB665-DF4F-E142-8817-C729EA0615F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0" creationId="{F1D91E96-73F7-3446-BC25-EC131CA2E23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1" creationId="{1D9D9691-62F2-1A4A-815D-4DFE98B3927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2" creationId="{2768ABB1-28B7-5149-B2B0-A78E2FFF869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3" creationId="{19560E35-65B3-CB41-81F4-0A1EB533FEF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4" creationId="{A580B2CC-8183-614C-B464-5AB9F6EE8DA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5" creationId="{AD582F13-F21E-5C42-A2B5-6C36F3226C9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6" creationId="{0740204B-310D-FA4C-8857-952120C2D7E1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7" creationId="{D35A9D58-0D8A-0B4C-A90A-9178DCCDF67B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8" creationId="{029352C8-D2B2-954A-BE7C-2A4F734CF66E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9" creationId="{CF87D9C4-747B-B942-B7DA-882AA0D95A65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0" creationId="{5E04D097-7C65-BE48-A200-29F126615FD3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1" creationId="{7E233B45-93DF-8648-AD4D-BADF596BF8CC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2" creationId="{386C3A59-43DF-464C-9EBA-F022E1E6D77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3" creationId="{A4B3EBA1-73BB-CA40-8309-D4A2D3FF7CCB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4" creationId="{F22BF886-BE70-5547-9742-7D956991FF3D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5" creationId="{04457F43-B999-9344-8E5E-F84B915E706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6" creationId="{FC5B556A-C2A1-0F43-BF81-7A20677ECFB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98" creationId="{022C5478-AB88-914C-A839-C17F0E0499C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1" creationId="{A9FE0AFD-061A-294A-9A0B-98BE59098DA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2" creationId="{815D61D3-2A9F-734D-B475-50FC5AFEE5B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3" creationId="{20924542-4327-374D-9EA4-1031FB8CC69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4" creationId="{B6B90618-5ED3-184F-B74B-9F5E5BD7EA0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5" creationId="{A72BA31C-4FCC-CC4A-8FB0-BC6180EDA3CF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6" creationId="{FFEC3308-F54B-7240-A854-16B914F21C5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7" creationId="{22085BD4-113C-644A-B5C9-0F3CA0179402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8" creationId="{6C78CF13-E320-AA4A-AC28-0D1856AF104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9" creationId="{A8488244-3DE1-9D41-8912-23BCADF90E2F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0" creationId="{6F5A242C-182E-7B4F-B709-FE8645B2993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1" creationId="{20EA9F03-9931-C74D-981E-23B2A7F6B08E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2" creationId="{C21D0D1F-B107-F545-94DA-2FA1474213A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3" creationId="{8418494A-938D-4F44-B484-A2B101935BF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5" creationId="{A8BB1D7A-AFE8-AE44-BEE3-007BCEAEC89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6" creationId="{5C86A863-7120-444E-883D-8ED0DFB2E03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7" creationId="{AA412D84-3F14-2E42-B744-F7B2B1A123A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8" creationId="{4A3211ED-69A9-B04E-ABC4-268B2D995AD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9" creationId="{AE5C01D8-D10D-5745-BF17-BD0150DCE3F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0" creationId="{5FA84290-900E-8C48-A8D1-E97487121D1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1" creationId="{BA3909E7-FF43-1D49-9D64-3A1426D9E61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2" creationId="{FA4DE5CE-D0F7-6948-9BAB-DD6E8345ACC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3" creationId="{E65BE835-C776-6243-9638-C22BC84A8A2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4" creationId="{EF19AF7F-7D5D-B54F-B179-5991022C4E9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5" creationId="{855D9A3B-44F6-7A44-8141-7797C2A05A3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6" creationId="{5FD586CC-E1A5-E246-AA10-C5F82D5825C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7" creationId="{3FFC556A-1156-5E4C-A43F-2261A59BA8B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8" creationId="{EFE6781E-327E-2A43-8F65-2CEF0F3B020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9" creationId="{5D801DC6-7153-C148-A298-47C68E180B2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0" creationId="{BDB9D97A-2737-6642-B16C-A99D1446F8C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1" creationId="{ACAAB95A-0B94-AE4B-8B94-A4DA82B46C2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2" creationId="{0BA5D285-7256-0846-8D51-C21F2EC3FB7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3" creationId="{A33F4C72-3E47-0949-9468-A13CD3D7DA77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4" creationId="{869FA66C-3C5C-1D49-9CD5-B353A01810D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5" creationId="{C6DFE6C4-20E6-4649-BE69-5AE9EC556D0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6" creationId="{D30916A5-3C4F-C14F-AAF7-0B01CD9AF90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7" creationId="{6C86F51E-AA44-1F42-BBBB-F8E58CFF432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8" creationId="{AE7BEF44-36F1-294B-B79F-271E371555B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9" creationId="{0827DB85-AB87-AA4B-9B74-4368E134B95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0" creationId="{8108C2E6-946B-094D-8E5F-E891D020AC8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1" creationId="{3E42069B-9493-A844-AF36-CCB8B3E0E842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2" creationId="{7484D870-A8C6-FA40-9A5A-1578092B130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3" creationId="{BC289078-3BC7-4B43-AD22-69CDB195FA6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4" creationId="{0A785AEF-852C-E248-B1B9-E986838975C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5" creationId="{74D5DF5C-C118-DC43-88F5-174EA0B7AFE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6" creationId="{1FBB260F-795D-154B-8035-839FB797184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7" creationId="{7436DFB8-2264-664E-8A88-98CFB528A526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8" creationId="{077586F4-2EB8-4D4E-B2EF-3120027C588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9" creationId="{F0D64AC9-4FC9-4740-80A4-6BA89E9AE6D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0" creationId="{F3DA4415-939E-6844-A9B4-F25F85DAC51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1" creationId="{8587F549-1F90-1744-A669-CAFB3BE8C18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2" creationId="{0E029F1D-06EB-1848-B3EB-20B90DB35FB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3" creationId="{E86CE900-1607-5A42-9546-DC5DCB20A79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4" creationId="{20FBDAC1-F239-8445-8DCD-92DAED438AF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5" creationId="{05F5A664-47FB-6640-A299-99974E86677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2" creationId="{2CA2F32B-E1BC-2E48-96F3-A151D4F87DC6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3" creationId="{D8AFE84E-7384-4546-93BE-6DD3DF966B8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4" creationId="{CE020944-6CE1-A241-A502-3070CB3F2BD5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5" creationId="{6E83EDE7-FBD8-9D40-8184-AC4FA7829DB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6" creationId="{F0A9E74F-943E-7345-BC43-D21916E970C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7" creationId="{DA383682-225C-0447-9AF7-1420BAC029A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8" creationId="{8EAF07E0-929A-B64C-ACF8-541540569CD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9" creationId="{E9848C27-6784-6A41-8AA7-DB75D56ACA3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0" creationId="{BDFBC5CB-E4B5-3544-825F-8DD0F6C5E29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1" creationId="{2F92FC6C-D0A3-F642-9F43-4FFC5AB4E472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2" creationId="{7D5FC13F-3A2F-B647-A75E-00E582D5346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3" creationId="{B60BCC43-EB66-944F-BEF0-3DA99CC38B17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4" creationId="{2A0DB9AA-DACA-F54E-B51B-D8503569F41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5" creationId="{944E379C-208C-1140-A04A-DDE1C5CC04E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6" creationId="{08E88016-612E-D540-AEB3-10FCCE0B6D9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7" creationId="{41B90EDA-506B-4441-B2D0-26BD0989E14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8" creationId="{CA52ECA7-1B1F-4540-A41A-B4937CAED77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9" creationId="{3337FEC4-DEBA-FD45-AEB1-6B4DDCEAEFC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0" creationId="{4CDBF979-9671-1142-BB8E-AC4FF519FFB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1" creationId="{8029FFB9-7823-F645-8D82-2B87FA4C2F9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2" creationId="{BF4D0CDE-1114-4142-892C-C2A74C76F4E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3" creationId="{C81955FA-50FB-9A4F-BC17-D5F5144D50F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4" creationId="{29E04C57-81D5-544F-B855-293356414F20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5" creationId="{B97A6AFC-5448-E949-BF70-48F1242751D4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6" creationId="{2B7BC423-BC77-1A4B-AF9B-A8084AB98B2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7" creationId="{B89B8C65-1C63-6340-8C75-B9EDB508CC43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8" creationId="{4FC2FDC5-453A-D144-8D2F-2BE300347583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9" creationId="{E404980D-7688-DA47-A6DF-A1A955A0BA8C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0" creationId="{799DDBBA-00EB-6846-B04D-BE1A9E29121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1" creationId="{B7915513-8F68-FB47-A636-E585AD6DD23C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2" creationId="{F5AD41D1-EEE4-9146-B27F-09E5198CB3F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3" creationId="{5A3DF3F2-2F75-D54C-A47C-6AA86DBA50C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95" creationId="{27356BA6-A8C8-D841-A8C0-1962A75DD701}"/>
          </ac:spMkLst>
        </pc:spChg>
        <pc:grpChg chg="add del mod">
          <ac:chgData name="Ren Ping Liu" userId="60ce823c-5cb7-4d3e-be0b-034740f7a9f3" providerId="ADAL" clId="{D3C253A4-98DF-CD41-9809-E587040EA41D}" dt="2022-02-06T04:04:34.664" v="308"/>
          <ac:grpSpMkLst>
            <pc:docMk/>
            <pc:sldMk cId="2836700260" sldId="1350"/>
            <ac:grpSpMk id="17" creationId="{FE01C9D2-18E8-F049-AD34-6DE8CC675691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59" creationId="{BF819933-7FCB-7046-B7FB-10D5A56F1E8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0" creationId="{6AA7DD5B-71C0-FD44-84C2-3FAA05F67C44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1" creationId="{8D2502F1-6C66-8A44-970C-61C63F844AB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2" creationId="{EDB7048A-9F81-DA4E-98AA-DCA1563EB2F7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3" creationId="{0928100F-9DFB-7042-8241-8A8D84C2B19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4" creationId="{1C6E142A-53BE-2D4C-98B7-DAA15AE22E8B}"/>
          </ac:grpSpMkLst>
        </pc:grpChg>
        <pc:grpChg chg="add del mod">
          <ac:chgData name="Ren Ping Liu" userId="60ce823c-5cb7-4d3e-be0b-034740f7a9f3" providerId="ADAL" clId="{D3C253A4-98DF-CD41-9809-E587040EA41D}" dt="2022-02-06T04:04:34.664" v="308"/>
          <ac:grpSpMkLst>
            <pc:docMk/>
            <pc:sldMk cId="2836700260" sldId="1350"/>
            <ac:grpSpMk id="97" creationId="{B01C18C2-C403-0848-9494-AA299E179EA4}"/>
          </ac:grpSpMkLst>
        </pc:grpChg>
        <pc:grpChg chg="add mod">
          <ac:chgData name="Ren Ping Liu" userId="60ce823c-5cb7-4d3e-be0b-034740f7a9f3" providerId="ADAL" clId="{D3C253A4-98DF-CD41-9809-E587040EA41D}" dt="2022-02-06T04:04:47.365" v="310" actId="1076"/>
          <ac:grpSpMkLst>
            <pc:docMk/>
            <pc:sldMk cId="2836700260" sldId="1350"/>
            <ac:grpSpMk id="114" creationId="{6781B36B-5D3F-FE4E-9608-6C463A55CD52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6" creationId="{BBF26CFA-A091-1444-AE44-27A323548BEA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7" creationId="{802F25B9-B1A7-A54F-92FD-C77042E36D82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8" creationId="{FE9047B0-4481-5141-84BF-505769E4FC51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9" creationId="{C23DB8B3-CECE-0E4F-BF9A-1B4E9B365A79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60" creationId="{8C7476B4-01A4-BA46-8ECA-9C725BBD3B46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61" creationId="{457C9299-FA25-A143-985B-88B580F1CFF0}"/>
          </ac:grpSpMkLst>
        </pc:grpChg>
        <pc:grpChg chg="add mod">
          <ac:chgData name="Ren Ping Liu" userId="60ce823c-5cb7-4d3e-be0b-034740f7a9f3" providerId="ADAL" clId="{D3C253A4-98DF-CD41-9809-E587040EA41D}" dt="2022-02-06T04:04:47.365" v="310" actId="1076"/>
          <ac:grpSpMkLst>
            <pc:docMk/>
            <pc:sldMk cId="2836700260" sldId="1350"/>
            <ac:grpSpMk id="194" creationId="{A6F2AA0E-8874-1649-A6FB-BC60CD9AC2B1}"/>
          </ac:grpSpMkLst>
        </pc:grpChg>
        <pc:cxnChg chg="mod">
          <ac:chgData name="Ren Ping Liu" userId="60ce823c-5cb7-4d3e-be0b-034740f7a9f3" providerId="ADAL" clId="{D3C253A4-98DF-CD41-9809-E587040EA41D}" dt="2022-02-06T04:04:29.266" v="307"/>
          <ac:cxnSpMkLst>
            <pc:docMk/>
            <pc:sldMk cId="2836700260" sldId="1350"/>
            <ac:cxnSpMk id="99" creationId="{92987143-3C4F-B848-A0FC-A20D6FADF77C}"/>
          </ac:cxnSpMkLst>
        </pc:cxnChg>
        <pc:cxnChg chg="mod">
          <ac:chgData name="Ren Ping Liu" userId="60ce823c-5cb7-4d3e-be0b-034740f7a9f3" providerId="ADAL" clId="{D3C253A4-98DF-CD41-9809-E587040EA41D}" dt="2022-02-06T04:04:29.266" v="307"/>
          <ac:cxnSpMkLst>
            <pc:docMk/>
            <pc:sldMk cId="2836700260" sldId="1350"/>
            <ac:cxnSpMk id="100" creationId="{4935F769-496F-744C-B67C-FDBA56659B98}"/>
          </ac:cxnSpMkLst>
        </pc:cxnChg>
        <pc:cxnChg chg="mod">
          <ac:chgData name="Ren Ping Liu" userId="60ce823c-5cb7-4d3e-be0b-034740f7a9f3" providerId="ADAL" clId="{D3C253A4-98DF-CD41-9809-E587040EA41D}" dt="2022-02-06T04:04:34.732" v="309"/>
          <ac:cxnSpMkLst>
            <pc:docMk/>
            <pc:sldMk cId="2836700260" sldId="1350"/>
            <ac:cxnSpMk id="196" creationId="{226CF2E4-A007-EA46-9F8E-96FCCAACA955}"/>
          </ac:cxnSpMkLst>
        </pc:cxnChg>
        <pc:cxnChg chg="mod">
          <ac:chgData name="Ren Ping Liu" userId="60ce823c-5cb7-4d3e-be0b-034740f7a9f3" providerId="ADAL" clId="{D3C253A4-98DF-CD41-9809-E587040EA41D}" dt="2022-02-06T04:04:34.732" v="309"/>
          <ac:cxnSpMkLst>
            <pc:docMk/>
            <pc:sldMk cId="2836700260" sldId="1350"/>
            <ac:cxnSpMk id="197" creationId="{3C6D4AD0-2686-0142-B662-C4BA08264F94}"/>
          </ac:cxnSpMkLst>
        </pc:cxnChg>
      </pc:sldChg>
      <pc:sldChg chg="modSp add mod">
        <pc:chgData name="Ren Ping Liu" userId="60ce823c-5cb7-4d3e-be0b-034740f7a9f3" providerId="ADAL" clId="{D3C253A4-98DF-CD41-9809-E587040EA41D}" dt="2022-02-06T04:11:46.483" v="378" actId="207"/>
        <pc:sldMkLst>
          <pc:docMk/>
          <pc:sldMk cId="473959377" sldId="1351"/>
        </pc:sldMkLst>
        <pc:spChg chg="mod">
          <ac:chgData name="Ren Ping Liu" userId="60ce823c-5cb7-4d3e-be0b-034740f7a9f3" providerId="ADAL" clId="{D3C253A4-98DF-CD41-9809-E587040EA41D}" dt="2022-02-06T04:11:46.483" v="378" actId="207"/>
          <ac:spMkLst>
            <pc:docMk/>
            <pc:sldMk cId="473959377" sldId="1351"/>
            <ac:spMk id="10" creationId="{2935D8EE-730D-3846-8ED3-CF147CA4A373}"/>
          </ac:spMkLst>
        </pc:spChg>
      </pc:sldChg>
      <pc:sldChg chg="addSp modSp new mod modAnim">
        <pc:chgData name="Ren Ping Liu" userId="60ce823c-5cb7-4d3e-be0b-034740f7a9f3" providerId="ADAL" clId="{D3C253A4-98DF-CD41-9809-E587040EA41D}" dt="2022-02-06T04:19:30.128" v="389" actId="14100"/>
        <pc:sldMkLst>
          <pc:docMk/>
          <pc:sldMk cId="1155748032" sldId="1352"/>
        </pc:sldMkLst>
        <pc:spChg chg="mod">
          <ac:chgData name="Ren Ping Liu" userId="60ce823c-5cb7-4d3e-be0b-034740f7a9f3" providerId="ADAL" clId="{D3C253A4-98DF-CD41-9809-E587040EA41D}" dt="2022-02-06T04:18:23.914" v="385" actId="20577"/>
          <ac:spMkLst>
            <pc:docMk/>
            <pc:sldMk cId="1155748032" sldId="1352"/>
            <ac:spMk id="2" creationId="{DE6CADE1-B034-A647-88CB-54125F42EA17}"/>
          </ac:spMkLst>
        </pc:spChg>
        <pc:spChg chg="mod">
          <ac:chgData name="Ren Ping Liu" userId="60ce823c-5cb7-4d3e-be0b-034740f7a9f3" providerId="ADAL" clId="{D3C253A4-98DF-CD41-9809-E587040EA41D}" dt="2022-02-06T04:13:32.274" v="381"/>
          <ac:spMkLst>
            <pc:docMk/>
            <pc:sldMk cId="1155748032" sldId="1352"/>
            <ac:spMk id="3" creationId="{42AD7DC4-AFA0-9547-AD3C-4122284CE998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7" creationId="{F0638467-D79C-3D40-8C91-93F80A157BDF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8" creationId="{5B22E6BA-1D1D-5245-91CB-FBE8F82996CB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9" creationId="{D2CB7BC0-C806-BF40-B959-085CFDCDF606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10" creationId="{8CC2B9E9-B8A8-A149-989C-12C3383DF8FB}"/>
          </ac:spMkLst>
        </pc:spChg>
        <pc:grpChg chg="add mod">
          <ac:chgData name="Ren Ping Liu" userId="60ce823c-5cb7-4d3e-be0b-034740f7a9f3" providerId="ADAL" clId="{D3C253A4-98DF-CD41-9809-E587040EA41D}" dt="2022-02-06T04:19:30.128" v="389" actId="14100"/>
          <ac:grpSpMkLst>
            <pc:docMk/>
            <pc:sldMk cId="1155748032" sldId="1352"/>
            <ac:grpSpMk id="5" creationId="{8F3F724F-C5B5-8448-9330-75182703CB2C}"/>
          </ac:grpSpMkLst>
        </pc:grpChg>
        <pc:picChg chg="mod">
          <ac:chgData name="Ren Ping Liu" userId="60ce823c-5cb7-4d3e-be0b-034740f7a9f3" providerId="ADAL" clId="{D3C253A4-98DF-CD41-9809-E587040EA41D}" dt="2022-02-06T04:19:14.267" v="387"/>
          <ac:picMkLst>
            <pc:docMk/>
            <pc:sldMk cId="1155748032" sldId="1352"/>
            <ac:picMk id="6" creationId="{3765901F-E354-AD4B-9F67-ECC4A9D94793}"/>
          </ac:picMkLst>
        </pc:picChg>
      </pc:sldChg>
      <pc:sldChg chg="modSp new mod modAnim">
        <pc:chgData name="Ren Ping Liu" userId="60ce823c-5cb7-4d3e-be0b-034740f7a9f3" providerId="ADAL" clId="{D3C253A4-98DF-CD41-9809-E587040EA41D}" dt="2022-02-06T05:03:23.080" v="572" actId="115"/>
        <pc:sldMkLst>
          <pc:docMk/>
          <pc:sldMk cId="2607796677" sldId="1353"/>
        </pc:sldMkLst>
        <pc:spChg chg="mod">
          <ac:chgData name="Ren Ping Liu" userId="60ce823c-5cb7-4d3e-be0b-034740f7a9f3" providerId="ADAL" clId="{D3C253A4-98DF-CD41-9809-E587040EA41D}" dt="2022-02-06T05:03:23.080" v="572" actId="115"/>
          <ac:spMkLst>
            <pc:docMk/>
            <pc:sldMk cId="2607796677" sldId="1353"/>
            <ac:spMk id="2" creationId="{68881237-3F48-4C43-BED7-3BCF7F51F350}"/>
          </ac:spMkLst>
        </pc:spChg>
        <pc:spChg chg="mod">
          <ac:chgData name="Ren Ping Liu" userId="60ce823c-5cb7-4d3e-be0b-034740f7a9f3" providerId="ADAL" clId="{D3C253A4-98DF-CD41-9809-E587040EA41D}" dt="2022-02-06T05:02:11.213" v="565"/>
          <ac:spMkLst>
            <pc:docMk/>
            <pc:sldMk cId="2607796677" sldId="1353"/>
            <ac:spMk id="3" creationId="{B69BDE97-5FB7-244C-B7E1-C0077328A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</a:t>
            </a:r>
            <a:r>
              <a:rPr lang="en-US"/>
              <a:t>of Bellman-Ford </a:t>
            </a:r>
            <a:r>
              <a:rPr lang="en-US" dirty="0"/>
              <a:t>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9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8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6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3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0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4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6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6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665627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Chapter 5</a:t>
            </a:r>
            <a:br>
              <a:rPr lang="en-US" altLang="en-US" sz="4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Network Layer: Control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13E32B-0CA4-463B-951B-D73956D7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5AB3D-A91C-EE43-A43D-19D44CA7D497}"/>
              </a:ext>
            </a:extLst>
          </p:cNvPr>
          <p:cNvSpPr txBox="1"/>
          <p:nvPr/>
        </p:nvSpPr>
        <p:spPr>
          <a:xfrm>
            <a:off x="1350014" y="2175558"/>
            <a:ext cx="511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23 April 2023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global: </a:t>
              </a:r>
              <a:r>
                <a:rPr lang="en-US" sz="2400" dirty="0"/>
                <a:t>all routers have </a:t>
              </a:r>
              <a:r>
                <a:rPr lang="en-US" sz="2400" i="1" dirty="0"/>
                <a:t>complete</a:t>
              </a:r>
              <a:r>
                <a:rPr lang="en-US" sz="2400" dirty="0"/>
                <a:t> topology, link cost info</a:t>
              </a:r>
            </a:p>
            <a:p>
              <a:pPr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“link state” </a:t>
              </a:r>
              <a:r>
                <a:rPr lang="en-US" altLang="ja-JP" sz="2400" dirty="0"/>
                <a:t>algorithms</a:t>
              </a:r>
            </a:p>
            <a:p>
              <a:pPr>
                <a:buFont typeface="Wingdings" charset="0"/>
                <a:buNone/>
              </a:pP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decentralized: </a:t>
              </a:r>
              <a:r>
                <a:rPr lang="en-US" sz="2400" dirty="0"/>
                <a:t>iterative process of computation, exchange of info with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routers initially only know link costs to attached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“distance vector” </a:t>
              </a:r>
              <a:r>
                <a:rPr lang="en-US" altLang="ja-JP" sz="2400" dirty="0"/>
                <a:t>algorithms</a:t>
              </a:r>
              <a:endParaRPr lang="en-US" sz="24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</a:t>
            </a:r>
            <a:r>
              <a:rPr lang="en-US" i="1"/>
              <a:t>fast do </a:t>
            </a:r>
            <a:r>
              <a:rPr lang="en-US" i="1" dirty="0"/>
              <a:t>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-57150">
                <a:buFont typeface="Wingdings" charset="0"/>
                <a:buNone/>
                <a:defRPr/>
              </a:pPr>
              <a:r>
                <a:rPr lang="en-US" dirty="0">
                  <a:solidFill>
                    <a:srgbClr val="CC0000"/>
                  </a:solidFill>
                </a:rPr>
                <a:t>dynamic</a:t>
              </a:r>
              <a:r>
                <a:rPr lang="en-US" sz="2400" i="1" dirty="0">
                  <a:solidFill>
                    <a:srgbClr val="CC0000"/>
                  </a:solidFill>
                </a:rPr>
                <a:t>: </a:t>
              </a:r>
              <a:r>
                <a:rPr lang="en-US" sz="2400" dirty="0"/>
                <a:t>routes change more quickly</a:t>
              </a:r>
            </a:p>
            <a:p>
              <a:pPr marL="349250" lvl="1" indent="-233363">
                <a:spcBef>
                  <a:spcPts val="400"/>
                </a:spcBef>
                <a:defRPr/>
              </a:pPr>
              <a:r>
                <a:rPr lang="en-US" dirty="0"/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static: </a:t>
              </a:r>
              <a:r>
                <a:rPr lang="en-US" sz="2400" dirty="0"/>
                <a:t>routes change slowly over time</a:t>
              </a: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FC755E-9FD6-1B47-8FF4-29617036006C}"/>
              </a:ext>
            </a:extLst>
          </p:cNvPr>
          <p:cNvSpPr/>
          <p:nvPr/>
        </p:nvSpPr>
        <p:spPr>
          <a:xfrm rot="1084066">
            <a:off x="3593874" y="952332"/>
            <a:ext cx="6782911" cy="277552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B21969-A547-8542-87BF-3609EFE2F7EB}"/>
              </a:ext>
            </a:extLst>
          </p:cNvPr>
          <p:cNvSpPr/>
          <p:nvPr/>
        </p:nvSpPr>
        <p:spPr>
          <a:xfrm rot="20059175">
            <a:off x="2781967" y="2664396"/>
            <a:ext cx="7753962" cy="316862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893799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8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5708805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A8"/>
                </a:solidFill>
              </a:rPr>
              <a:t>centralized: </a:t>
            </a:r>
            <a:r>
              <a:rPr lang="en-US" dirty="0"/>
              <a:t>network topology, link costs known to </a:t>
            </a:r>
            <a:r>
              <a:rPr lang="en-US" i="1" dirty="0"/>
              <a:t>all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accomplished via “</a:t>
            </a:r>
            <a:r>
              <a:rPr lang="en-US" altLang="ja-JP" dirty="0"/>
              <a:t>link state broadcast” </a:t>
            </a:r>
          </a:p>
          <a:p>
            <a:pPr lvl="1"/>
            <a:r>
              <a:rPr lang="en-US" dirty="0"/>
              <a:t>all nodes have same info</a:t>
            </a:r>
          </a:p>
          <a:p>
            <a:r>
              <a:rPr lang="en-US" dirty="0"/>
              <a:t>computes least cost paths from one node (“</a:t>
            </a:r>
            <a:r>
              <a:rPr lang="en-US" altLang="ja-JP" dirty="0"/>
              <a:t>source”) to all other nodes</a:t>
            </a:r>
          </a:p>
          <a:p>
            <a:pPr lvl="1"/>
            <a:r>
              <a:rPr lang="en-US" dirty="0"/>
              <a:t>gives </a:t>
            </a:r>
            <a:r>
              <a:rPr lang="en-US" i="1" dirty="0">
                <a:solidFill>
                  <a:srgbClr val="000099"/>
                </a:solidFill>
              </a:rPr>
              <a:t>forwarding table</a:t>
            </a:r>
            <a:r>
              <a:rPr lang="en-US" dirty="0"/>
              <a:t> for that node</a:t>
            </a:r>
          </a:p>
          <a:p>
            <a:r>
              <a:rPr lang="en-US" dirty="0">
                <a:solidFill>
                  <a:srgbClr val="0000A8"/>
                </a:solidFill>
              </a:rPr>
              <a:t>iterative: </a:t>
            </a:r>
            <a:r>
              <a:rPr lang="en-US" dirty="0"/>
              <a:t>after </a:t>
            </a:r>
            <a:r>
              <a:rPr lang="en-US" i="1" dirty="0"/>
              <a:t>k</a:t>
            </a:r>
            <a:r>
              <a:rPr lang="en-US" dirty="0"/>
              <a:t> iterations, know least cost path to </a:t>
            </a:r>
            <a:r>
              <a:rPr lang="en-US" i="1" dirty="0"/>
              <a:t>k </a:t>
            </a:r>
            <a:r>
              <a:rPr lang="en-US" dirty="0"/>
              <a:t>destinations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67AF1-7D2F-A84A-A994-30B5519FB522}"/>
              </a:ext>
            </a:extLst>
          </p:cNvPr>
          <p:cNvGrpSpPr/>
          <p:nvPr/>
        </p:nvGrpSpPr>
        <p:grpSpPr>
          <a:xfrm>
            <a:off x="7315200" y="1524000"/>
            <a:ext cx="4441371" cy="4882184"/>
            <a:chOff x="7315200" y="1524000"/>
            <a:chExt cx="4441371" cy="4882184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D11D1E9D-A4E0-2D4D-8EB8-EB3C738C058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87774" y="2168014"/>
              <a:ext cx="4310742" cy="4238170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c</a:t>
              </a:r>
              <a:r>
                <a:rPr lang="en-US" i="1" baseline="-25000" dirty="0">
                  <a:solidFill>
                    <a:srgbClr val="000099"/>
                  </a:solidFill>
                </a:rPr>
                <a:t>x,y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u="sng" dirty="0"/>
                <a:t>direct</a:t>
              </a:r>
              <a:r>
                <a:rPr lang="en-US" sz="2400" dirty="0"/>
                <a:t> link cost from node </a:t>
              </a:r>
              <a:r>
                <a:rPr lang="en-US" sz="2400" i="1" dirty="0"/>
                <a:t>x</a:t>
              </a:r>
              <a:r>
                <a:rPr lang="en-US" sz="2400" dirty="0"/>
                <a:t> to </a:t>
              </a:r>
              <a:r>
                <a:rPr lang="en-US" sz="2400" i="1" dirty="0"/>
                <a:t>y</a:t>
              </a:r>
              <a:r>
                <a:rPr lang="en-US" sz="2400" dirty="0"/>
                <a:t>;  = ∞ if not direct neighbors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D(v):</a:t>
              </a:r>
              <a:r>
                <a:rPr lang="en-US" sz="2400" i="1" dirty="0"/>
                <a:t> current</a:t>
              </a:r>
              <a:r>
                <a:rPr lang="en-US" sz="2400" dirty="0"/>
                <a:t> estimate of cost of least-cost-path from source to destination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p(v):</a:t>
              </a:r>
              <a:r>
                <a:rPr lang="en-US" sz="2400" i="1" dirty="0"/>
                <a:t> </a:t>
              </a:r>
              <a:r>
                <a:rPr lang="en-US" sz="2400" dirty="0"/>
                <a:t>predecessor node along path from source to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N</a:t>
              </a:r>
              <a:r>
                <a:rPr lang="en-US" i="1" dirty="0">
                  <a:solidFill>
                    <a:srgbClr val="000099"/>
                  </a:solidFill>
                  <a:cs typeface="Arial" charset="0"/>
                </a:rPr>
                <a:t>'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dirty="0"/>
                <a:t>set of nodes whose least-cost-path </a:t>
              </a:r>
              <a:r>
                <a:rPr lang="en-US" sz="2400" i="1" dirty="0"/>
                <a:t>definitively</a:t>
              </a:r>
              <a:r>
                <a:rPr lang="en-US" sz="2400" dirty="0"/>
                <a:t> known</a:t>
              </a:r>
            </a:p>
            <a:p>
              <a:pPr>
                <a:lnSpc>
                  <a:spcPct val="75000"/>
                </a:lnSpc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5BF574-1695-D54B-8932-9F284CCA9BE5}"/>
                </a:ext>
              </a:extLst>
            </p:cNvPr>
            <p:cNvSpPr/>
            <p:nvPr/>
          </p:nvSpPr>
          <p:spPr>
            <a:xfrm>
              <a:off x="7315200" y="1828800"/>
              <a:ext cx="4441371" cy="43397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AE01A3-6135-9744-BC6A-3A4D19D0FA06}"/>
                </a:ext>
              </a:extLst>
            </p:cNvPr>
            <p:cNvSpPr txBox="1"/>
            <p:nvPr/>
          </p:nvSpPr>
          <p:spPr>
            <a:xfrm>
              <a:off x="7823199" y="1524000"/>
              <a:ext cx="16089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2111-8495-484D-BC7A-D8DD4895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Dijkstra’s algorithm: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9A6A1-5C02-FC4C-A017-D1811DBDE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38" name="Group 2">
            <a:extLst>
              <a:ext uri="{FF2B5EF4-FFF2-40B4-BE49-F238E27FC236}">
                <a16:creationId xmlns:a16="http://schemas.microsoft.com/office/drawing/2014/main" id="{29D4C626-1061-F646-AB1C-88D280DA0705}"/>
              </a:ext>
            </a:extLst>
          </p:cNvPr>
          <p:cNvGrpSpPr>
            <a:grpSpLocks/>
          </p:cNvGrpSpPr>
          <p:nvPr/>
        </p:nvGrpSpPr>
        <p:grpSpPr bwMode="auto">
          <a:xfrm>
            <a:off x="7018311" y="3261294"/>
            <a:ext cx="4217987" cy="3364357"/>
            <a:chOff x="415" y="856"/>
            <a:chExt cx="2910" cy="2258"/>
          </a:xfrm>
        </p:grpSpPr>
        <p:grpSp>
          <p:nvGrpSpPr>
            <p:cNvPr id="139" name="Group 3">
              <a:extLst>
                <a:ext uri="{FF2B5EF4-FFF2-40B4-BE49-F238E27FC236}">
                  <a16:creationId xmlns:a16="http://schemas.microsoft.com/office/drawing/2014/main" id="{845CF824-903B-7A4F-AF0E-B72FD9283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201" name="Oval 4">
                <a:extLst>
                  <a:ext uri="{FF2B5EF4-FFF2-40B4-BE49-F238E27FC236}">
                    <a16:creationId xmlns:a16="http://schemas.microsoft.com/office/drawing/2014/main" id="{946E7929-6BE7-4C40-A91C-126A77CA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" name="Line 5">
                <a:extLst>
                  <a:ext uri="{FF2B5EF4-FFF2-40B4-BE49-F238E27FC236}">
                    <a16:creationId xmlns:a16="http://schemas.microsoft.com/office/drawing/2014/main" id="{96D4AF01-FB4C-8045-A5C4-EAD95A6BA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3" name="Line 6">
                <a:extLst>
                  <a:ext uri="{FF2B5EF4-FFF2-40B4-BE49-F238E27FC236}">
                    <a16:creationId xmlns:a16="http://schemas.microsoft.com/office/drawing/2014/main" id="{5C6F98EA-DCBC-D84B-92FE-D0520A586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4" name="Rectangle 7">
                <a:extLst>
                  <a:ext uri="{FF2B5EF4-FFF2-40B4-BE49-F238E27FC236}">
                    <a16:creationId xmlns:a16="http://schemas.microsoft.com/office/drawing/2014/main" id="{95C4CAE9-F148-4E40-9ABA-D21D451AD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Oval 8">
                <a:extLst>
                  <a:ext uri="{FF2B5EF4-FFF2-40B4-BE49-F238E27FC236}">
                    <a16:creationId xmlns:a16="http://schemas.microsoft.com/office/drawing/2014/main" id="{760C8F58-68DE-C942-A275-CB40EFE6D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" name="Rectangle 9">
                <a:extLst>
                  <a:ext uri="{FF2B5EF4-FFF2-40B4-BE49-F238E27FC236}">
                    <a16:creationId xmlns:a16="http://schemas.microsoft.com/office/drawing/2014/main" id="{81218138-3324-7849-9CEF-0B1CC2E7A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Text Box 10">
                <a:extLst>
                  <a:ext uri="{FF2B5EF4-FFF2-40B4-BE49-F238E27FC236}">
                    <a16:creationId xmlns:a16="http://schemas.microsoft.com/office/drawing/2014/main" id="{60F910BD-2D3F-8048-B6B1-6CC56CA8E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5DFA842D-3F09-6143-B708-E24C12FA8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Text Box 12">
              <a:extLst>
                <a:ext uri="{FF2B5EF4-FFF2-40B4-BE49-F238E27FC236}">
                  <a16:creationId xmlns:a16="http://schemas.microsoft.com/office/drawing/2014/main" id="{BBE15654-1FFA-7942-A944-E460E0C4C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2" name="Group 13">
              <a:extLst>
                <a:ext uri="{FF2B5EF4-FFF2-40B4-BE49-F238E27FC236}">
                  <a16:creationId xmlns:a16="http://schemas.microsoft.com/office/drawing/2014/main" id="{5F5DEED5-3CED-D140-A82E-57350E4FA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94" name="Oval 14">
                <a:extLst>
                  <a:ext uri="{FF2B5EF4-FFF2-40B4-BE49-F238E27FC236}">
                    <a16:creationId xmlns:a16="http://schemas.microsoft.com/office/drawing/2014/main" id="{ECB34922-4381-3D4B-ACD3-7E3CF5CB0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5">
                <a:extLst>
                  <a:ext uri="{FF2B5EF4-FFF2-40B4-BE49-F238E27FC236}">
                    <a16:creationId xmlns:a16="http://schemas.microsoft.com/office/drawing/2014/main" id="{109A7D4A-C827-084E-95B7-CB6A6B796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16">
                <a:extLst>
                  <a:ext uri="{FF2B5EF4-FFF2-40B4-BE49-F238E27FC236}">
                    <a16:creationId xmlns:a16="http://schemas.microsoft.com/office/drawing/2014/main" id="{5F4E7DC4-9BA7-D747-A347-329A92CD6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Rectangle 17">
                <a:extLst>
                  <a:ext uri="{FF2B5EF4-FFF2-40B4-BE49-F238E27FC236}">
                    <a16:creationId xmlns:a16="http://schemas.microsoft.com/office/drawing/2014/main" id="{2F77F605-4FA0-2940-ABA8-4B6078FB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" name="Oval 18">
                <a:extLst>
                  <a:ext uri="{FF2B5EF4-FFF2-40B4-BE49-F238E27FC236}">
                    <a16:creationId xmlns:a16="http://schemas.microsoft.com/office/drawing/2014/main" id="{F6A22961-3978-864C-9D3E-909631AA4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09DEBFCA-B043-3C46-95C0-D68583155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Text Box 20">
                <a:extLst>
                  <a:ext uri="{FF2B5EF4-FFF2-40B4-BE49-F238E27FC236}">
                    <a16:creationId xmlns:a16="http://schemas.microsoft.com/office/drawing/2014/main" id="{8304C7CE-8E18-D347-99F8-AD8E9BDDB0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3" name="Group 21">
              <a:extLst>
                <a:ext uri="{FF2B5EF4-FFF2-40B4-BE49-F238E27FC236}">
                  <a16:creationId xmlns:a16="http://schemas.microsoft.com/office/drawing/2014/main" id="{40035F12-F1B1-FA46-9FCF-5A117763A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87" name="Oval 22">
                <a:extLst>
                  <a:ext uri="{FF2B5EF4-FFF2-40B4-BE49-F238E27FC236}">
                    <a16:creationId xmlns:a16="http://schemas.microsoft.com/office/drawing/2014/main" id="{11EA91C9-51FA-3C4B-9609-DC0947713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Line 23">
                <a:extLst>
                  <a:ext uri="{FF2B5EF4-FFF2-40B4-BE49-F238E27FC236}">
                    <a16:creationId xmlns:a16="http://schemas.microsoft.com/office/drawing/2014/main" id="{BF0B93CA-364D-D143-B38B-664DE6F06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Line 24">
                <a:extLst>
                  <a:ext uri="{FF2B5EF4-FFF2-40B4-BE49-F238E27FC236}">
                    <a16:creationId xmlns:a16="http://schemas.microsoft.com/office/drawing/2014/main" id="{B0F47E81-A173-1A40-86B8-831701A6F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0" name="Rectangle 25">
                <a:extLst>
                  <a:ext uri="{FF2B5EF4-FFF2-40B4-BE49-F238E27FC236}">
                    <a16:creationId xmlns:a16="http://schemas.microsoft.com/office/drawing/2014/main" id="{930833EC-B4A0-CD44-BC21-E52509DDD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Oval 26">
                <a:extLst>
                  <a:ext uri="{FF2B5EF4-FFF2-40B4-BE49-F238E27FC236}">
                    <a16:creationId xmlns:a16="http://schemas.microsoft.com/office/drawing/2014/main" id="{CD7DF500-02BC-C841-8825-010ACEA3F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Rectangle 27">
                <a:extLst>
                  <a:ext uri="{FF2B5EF4-FFF2-40B4-BE49-F238E27FC236}">
                    <a16:creationId xmlns:a16="http://schemas.microsoft.com/office/drawing/2014/main" id="{322C3D96-8A6B-1A4D-B29E-1CFDE9E5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Text Box 28">
                <a:extLst>
                  <a:ext uri="{FF2B5EF4-FFF2-40B4-BE49-F238E27FC236}">
                    <a16:creationId xmlns:a16="http://schemas.microsoft.com/office/drawing/2014/main" id="{252AAFD2-8C5B-5E40-8091-5ED78F423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4" name="Group 29">
              <a:extLst>
                <a:ext uri="{FF2B5EF4-FFF2-40B4-BE49-F238E27FC236}">
                  <a16:creationId xmlns:a16="http://schemas.microsoft.com/office/drawing/2014/main" id="{828142E0-1095-D14A-BE09-D64006B93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80" name="Oval 30">
                <a:extLst>
                  <a:ext uri="{FF2B5EF4-FFF2-40B4-BE49-F238E27FC236}">
                    <a16:creationId xmlns:a16="http://schemas.microsoft.com/office/drawing/2014/main" id="{6314B5D5-68E1-204A-BA6D-1B5CF65CF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1" name="Line 31">
                <a:extLst>
                  <a:ext uri="{FF2B5EF4-FFF2-40B4-BE49-F238E27FC236}">
                    <a16:creationId xmlns:a16="http://schemas.microsoft.com/office/drawing/2014/main" id="{2A115741-22AA-5744-A4D6-CCE97D703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Line 32">
                <a:extLst>
                  <a:ext uri="{FF2B5EF4-FFF2-40B4-BE49-F238E27FC236}">
                    <a16:creationId xmlns:a16="http://schemas.microsoft.com/office/drawing/2014/main" id="{1C7E1313-ACA0-2A4E-BC21-551F0110E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33">
                <a:extLst>
                  <a:ext uri="{FF2B5EF4-FFF2-40B4-BE49-F238E27FC236}">
                    <a16:creationId xmlns:a16="http://schemas.microsoft.com/office/drawing/2014/main" id="{DBE8700E-2E4C-1E4E-AF0A-DBB356908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4" name="Oval 34">
                <a:extLst>
                  <a:ext uri="{FF2B5EF4-FFF2-40B4-BE49-F238E27FC236}">
                    <a16:creationId xmlns:a16="http://schemas.microsoft.com/office/drawing/2014/main" id="{6F2A2A53-F2B5-DF43-93F5-6B1688BA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5" name="Rectangle 35">
                <a:extLst>
                  <a:ext uri="{FF2B5EF4-FFF2-40B4-BE49-F238E27FC236}">
                    <a16:creationId xmlns:a16="http://schemas.microsoft.com/office/drawing/2014/main" id="{40A41F2F-B994-E54B-B3CD-ED3E04191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6" name="Text Box 36">
                <a:extLst>
                  <a:ext uri="{FF2B5EF4-FFF2-40B4-BE49-F238E27FC236}">
                    <a16:creationId xmlns:a16="http://schemas.microsoft.com/office/drawing/2014/main" id="{172C85B7-CAFE-C546-9B35-C56CA2490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" name="Line 37">
              <a:extLst>
                <a:ext uri="{FF2B5EF4-FFF2-40B4-BE49-F238E27FC236}">
                  <a16:creationId xmlns:a16="http://schemas.microsoft.com/office/drawing/2014/main" id="{D2EC3394-DA17-194A-8B07-16467F5CF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6" name="Line 38">
              <a:extLst>
                <a:ext uri="{FF2B5EF4-FFF2-40B4-BE49-F238E27FC236}">
                  <a16:creationId xmlns:a16="http://schemas.microsoft.com/office/drawing/2014/main" id="{C7C23842-ABC6-2440-BA58-C7F752BF0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Line 39">
              <a:extLst>
                <a:ext uri="{FF2B5EF4-FFF2-40B4-BE49-F238E27FC236}">
                  <a16:creationId xmlns:a16="http://schemas.microsoft.com/office/drawing/2014/main" id="{3201A03B-443A-DE4F-9F44-6739F645C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Text Box 40">
              <a:extLst>
                <a:ext uri="{FF2B5EF4-FFF2-40B4-BE49-F238E27FC236}">
                  <a16:creationId xmlns:a16="http://schemas.microsoft.com/office/drawing/2014/main" id="{3299F9B0-9768-694C-936C-7B17BC90C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Line 41">
              <a:extLst>
                <a:ext uri="{FF2B5EF4-FFF2-40B4-BE49-F238E27FC236}">
                  <a16:creationId xmlns:a16="http://schemas.microsoft.com/office/drawing/2014/main" id="{11CACD58-9CC9-DC4C-B5D3-8023D72EE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0" name="Text Box 42">
              <a:extLst>
                <a:ext uri="{FF2B5EF4-FFF2-40B4-BE49-F238E27FC236}">
                  <a16:creationId xmlns:a16="http://schemas.microsoft.com/office/drawing/2014/main" id="{EC215DBC-3814-7C4D-805B-A77B3EDC1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704CED52-417F-B540-AD36-CF361D9D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Text Box 44">
              <a:extLst>
                <a:ext uri="{FF2B5EF4-FFF2-40B4-BE49-F238E27FC236}">
                  <a16:creationId xmlns:a16="http://schemas.microsoft.com/office/drawing/2014/main" id="{B4D0B749-D422-5249-9A23-EDAB65B76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Line 45">
              <a:extLst>
                <a:ext uri="{FF2B5EF4-FFF2-40B4-BE49-F238E27FC236}">
                  <a16:creationId xmlns:a16="http://schemas.microsoft.com/office/drawing/2014/main" id="{8FACE0AA-72DE-6142-BA27-A8DF5B8D3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Text Box 46">
              <a:extLst>
                <a:ext uri="{FF2B5EF4-FFF2-40B4-BE49-F238E27FC236}">
                  <a16:creationId xmlns:a16="http://schemas.microsoft.com/office/drawing/2014/main" id="{FD6C5716-D9DD-A74B-B5D8-3DF15EEC1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Freeform 47">
              <a:extLst>
                <a:ext uri="{FF2B5EF4-FFF2-40B4-BE49-F238E27FC236}">
                  <a16:creationId xmlns:a16="http://schemas.microsoft.com/office/drawing/2014/main" id="{E447997C-C888-3F4F-80E1-6F4F0155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6" name="Group 48">
              <a:extLst>
                <a:ext uri="{FF2B5EF4-FFF2-40B4-BE49-F238E27FC236}">
                  <a16:creationId xmlns:a16="http://schemas.microsoft.com/office/drawing/2014/main" id="{610F6ED7-FBF0-9142-8E37-5DA68D944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73" name="Oval 49">
                <a:extLst>
                  <a:ext uri="{FF2B5EF4-FFF2-40B4-BE49-F238E27FC236}">
                    <a16:creationId xmlns:a16="http://schemas.microsoft.com/office/drawing/2014/main" id="{FCAF166F-A9E8-CD47-8433-2D3EDFB1A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50">
                <a:extLst>
                  <a:ext uri="{FF2B5EF4-FFF2-40B4-BE49-F238E27FC236}">
                    <a16:creationId xmlns:a16="http://schemas.microsoft.com/office/drawing/2014/main" id="{90E2FCF4-DA24-3F47-8D76-FCD9CFC71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51">
                <a:extLst>
                  <a:ext uri="{FF2B5EF4-FFF2-40B4-BE49-F238E27FC236}">
                    <a16:creationId xmlns:a16="http://schemas.microsoft.com/office/drawing/2014/main" id="{E19C9492-8703-EA43-9D7C-4CB4D1159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Rectangle 52">
                <a:extLst>
                  <a:ext uri="{FF2B5EF4-FFF2-40B4-BE49-F238E27FC236}">
                    <a16:creationId xmlns:a16="http://schemas.microsoft.com/office/drawing/2014/main" id="{1B41D2C5-3A56-FE4A-91DF-86B8CD3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Oval 53">
                <a:extLst>
                  <a:ext uri="{FF2B5EF4-FFF2-40B4-BE49-F238E27FC236}">
                    <a16:creationId xmlns:a16="http://schemas.microsoft.com/office/drawing/2014/main" id="{F4A4D001-0527-0041-A706-8D210BE9B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Rectangle 54">
                <a:extLst>
                  <a:ext uri="{FF2B5EF4-FFF2-40B4-BE49-F238E27FC236}">
                    <a16:creationId xmlns:a16="http://schemas.microsoft.com/office/drawing/2014/main" id="{79443EBE-B5EA-2C4E-BBDA-1F162B6A5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Text Box 55">
                <a:extLst>
                  <a:ext uri="{FF2B5EF4-FFF2-40B4-BE49-F238E27FC236}">
                    <a16:creationId xmlns:a16="http://schemas.microsoft.com/office/drawing/2014/main" id="{BF8E4A80-EDA0-FB4E-8F5D-1CE673056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7" name="Text Box 56">
              <a:extLst>
                <a:ext uri="{FF2B5EF4-FFF2-40B4-BE49-F238E27FC236}">
                  <a16:creationId xmlns:a16="http://schemas.microsoft.com/office/drawing/2014/main" id="{CF45D662-2E2A-7548-AB95-B6EFD5EB8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8" name="Group 57">
              <a:extLst>
                <a:ext uri="{FF2B5EF4-FFF2-40B4-BE49-F238E27FC236}">
                  <a16:creationId xmlns:a16="http://schemas.microsoft.com/office/drawing/2014/main" id="{DC19FDB7-BF06-2340-A938-1F0239720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66" name="Oval 58">
                <a:extLst>
                  <a:ext uri="{FF2B5EF4-FFF2-40B4-BE49-F238E27FC236}">
                    <a16:creationId xmlns:a16="http://schemas.microsoft.com/office/drawing/2014/main" id="{BA0696F0-26DA-FE47-AD7E-22899B362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59">
                <a:extLst>
                  <a:ext uri="{FF2B5EF4-FFF2-40B4-BE49-F238E27FC236}">
                    <a16:creationId xmlns:a16="http://schemas.microsoft.com/office/drawing/2014/main" id="{B41CD20A-BB8B-BB41-A010-735600F23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60">
                <a:extLst>
                  <a:ext uri="{FF2B5EF4-FFF2-40B4-BE49-F238E27FC236}">
                    <a16:creationId xmlns:a16="http://schemas.microsoft.com/office/drawing/2014/main" id="{91EBFFE7-9B64-6145-9BFF-F8E134E12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Rectangle 61">
                <a:extLst>
                  <a:ext uri="{FF2B5EF4-FFF2-40B4-BE49-F238E27FC236}">
                    <a16:creationId xmlns:a16="http://schemas.microsoft.com/office/drawing/2014/main" id="{D05C2390-F2C8-6545-9136-59CA65FC2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Oval 62">
                <a:extLst>
                  <a:ext uri="{FF2B5EF4-FFF2-40B4-BE49-F238E27FC236}">
                    <a16:creationId xmlns:a16="http://schemas.microsoft.com/office/drawing/2014/main" id="{79A9BB09-AC94-6447-894C-B83F340DF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A1ED721F-B73D-764A-8F1A-71C84DF0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Text Box 64">
                <a:extLst>
                  <a:ext uri="{FF2B5EF4-FFF2-40B4-BE49-F238E27FC236}">
                    <a16:creationId xmlns:a16="http://schemas.microsoft.com/office/drawing/2014/main" id="{34293254-2612-3249-BC1D-6C15784FD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9" name="Line 65">
              <a:extLst>
                <a:ext uri="{FF2B5EF4-FFF2-40B4-BE49-F238E27FC236}">
                  <a16:creationId xmlns:a16="http://schemas.microsoft.com/office/drawing/2014/main" id="{183BCBEC-0098-2B4D-8E5B-F27F31D31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Text Box 66">
              <a:extLst>
                <a:ext uri="{FF2B5EF4-FFF2-40B4-BE49-F238E27FC236}">
                  <a16:creationId xmlns:a16="http://schemas.microsoft.com/office/drawing/2014/main" id="{0F5A1494-20EC-B64B-BE46-3D0C9A330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67">
              <a:extLst>
                <a:ext uri="{FF2B5EF4-FFF2-40B4-BE49-F238E27FC236}">
                  <a16:creationId xmlns:a16="http://schemas.microsoft.com/office/drawing/2014/main" id="{8970E8FB-77E8-BD4A-9A68-6EF7AC34B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Text Box 68">
              <a:extLst>
                <a:ext uri="{FF2B5EF4-FFF2-40B4-BE49-F238E27FC236}">
                  <a16:creationId xmlns:a16="http://schemas.microsoft.com/office/drawing/2014/main" id="{3B952B32-E31E-5847-824F-233F7C52F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Freeform 69">
              <a:extLst>
                <a:ext uri="{FF2B5EF4-FFF2-40B4-BE49-F238E27FC236}">
                  <a16:creationId xmlns:a16="http://schemas.microsoft.com/office/drawing/2014/main" id="{311C3112-DD74-2C40-9D9B-77C4A3224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Freeform 70">
              <a:extLst>
                <a:ext uri="{FF2B5EF4-FFF2-40B4-BE49-F238E27FC236}">
                  <a16:creationId xmlns:a16="http://schemas.microsoft.com/office/drawing/2014/main" id="{BB3DE9E1-36B6-3644-BBA0-60DCA870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Text Box 71">
              <a:extLst>
                <a:ext uri="{FF2B5EF4-FFF2-40B4-BE49-F238E27FC236}">
                  <a16:creationId xmlns:a16="http://schemas.microsoft.com/office/drawing/2014/main" id="{DB36193B-63EC-9342-B29F-68466439D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8" name="Text Box 73">
            <a:extLst>
              <a:ext uri="{FF2B5EF4-FFF2-40B4-BE49-F238E27FC236}">
                <a16:creationId xmlns:a16="http://schemas.microsoft.com/office/drawing/2014/main" id="{797A7D11-36BB-EE41-A432-404B8829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9" y="1340645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Text Box 74">
            <a:extLst>
              <a:ext uri="{FF2B5EF4-FFF2-40B4-BE49-F238E27FC236}">
                <a16:creationId xmlns:a16="http://schemas.microsoft.com/office/drawing/2014/main" id="{A44BF2AD-E6A1-644E-9B32-ECA55C54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791" y="1346995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*</a:t>
            </a:r>
          </a:p>
        </p:txBody>
      </p:sp>
      <p:sp>
        <p:nvSpPr>
          <p:cNvPr id="210" name="Text Box 76">
            <a:extLst>
              <a:ext uri="{FF2B5EF4-FFF2-40B4-BE49-F238E27FC236}">
                <a16:creationId xmlns:a16="http://schemas.microsoft.com/office/drawing/2014/main" id="{389C72EE-E514-A947-ABC7-7AF6985A8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41" y="1680370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211" name="Text Box 77">
            <a:extLst>
              <a:ext uri="{FF2B5EF4-FFF2-40B4-BE49-F238E27FC236}">
                <a16:creationId xmlns:a16="http://schemas.microsoft.com/office/drawing/2014/main" id="{4C3AEC6F-0363-3044-88B8-94C15285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04" y="197723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12" name="Text Box 78">
            <a:extLst>
              <a:ext uri="{FF2B5EF4-FFF2-40B4-BE49-F238E27FC236}">
                <a16:creationId xmlns:a16="http://schemas.microsoft.com/office/drawing/2014/main" id="{198B07F8-B5FC-DD4E-9A8A-C52DA254B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891" y="228520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13" name="Text Box 79">
            <a:extLst>
              <a:ext uri="{FF2B5EF4-FFF2-40B4-BE49-F238E27FC236}">
                <a16:creationId xmlns:a16="http://schemas.microsoft.com/office/drawing/2014/main" id="{A1647108-E53D-EB4E-A797-9E40D7FD1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541" y="258683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214" name="Text Box 80">
            <a:extLst>
              <a:ext uri="{FF2B5EF4-FFF2-40B4-BE49-F238E27FC236}">
                <a16:creationId xmlns:a16="http://schemas.microsoft.com/office/drawing/2014/main" id="{A7A0CB16-EF07-8A47-BC02-7F2DCE56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54" y="28900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15" name="Text Box 81">
            <a:extLst>
              <a:ext uri="{FF2B5EF4-FFF2-40B4-BE49-F238E27FC236}">
                <a16:creationId xmlns:a16="http://schemas.microsoft.com/office/drawing/2014/main" id="{BA355027-36B9-3F44-AC91-6D72C9DC3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16" y="31948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16" name="Line 86">
            <a:extLst>
              <a:ext uri="{FF2B5EF4-FFF2-40B4-BE49-F238E27FC236}">
                <a16:creationId xmlns:a16="http://schemas.microsoft.com/office/drawing/2014/main" id="{09267532-7415-CC4C-9FDC-94200C0A7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1441" y="1701007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7" name="Line 87">
            <a:extLst>
              <a:ext uri="{FF2B5EF4-FFF2-40B4-BE49-F238E27FC236}">
                <a16:creationId xmlns:a16="http://schemas.microsoft.com/office/drawing/2014/main" id="{4F0CBFAA-20BE-9E44-938C-5D3283475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91" y="20153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8" name="Text Box 88">
            <a:extLst>
              <a:ext uri="{FF2B5EF4-FFF2-40B4-BE49-F238E27FC236}">
                <a16:creationId xmlns:a16="http://schemas.microsoft.com/office/drawing/2014/main" id="{92722752-6129-3046-81EA-CA070C1F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616" y="16708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sp>
        <p:nvSpPr>
          <p:cNvPr id="219" name="Line 89">
            <a:extLst>
              <a:ext uri="{FF2B5EF4-FFF2-40B4-BE49-F238E27FC236}">
                <a16:creationId xmlns:a16="http://schemas.microsoft.com/office/drawing/2014/main" id="{BDF328B3-0930-CB4B-89EB-F2673C250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91" y="2310607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0" name="Line 90">
            <a:extLst>
              <a:ext uri="{FF2B5EF4-FFF2-40B4-BE49-F238E27FC236}">
                <a16:creationId xmlns:a16="http://schemas.microsoft.com/office/drawing/2014/main" id="{072A672B-FB97-BB4E-ABFE-573585AF5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91" y="26249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" name="Line 91">
            <a:extLst>
              <a:ext uri="{FF2B5EF4-FFF2-40B4-BE49-F238E27FC236}">
                <a16:creationId xmlns:a16="http://schemas.microsoft.com/office/drawing/2014/main" id="{755B4D0E-B20F-514F-A1A1-95383FFD1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516" y="292814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2" name="Line 92">
            <a:extLst>
              <a:ext uri="{FF2B5EF4-FFF2-40B4-BE49-F238E27FC236}">
                <a16:creationId xmlns:a16="http://schemas.microsoft.com/office/drawing/2014/main" id="{F92A8EE7-1B0E-5D43-8079-AEDEA3192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629" y="32345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" name="Line 93">
            <a:extLst>
              <a:ext uri="{FF2B5EF4-FFF2-40B4-BE49-F238E27FC236}">
                <a16:creationId xmlns:a16="http://schemas.microsoft.com/office/drawing/2014/main" id="{FCD14519-4241-864B-8668-BBE704CEE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391" y="3529807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24" name="Group 94">
            <a:extLst>
              <a:ext uri="{FF2B5EF4-FFF2-40B4-BE49-F238E27FC236}">
                <a16:creationId xmlns:a16="http://schemas.microsoft.com/office/drawing/2014/main" id="{0F01724D-2A92-5945-947B-1E21B0E67255}"/>
              </a:ext>
            </a:extLst>
          </p:cNvPr>
          <p:cNvGrpSpPr>
            <a:grpSpLocks/>
          </p:cNvGrpSpPr>
          <p:nvPr/>
        </p:nvGrpSpPr>
        <p:grpSpPr bwMode="auto">
          <a:xfrm>
            <a:off x="2612441" y="1672432"/>
            <a:ext cx="3024188" cy="374650"/>
            <a:chOff x="1418" y="1014"/>
            <a:chExt cx="1905" cy="236"/>
          </a:xfrm>
        </p:grpSpPr>
        <p:sp>
          <p:nvSpPr>
            <p:cNvPr id="225" name="Text Box 95">
              <a:extLst>
                <a:ext uri="{FF2B5EF4-FFF2-40B4-BE49-F238E27FC236}">
                  <a16:creationId xmlns:a16="http://schemas.microsoft.com/office/drawing/2014/main" id="{283D469F-62B9-2244-95D1-FF66BEC3F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014"/>
              <a:ext cx="3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inf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6" name="Text Box 96">
              <a:extLst>
                <a:ext uri="{FF2B5EF4-FFF2-40B4-BE49-F238E27FC236}">
                  <a16:creationId xmlns:a16="http://schemas.microsoft.com/office/drawing/2014/main" id="{069ECA4F-296E-0440-823B-5DE7A8573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7" y="1014"/>
              <a:ext cx="3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inf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7" name="Text Box 97">
              <a:extLst>
                <a:ext uri="{FF2B5EF4-FFF2-40B4-BE49-F238E27FC236}">
                  <a16:creationId xmlns:a16="http://schemas.microsoft.com/office/drawing/2014/main" id="{283B590F-4C9C-A346-8079-FD8FBEDB8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1017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7u</a:t>
              </a:r>
            </a:p>
          </p:txBody>
        </p:sp>
        <p:sp>
          <p:nvSpPr>
            <p:cNvPr id="228" name="Text Box 98">
              <a:extLst>
                <a:ext uri="{FF2B5EF4-FFF2-40B4-BE49-F238E27FC236}">
                  <a16:creationId xmlns:a16="http://schemas.microsoft.com/office/drawing/2014/main" id="{91AFB75E-202C-3E4C-88F2-94BC0ECA2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1015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3u</a:t>
              </a:r>
            </a:p>
          </p:txBody>
        </p:sp>
        <p:sp>
          <p:nvSpPr>
            <p:cNvPr id="229" name="Text Box 99">
              <a:extLst>
                <a:ext uri="{FF2B5EF4-FFF2-40B4-BE49-F238E27FC236}">
                  <a16:creationId xmlns:a16="http://schemas.microsoft.com/office/drawing/2014/main" id="{E3776699-826E-254E-B7AC-010B18799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1016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5u</a:t>
              </a:r>
            </a:p>
          </p:txBody>
        </p:sp>
      </p:grpSp>
      <p:sp>
        <p:nvSpPr>
          <p:cNvPr id="230" name="Text Box 100">
            <a:extLst>
              <a:ext uri="{FF2B5EF4-FFF2-40B4-BE49-F238E27FC236}">
                <a16:creationId xmlns:a16="http://schemas.microsoft.com/office/drawing/2014/main" id="{D2F5FF1A-56DF-804C-8F11-76C7CA1C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566" y="1967707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</a:t>
            </a:r>
          </a:p>
        </p:txBody>
      </p:sp>
      <p:grpSp>
        <p:nvGrpSpPr>
          <p:cNvPr id="231" name="Group 101">
            <a:extLst>
              <a:ext uri="{FF2B5EF4-FFF2-40B4-BE49-F238E27FC236}">
                <a16:creationId xmlns:a16="http://schemas.microsoft.com/office/drawing/2014/main" id="{19CAD493-CF44-8A4B-908A-3264ECF8F6D9}"/>
              </a:ext>
            </a:extLst>
          </p:cNvPr>
          <p:cNvGrpSpPr>
            <a:grpSpLocks/>
          </p:cNvGrpSpPr>
          <p:nvPr/>
        </p:nvGrpSpPr>
        <p:grpSpPr bwMode="auto">
          <a:xfrm>
            <a:off x="2585454" y="1978820"/>
            <a:ext cx="3062287" cy="374650"/>
            <a:chOff x="1394" y="1014"/>
            <a:chExt cx="1929" cy="236"/>
          </a:xfrm>
        </p:grpSpPr>
        <p:sp>
          <p:nvSpPr>
            <p:cNvPr id="232" name="Text Box 102">
              <a:extLst>
                <a:ext uri="{FF2B5EF4-FFF2-40B4-BE49-F238E27FC236}">
                  <a16:creationId xmlns:a16="http://schemas.microsoft.com/office/drawing/2014/main" id="{3DC93AB1-9CC7-D24C-8A0A-E56C723A4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014"/>
              <a:ext cx="3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inf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3" name="Text Box 103">
              <a:extLst>
                <a:ext uri="{FF2B5EF4-FFF2-40B4-BE49-F238E27FC236}">
                  <a16:creationId xmlns:a16="http://schemas.microsoft.com/office/drawing/2014/main" id="{DD289FC7-C51B-2A46-86E4-6C3D9F9AE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101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4" name="Text Box 104">
              <a:extLst>
                <a:ext uri="{FF2B5EF4-FFF2-40B4-BE49-F238E27FC236}">
                  <a16:creationId xmlns:a16="http://schemas.microsoft.com/office/drawing/2014/main" id="{B980B51E-8C3D-C54E-ACFA-14436492D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" y="1017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6w</a:t>
              </a:r>
            </a:p>
          </p:txBody>
        </p:sp>
        <p:sp>
          <p:nvSpPr>
            <p:cNvPr id="235" name="Text Box 105">
              <a:extLst>
                <a:ext uri="{FF2B5EF4-FFF2-40B4-BE49-F238E27FC236}">
                  <a16:creationId xmlns:a16="http://schemas.microsoft.com/office/drawing/2014/main" id="{BFFB6FA1-F6F1-E44C-8C2B-4EF1168F0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Text Box 106">
              <a:extLst>
                <a:ext uri="{FF2B5EF4-FFF2-40B4-BE49-F238E27FC236}">
                  <a16:creationId xmlns:a16="http://schemas.microsoft.com/office/drawing/2014/main" id="{7B978DB0-8CF4-B741-B108-815289B2E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1016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5u</a:t>
              </a:r>
            </a:p>
          </p:txBody>
        </p:sp>
      </p:grpSp>
      <p:grpSp>
        <p:nvGrpSpPr>
          <p:cNvPr id="237" name="Group 107">
            <a:extLst>
              <a:ext uri="{FF2B5EF4-FFF2-40B4-BE49-F238E27FC236}">
                <a16:creationId xmlns:a16="http://schemas.microsoft.com/office/drawing/2014/main" id="{769C4AD5-F88C-C242-BDC3-0B0904CB1CD6}"/>
              </a:ext>
            </a:extLst>
          </p:cNvPr>
          <p:cNvGrpSpPr>
            <a:grpSpLocks/>
          </p:cNvGrpSpPr>
          <p:nvPr/>
        </p:nvGrpSpPr>
        <p:grpSpPr bwMode="auto">
          <a:xfrm>
            <a:off x="2583866" y="2277270"/>
            <a:ext cx="3062288" cy="379412"/>
            <a:chOff x="1394" y="1011"/>
            <a:chExt cx="1929" cy="239"/>
          </a:xfrm>
        </p:grpSpPr>
        <p:sp>
          <p:nvSpPr>
            <p:cNvPr id="238" name="Text Box 108">
              <a:extLst>
                <a:ext uri="{FF2B5EF4-FFF2-40B4-BE49-F238E27FC236}">
                  <a16:creationId xmlns:a16="http://schemas.microsoft.com/office/drawing/2014/main" id="{98148435-29F8-5B49-A2F6-E8CB60964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" y="1011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 </a:t>
              </a:r>
            </a:p>
          </p:txBody>
        </p:sp>
        <p:sp>
          <p:nvSpPr>
            <p:cNvPr id="239" name="Text Box 109">
              <a:extLst>
                <a:ext uri="{FF2B5EF4-FFF2-40B4-BE49-F238E27FC236}">
                  <a16:creationId xmlns:a16="http://schemas.microsoft.com/office/drawing/2014/main" id="{49380FB1-287E-8B4D-AE1C-704357041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1011"/>
              <a:ext cx="3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Text Box 110">
              <a:extLst>
                <a:ext uri="{FF2B5EF4-FFF2-40B4-BE49-F238E27FC236}">
                  <a16:creationId xmlns:a16="http://schemas.microsoft.com/office/drawing/2014/main" id="{412223CC-545D-364F-9D8E-0733B13EB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" y="1017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6w</a:t>
              </a:r>
            </a:p>
          </p:txBody>
        </p:sp>
        <p:sp>
          <p:nvSpPr>
            <p:cNvPr id="241" name="Text Box 111">
              <a:extLst>
                <a:ext uri="{FF2B5EF4-FFF2-40B4-BE49-F238E27FC236}">
                  <a16:creationId xmlns:a16="http://schemas.microsoft.com/office/drawing/2014/main" id="{316F3F5A-BF8F-8F48-82C8-6EF16CADC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2" name="Text Box 112">
              <a:extLst>
                <a:ext uri="{FF2B5EF4-FFF2-40B4-BE49-F238E27FC236}">
                  <a16:creationId xmlns:a16="http://schemas.microsoft.com/office/drawing/2014/main" id="{FC1FC9B7-49AC-2D4B-B88A-7109C5116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3" name="Oval 113">
            <a:extLst>
              <a:ext uri="{FF2B5EF4-FFF2-40B4-BE49-F238E27FC236}">
                <a16:creationId xmlns:a16="http://schemas.microsoft.com/office/drawing/2014/main" id="{7BF85028-AF32-6D40-A385-5C02B2B6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291" y="1729582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4" name="Oval 114">
            <a:extLst>
              <a:ext uri="{FF2B5EF4-FFF2-40B4-BE49-F238E27FC236}">
                <a16:creationId xmlns:a16="http://schemas.microsoft.com/office/drawing/2014/main" id="{ABA112B2-782F-BF4D-8D94-5A18FA26A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341" y="2015332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5" name="Text Box 115">
            <a:extLst>
              <a:ext uri="{FF2B5EF4-FFF2-40B4-BE49-F238E27FC236}">
                <a16:creationId xmlns:a16="http://schemas.microsoft.com/office/drawing/2014/main" id="{BD5018D6-DC2B-CA4E-B032-96839D23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204" y="2277270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</a:t>
            </a:r>
          </a:p>
        </p:txBody>
      </p:sp>
      <p:sp>
        <p:nvSpPr>
          <p:cNvPr id="246" name="Oval 116">
            <a:extLst>
              <a:ext uri="{FF2B5EF4-FFF2-40B4-BE49-F238E27FC236}">
                <a16:creationId xmlns:a16="http://schemas.microsoft.com/office/drawing/2014/main" id="{1F11AF4E-B580-EE46-827B-2967911C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241" y="2334420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7" name="Text Box 117">
            <a:extLst>
              <a:ext uri="{FF2B5EF4-FFF2-40B4-BE49-F238E27FC236}">
                <a16:creationId xmlns:a16="http://schemas.microsoft.com/office/drawing/2014/main" id="{761A2378-32FC-C843-933F-B527F9E6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954" y="2563020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</a:t>
            </a:r>
          </a:p>
        </p:txBody>
      </p:sp>
      <p:grpSp>
        <p:nvGrpSpPr>
          <p:cNvPr id="248" name="Group 118">
            <a:extLst>
              <a:ext uri="{FF2B5EF4-FFF2-40B4-BE49-F238E27FC236}">
                <a16:creationId xmlns:a16="http://schemas.microsoft.com/office/drawing/2014/main" id="{F4118BB3-25C8-8042-A21F-2AB30F62F8B7}"/>
              </a:ext>
            </a:extLst>
          </p:cNvPr>
          <p:cNvGrpSpPr>
            <a:grpSpLocks/>
          </p:cNvGrpSpPr>
          <p:nvPr/>
        </p:nvGrpSpPr>
        <p:grpSpPr bwMode="auto">
          <a:xfrm>
            <a:off x="4422192" y="2574132"/>
            <a:ext cx="1220788" cy="369888"/>
            <a:chOff x="1525" y="2777"/>
            <a:chExt cx="769" cy="233"/>
          </a:xfrm>
        </p:grpSpPr>
        <p:sp>
          <p:nvSpPr>
            <p:cNvPr id="249" name="Text Box 119">
              <a:extLst>
                <a:ext uri="{FF2B5EF4-FFF2-40B4-BE49-F238E27FC236}">
                  <a16:creationId xmlns:a16="http://schemas.microsoft.com/office/drawing/2014/main" id="{C039505D-7F2C-4D4F-895D-EE5887BC5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2777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 </a:t>
              </a:r>
            </a:p>
          </p:txBody>
        </p:sp>
        <p:sp>
          <p:nvSpPr>
            <p:cNvPr id="250" name="Text Box 120">
              <a:extLst>
                <a:ext uri="{FF2B5EF4-FFF2-40B4-BE49-F238E27FC236}">
                  <a16:creationId xmlns:a16="http://schemas.microsoft.com/office/drawing/2014/main" id="{1A4DAD8C-6090-B649-83E7-2FECA5F3A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2777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1" name="Oval 121">
            <a:extLst>
              <a:ext uri="{FF2B5EF4-FFF2-40B4-BE49-F238E27FC236}">
                <a16:creationId xmlns:a16="http://schemas.microsoft.com/office/drawing/2014/main" id="{269391DD-CFFD-384F-9667-7FECE90D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979" y="2632870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2" name="Text Box 122">
            <a:extLst>
              <a:ext uri="{FF2B5EF4-FFF2-40B4-BE49-F238E27FC236}">
                <a16:creationId xmlns:a16="http://schemas.microsoft.com/office/drawing/2014/main" id="{23316D13-ECCE-5644-B5DC-8168CF508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816" y="2882107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</a:t>
            </a:r>
          </a:p>
        </p:txBody>
      </p:sp>
      <p:sp>
        <p:nvSpPr>
          <p:cNvPr id="253" name="Text Box 123">
            <a:extLst>
              <a:ext uri="{FF2B5EF4-FFF2-40B4-BE49-F238E27FC236}">
                <a16:creationId xmlns:a16="http://schemas.microsoft.com/office/drawing/2014/main" id="{4D1407E6-DA42-C241-8DD5-7DA884706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087" y="2893220"/>
            <a:ext cx="591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 </a:t>
            </a:r>
          </a:p>
        </p:txBody>
      </p:sp>
      <p:sp>
        <p:nvSpPr>
          <p:cNvPr id="254" name="Oval 124">
            <a:extLst>
              <a:ext uri="{FF2B5EF4-FFF2-40B4-BE49-F238E27FC236}">
                <a16:creationId xmlns:a16="http://schemas.microsoft.com/office/drawing/2014/main" id="{557DA92D-93AA-3546-ADB4-BFDE0568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141" y="2950370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5" name="Text Box 131">
            <a:extLst>
              <a:ext uri="{FF2B5EF4-FFF2-40B4-BE49-F238E27FC236}">
                <a16:creationId xmlns:a16="http://schemas.microsoft.com/office/drawing/2014/main" id="{DFDEFAB7-64A2-4D41-878A-BEDEE0E2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229" y="3180557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uwxvyz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05923A08-2F22-344F-9039-13782C804F3F}"/>
              </a:ext>
            </a:extLst>
          </p:cNvPr>
          <p:cNvSpPr txBox="1"/>
          <p:nvPr/>
        </p:nvSpPr>
        <p:spPr>
          <a:xfrm>
            <a:off x="6548762" y="1399048"/>
            <a:ext cx="4764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0.  Init: N*={source: u}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LOOP: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List neighbors of N*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- write/update: D(n)p(n)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Select shortest path neighbor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 N*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until N* has all nodes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7" name="Freeform 4">
            <a:extLst>
              <a:ext uri="{FF2B5EF4-FFF2-40B4-BE49-F238E27FC236}">
                <a16:creationId xmlns:a16="http://schemas.microsoft.com/office/drawing/2014/main" id="{88051A33-5A39-504C-ABDF-2FF87DF4F19F}"/>
              </a:ext>
            </a:extLst>
          </p:cNvPr>
          <p:cNvSpPr>
            <a:spLocks/>
          </p:cNvSpPr>
          <p:nvPr/>
        </p:nvSpPr>
        <p:spPr bwMode="auto">
          <a:xfrm>
            <a:off x="6305283" y="1749646"/>
            <a:ext cx="455096" cy="1482493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8" name="Rectangle 4">
            <a:extLst>
              <a:ext uri="{FF2B5EF4-FFF2-40B4-BE49-F238E27FC236}">
                <a16:creationId xmlns:a16="http://schemas.microsoft.com/office/drawing/2014/main" id="{D503696C-0678-3A43-9556-4681416326D2}"/>
              </a:ext>
            </a:extLst>
          </p:cNvPr>
          <p:cNvSpPr txBox="1">
            <a:spLocks noChangeArrowheads="1"/>
          </p:cNvSpPr>
          <p:nvPr/>
        </p:nvSpPr>
        <p:spPr>
          <a:xfrm>
            <a:off x="854782" y="4178251"/>
            <a:ext cx="5667806" cy="22334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sz="2400" i="1" kern="0" dirty="0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 sz="2000" kern="0" dirty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*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000" kern="0" dirty="0">
                <a:solidFill>
                  <a:srgbClr val="000000"/>
                </a:solidFill>
                <a:latin typeface="Gill Sans MT" charset="0"/>
              </a:rPr>
              <a:t> set of nodes whose least cost path are known, initial ‘u’</a:t>
            </a:r>
          </a:p>
          <a:p>
            <a:pPr>
              <a:lnSpc>
                <a:spcPct val="75000"/>
              </a:lnSpc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</a:rPr>
              <a:t>D(n):</a:t>
            </a:r>
            <a:r>
              <a:rPr lang="en-US" sz="2000" kern="0" dirty="0">
                <a:solidFill>
                  <a:srgbClr val="000000"/>
                </a:solidFill>
                <a:latin typeface="Gill Sans MT" charset="0"/>
              </a:rPr>
              <a:t> current value of least cost path from source ‘u’ to ‘n’</a:t>
            </a:r>
          </a:p>
          <a:p>
            <a:pPr>
              <a:lnSpc>
                <a:spcPct val="75000"/>
              </a:lnSpc>
            </a:pPr>
            <a:r>
              <a:rPr lang="en-US" sz="2400" kern="0" dirty="0">
                <a:solidFill>
                  <a:srgbClr val="000099"/>
                </a:solidFill>
                <a:latin typeface="Arial" charset="0"/>
              </a:rPr>
              <a:t>p(n):</a:t>
            </a:r>
            <a:r>
              <a:rPr lang="en-US" sz="2000" kern="0" dirty="0">
                <a:solidFill>
                  <a:srgbClr val="000000"/>
                </a:solidFill>
                <a:latin typeface="Gill Sans MT" charset="0"/>
              </a:rPr>
              <a:t> predecessor node along the path from source ‘u’ to ‘n’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2516CA8-E1E6-E94C-9E40-AEF64A4B7BC5}"/>
              </a:ext>
            </a:extLst>
          </p:cNvPr>
          <p:cNvSpPr/>
          <p:nvPr/>
        </p:nvSpPr>
        <p:spPr>
          <a:xfrm>
            <a:off x="1043561" y="3626887"/>
            <a:ext cx="4262898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ties can exist (can be broken arbitrarily)</a:t>
            </a:r>
            <a:endParaRPr lang="en-US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260" name="Line 88">
            <a:extLst>
              <a:ext uri="{FF2B5EF4-FFF2-40B4-BE49-F238E27FC236}">
                <a16:creationId xmlns:a16="http://schemas.microsoft.com/office/drawing/2014/main" id="{E4C8CAC5-BC11-744C-82B6-FD1CF4033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2899" y="1910961"/>
            <a:ext cx="1107144" cy="2236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1" name="Line 88">
            <a:extLst>
              <a:ext uri="{FF2B5EF4-FFF2-40B4-BE49-F238E27FC236}">
                <a16:creationId xmlns:a16="http://schemas.microsoft.com/office/drawing/2014/main" id="{58B9015B-9EF9-0B46-9FBA-114F944FFE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2899" y="2153125"/>
            <a:ext cx="1753136" cy="24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2" name="Line 88">
            <a:extLst>
              <a:ext uri="{FF2B5EF4-FFF2-40B4-BE49-F238E27FC236}">
                <a16:creationId xmlns:a16="http://schemas.microsoft.com/office/drawing/2014/main" id="{B6978B20-E6BB-8B46-8FBB-D6F58C2D4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2419" y="2523623"/>
            <a:ext cx="441284" cy="1856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3" name="Line 88">
            <a:extLst>
              <a:ext uri="{FF2B5EF4-FFF2-40B4-BE49-F238E27FC236}">
                <a16:creationId xmlns:a16="http://schemas.microsoft.com/office/drawing/2014/main" id="{AAF40348-ABAC-F94B-85D2-3CA9FBFD91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4766" y="2836069"/>
            <a:ext cx="2228871" cy="20185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4" name="Line 88">
            <a:extLst>
              <a:ext uri="{FF2B5EF4-FFF2-40B4-BE49-F238E27FC236}">
                <a16:creationId xmlns:a16="http://schemas.microsoft.com/office/drawing/2014/main" id="{A1D653FB-EF93-6248-B92A-4EFFCED99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4766" y="3149002"/>
            <a:ext cx="2900311" cy="2177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5" name="Oval Callout 264">
            <a:extLst>
              <a:ext uri="{FF2B5EF4-FFF2-40B4-BE49-F238E27FC236}">
                <a16:creationId xmlns:a16="http://schemas.microsoft.com/office/drawing/2014/main" id="{676D415F-47EA-2C45-B78D-332951C8D865}"/>
              </a:ext>
            </a:extLst>
          </p:cNvPr>
          <p:cNvSpPr/>
          <p:nvPr/>
        </p:nvSpPr>
        <p:spPr bwMode="auto">
          <a:xfrm>
            <a:off x="2047260" y="2851946"/>
            <a:ext cx="1401794" cy="357187"/>
          </a:xfrm>
          <a:prstGeom prst="wedgeEllipseCallout">
            <a:avLst>
              <a:gd name="adj1" fmla="val -4989"/>
              <a:gd name="adj2" fmla="val -210674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updated</a:t>
            </a:r>
          </a:p>
        </p:txBody>
      </p:sp>
      <p:sp>
        <p:nvSpPr>
          <p:cNvPr id="266" name="Oval Callout 265">
            <a:extLst>
              <a:ext uri="{FF2B5EF4-FFF2-40B4-BE49-F238E27FC236}">
                <a16:creationId xmlns:a16="http://schemas.microsoft.com/office/drawing/2014/main" id="{4336C354-B1B0-E446-B49A-4E7F9846FBF4}"/>
              </a:ext>
            </a:extLst>
          </p:cNvPr>
          <p:cNvSpPr/>
          <p:nvPr/>
        </p:nvSpPr>
        <p:spPr bwMode="auto">
          <a:xfrm>
            <a:off x="3938019" y="2750641"/>
            <a:ext cx="1401794" cy="518645"/>
          </a:xfrm>
          <a:prstGeom prst="wedgeEllipseCallout">
            <a:avLst>
              <a:gd name="adj1" fmla="val -1686"/>
              <a:gd name="adj2" fmla="val -132625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new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neighb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67" name="Text Box 75">
            <a:extLst>
              <a:ext uri="{FF2B5EF4-FFF2-40B4-BE49-F238E27FC236}">
                <a16:creationId xmlns:a16="http://schemas.microsoft.com/office/drawing/2014/main" id="{D398EF45-9E9F-D743-A1C2-E75DEC5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571" y="1397256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)p(v)</a:t>
            </a:r>
          </a:p>
        </p:txBody>
      </p:sp>
      <p:sp>
        <p:nvSpPr>
          <p:cNvPr id="268" name="Text Box 82">
            <a:extLst>
              <a:ext uri="{FF2B5EF4-FFF2-40B4-BE49-F238E27FC236}">
                <a16:creationId xmlns:a16="http://schemas.microsoft.com/office/drawing/2014/main" id="{3AE580D5-67FC-4643-9AE4-A8717282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926" y="1403606"/>
            <a:ext cx="7633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)p(w)</a:t>
            </a:r>
          </a:p>
        </p:txBody>
      </p:sp>
      <p:sp>
        <p:nvSpPr>
          <p:cNvPr id="269" name="Text Box 82">
            <a:extLst>
              <a:ext uri="{FF2B5EF4-FFF2-40B4-BE49-F238E27FC236}">
                <a16:creationId xmlns:a16="http://schemas.microsoft.com/office/drawing/2014/main" id="{143FA553-3F09-C740-8C84-46A6E1E8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483" y="1388347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)p(x)</a:t>
            </a:r>
          </a:p>
        </p:txBody>
      </p:sp>
      <p:sp>
        <p:nvSpPr>
          <p:cNvPr id="270" name="Text Box 82">
            <a:extLst>
              <a:ext uri="{FF2B5EF4-FFF2-40B4-BE49-F238E27FC236}">
                <a16:creationId xmlns:a16="http://schemas.microsoft.com/office/drawing/2014/main" id="{1776B27C-FCD9-694F-ACF4-D27FB989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991" y="1411381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)p(y)</a:t>
            </a:r>
          </a:p>
        </p:txBody>
      </p:sp>
      <p:sp>
        <p:nvSpPr>
          <p:cNvPr id="271" name="Text Box 82">
            <a:extLst>
              <a:ext uri="{FF2B5EF4-FFF2-40B4-BE49-F238E27FC236}">
                <a16:creationId xmlns:a16="http://schemas.microsoft.com/office/drawing/2014/main" id="{672A34D3-ED31-F846-B324-C023430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153" y="1401079"/>
            <a:ext cx="69281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)p(z)</a:t>
            </a:r>
          </a:p>
        </p:txBody>
      </p:sp>
    </p:spTree>
    <p:extLst>
      <p:ext uri="{BB962C8B-B14F-4D97-AF65-F5344CB8AC3E}">
        <p14:creationId xmlns:p14="http://schemas.microsoft.com/office/powerpoint/2010/main" val="985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30" grpId="0"/>
      <p:bldP spid="243" grpId="0" animBg="1"/>
      <p:bldP spid="244" grpId="0" animBg="1"/>
      <p:bldP spid="245" grpId="0"/>
      <p:bldP spid="246" grpId="0" animBg="1"/>
      <p:bldP spid="247" grpId="0"/>
      <p:bldP spid="251" grpId="0" animBg="1"/>
      <p:bldP spid="252" grpId="0"/>
      <p:bldP spid="253" grpId="0"/>
      <p:bldP spid="254" grpId="0" animBg="1"/>
      <p:bldP spid="255" grpId="0"/>
      <p:bldP spid="257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5" grpId="1" animBg="1"/>
      <p:bldP spid="266" grpId="0" animBg="1"/>
      <p:bldP spid="2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6D0B-7BA2-6048-9689-782E1FFB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Dijkstra’s algorithm: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C5620-BFAF-1540-940A-A1685C06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39" name="Group 2">
            <a:extLst>
              <a:ext uri="{FF2B5EF4-FFF2-40B4-BE49-F238E27FC236}">
                <a16:creationId xmlns:a16="http://schemas.microsoft.com/office/drawing/2014/main" id="{48818237-5272-EA4B-9377-A4DB0A82E00E}"/>
              </a:ext>
            </a:extLst>
          </p:cNvPr>
          <p:cNvGrpSpPr>
            <a:grpSpLocks/>
          </p:cNvGrpSpPr>
          <p:nvPr/>
        </p:nvGrpSpPr>
        <p:grpSpPr bwMode="auto">
          <a:xfrm>
            <a:off x="7103207" y="3234532"/>
            <a:ext cx="4217987" cy="3364357"/>
            <a:chOff x="415" y="856"/>
            <a:chExt cx="2910" cy="2258"/>
          </a:xfrm>
        </p:grpSpPr>
        <p:grpSp>
          <p:nvGrpSpPr>
            <p:cNvPr id="140" name="Group 3">
              <a:extLst>
                <a:ext uri="{FF2B5EF4-FFF2-40B4-BE49-F238E27FC236}">
                  <a16:creationId xmlns:a16="http://schemas.microsoft.com/office/drawing/2014/main" id="{DB123E95-65C8-ED4C-8610-62A23A51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202" name="Oval 4">
                <a:extLst>
                  <a:ext uri="{FF2B5EF4-FFF2-40B4-BE49-F238E27FC236}">
                    <a16:creationId xmlns:a16="http://schemas.microsoft.com/office/drawing/2014/main" id="{820CC460-5DC9-B849-A247-8830B3F71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3" name="Line 5">
                <a:extLst>
                  <a:ext uri="{FF2B5EF4-FFF2-40B4-BE49-F238E27FC236}">
                    <a16:creationId xmlns:a16="http://schemas.microsoft.com/office/drawing/2014/main" id="{4D66E5DD-491C-744E-8969-226D722C7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4" name="Line 6">
                <a:extLst>
                  <a:ext uri="{FF2B5EF4-FFF2-40B4-BE49-F238E27FC236}">
                    <a16:creationId xmlns:a16="http://schemas.microsoft.com/office/drawing/2014/main" id="{6C7FBB96-494A-4340-8052-E3AD626BA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Rectangle 7">
                <a:extLst>
                  <a:ext uri="{FF2B5EF4-FFF2-40B4-BE49-F238E27FC236}">
                    <a16:creationId xmlns:a16="http://schemas.microsoft.com/office/drawing/2014/main" id="{9A4470AD-EFAC-5E4A-99FD-A0A18AFC0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" name="Oval 8">
                <a:extLst>
                  <a:ext uri="{FF2B5EF4-FFF2-40B4-BE49-F238E27FC236}">
                    <a16:creationId xmlns:a16="http://schemas.microsoft.com/office/drawing/2014/main" id="{C9D31F16-29D6-B640-A3A7-F6CA0974C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Rectangle 9">
                <a:extLst>
                  <a:ext uri="{FF2B5EF4-FFF2-40B4-BE49-F238E27FC236}">
                    <a16:creationId xmlns:a16="http://schemas.microsoft.com/office/drawing/2014/main" id="{660ED017-0378-D249-A151-C16AEBB68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Text Box 10">
                <a:extLst>
                  <a:ext uri="{FF2B5EF4-FFF2-40B4-BE49-F238E27FC236}">
                    <a16:creationId xmlns:a16="http://schemas.microsoft.com/office/drawing/2014/main" id="{47AAA37E-B0DF-4A4F-A972-FCC5FA04F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B3375FC2-09C1-664A-90EB-8AF1F1C79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Text Box 12">
              <a:extLst>
                <a:ext uri="{FF2B5EF4-FFF2-40B4-BE49-F238E27FC236}">
                  <a16:creationId xmlns:a16="http://schemas.microsoft.com/office/drawing/2014/main" id="{A673180C-51BE-3D41-A667-80B63C5A9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3" name="Group 13">
              <a:extLst>
                <a:ext uri="{FF2B5EF4-FFF2-40B4-BE49-F238E27FC236}">
                  <a16:creationId xmlns:a16="http://schemas.microsoft.com/office/drawing/2014/main" id="{93C57850-A5CE-F243-8388-6AC9C9A72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95" name="Oval 14">
                <a:extLst>
                  <a:ext uri="{FF2B5EF4-FFF2-40B4-BE49-F238E27FC236}">
                    <a16:creationId xmlns:a16="http://schemas.microsoft.com/office/drawing/2014/main" id="{00B43654-7F64-B04B-A1E5-05DB821F2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15">
                <a:extLst>
                  <a:ext uri="{FF2B5EF4-FFF2-40B4-BE49-F238E27FC236}">
                    <a16:creationId xmlns:a16="http://schemas.microsoft.com/office/drawing/2014/main" id="{3DAFF90A-987F-A44A-908F-29C2885A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16">
                <a:extLst>
                  <a:ext uri="{FF2B5EF4-FFF2-40B4-BE49-F238E27FC236}">
                    <a16:creationId xmlns:a16="http://schemas.microsoft.com/office/drawing/2014/main" id="{BCE2AE7C-14D7-624B-A8AB-A37A6630A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" name="Rectangle 17">
                <a:extLst>
                  <a:ext uri="{FF2B5EF4-FFF2-40B4-BE49-F238E27FC236}">
                    <a16:creationId xmlns:a16="http://schemas.microsoft.com/office/drawing/2014/main" id="{761A6451-15CD-0F4B-A887-3BADE7A30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9" name="Oval 18">
                <a:extLst>
                  <a:ext uri="{FF2B5EF4-FFF2-40B4-BE49-F238E27FC236}">
                    <a16:creationId xmlns:a16="http://schemas.microsoft.com/office/drawing/2014/main" id="{7FBBBE80-5256-E140-8264-C5F811F47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Rectangle 19">
                <a:extLst>
                  <a:ext uri="{FF2B5EF4-FFF2-40B4-BE49-F238E27FC236}">
                    <a16:creationId xmlns:a16="http://schemas.microsoft.com/office/drawing/2014/main" id="{62D3942C-C807-E641-B47D-030FCB312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1" name="Text Box 20">
                <a:extLst>
                  <a:ext uri="{FF2B5EF4-FFF2-40B4-BE49-F238E27FC236}">
                    <a16:creationId xmlns:a16="http://schemas.microsoft.com/office/drawing/2014/main" id="{72A0C927-8E42-3A43-82C2-FA91309A3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4" name="Group 21">
              <a:extLst>
                <a:ext uri="{FF2B5EF4-FFF2-40B4-BE49-F238E27FC236}">
                  <a16:creationId xmlns:a16="http://schemas.microsoft.com/office/drawing/2014/main" id="{E8AB9C82-A09F-0749-A39A-30491AA7A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88" name="Oval 22">
                <a:extLst>
                  <a:ext uri="{FF2B5EF4-FFF2-40B4-BE49-F238E27FC236}">
                    <a16:creationId xmlns:a16="http://schemas.microsoft.com/office/drawing/2014/main" id="{21E27E44-372F-FB4E-8A5C-F9A91D444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Line 23">
                <a:extLst>
                  <a:ext uri="{FF2B5EF4-FFF2-40B4-BE49-F238E27FC236}">
                    <a16:creationId xmlns:a16="http://schemas.microsoft.com/office/drawing/2014/main" id="{6ABCCEDE-1046-5842-BFA3-B93D929DB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0" name="Line 24">
                <a:extLst>
                  <a:ext uri="{FF2B5EF4-FFF2-40B4-BE49-F238E27FC236}">
                    <a16:creationId xmlns:a16="http://schemas.microsoft.com/office/drawing/2014/main" id="{E703D66B-4622-DF4F-979E-5B72EF2E9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Rectangle 25">
                <a:extLst>
                  <a:ext uri="{FF2B5EF4-FFF2-40B4-BE49-F238E27FC236}">
                    <a16:creationId xmlns:a16="http://schemas.microsoft.com/office/drawing/2014/main" id="{0652978A-1767-A146-ADC4-F97CFC579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Oval 26">
                <a:extLst>
                  <a:ext uri="{FF2B5EF4-FFF2-40B4-BE49-F238E27FC236}">
                    <a16:creationId xmlns:a16="http://schemas.microsoft.com/office/drawing/2014/main" id="{DCBFCE4A-E200-5341-B6E0-E079BA26D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Rectangle 27">
                <a:extLst>
                  <a:ext uri="{FF2B5EF4-FFF2-40B4-BE49-F238E27FC236}">
                    <a16:creationId xmlns:a16="http://schemas.microsoft.com/office/drawing/2014/main" id="{9651059A-B511-724E-975C-3CC42B2F9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Text Box 28">
                <a:extLst>
                  <a:ext uri="{FF2B5EF4-FFF2-40B4-BE49-F238E27FC236}">
                    <a16:creationId xmlns:a16="http://schemas.microsoft.com/office/drawing/2014/main" id="{0D45576C-5424-494F-86B5-D0E3DBF53C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5" name="Group 29">
              <a:extLst>
                <a:ext uri="{FF2B5EF4-FFF2-40B4-BE49-F238E27FC236}">
                  <a16:creationId xmlns:a16="http://schemas.microsoft.com/office/drawing/2014/main" id="{20A25897-7FA3-A14B-A5EE-C32488FA3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81" name="Oval 30">
                <a:extLst>
                  <a:ext uri="{FF2B5EF4-FFF2-40B4-BE49-F238E27FC236}">
                    <a16:creationId xmlns:a16="http://schemas.microsoft.com/office/drawing/2014/main" id="{9CF9AA28-DD36-2249-8E19-40DDF0863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Line 31">
                <a:extLst>
                  <a:ext uri="{FF2B5EF4-FFF2-40B4-BE49-F238E27FC236}">
                    <a16:creationId xmlns:a16="http://schemas.microsoft.com/office/drawing/2014/main" id="{C454810F-1F8A-F440-B4CA-884F2D423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Line 32">
                <a:extLst>
                  <a:ext uri="{FF2B5EF4-FFF2-40B4-BE49-F238E27FC236}">
                    <a16:creationId xmlns:a16="http://schemas.microsoft.com/office/drawing/2014/main" id="{0BCF6C42-0E02-C14A-9F11-153FC50C1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4" name="Rectangle 33">
                <a:extLst>
                  <a:ext uri="{FF2B5EF4-FFF2-40B4-BE49-F238E27FC236}">
                    <a16:creationId xmlns:a16="http://schemas.microsoft.com/office/drawing/2014/main" id="{64D253CD-71FD-084A-AAFE-990656C5E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5" name="Oval 34">
                <a:extLst>
                  <a:ext uri="{FF2B5EF4-FFF2-40B4-BE49-F238E27FC236}">
                    <a16:creationId xmlns:a16="http://schemas.microsoft.com/office/drawing/2014/main" id="{8B88FF2B-8137-9D40-A185-82A5288E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6" name="Rectangle 35">
                <a:extLst>
                  <a:ext uri="{FF2B5EF4-FFF2-40B4-BE49-F238E27FC236}">
                    <a16:creationId xmlns:a16="http://schemas.microsoft.com/office/drawing/2014/main" id="{998707F4-55B2-5A40-B221-59E2DEECB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7" name="Text Box 36">
                <a:extLst>
                  <a:ext uri="{FF2B5EF4-FFF2-40B4-BE49-F238E27FC236}">
                    <a16:creationId xmlns:a16="http://schemas.microsoft.com/office/drawing/2014/main" id="{E856EC03-7847-0C41-B46D-7F25BE79C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6" name="Line 37">
              <a:extLst>
                <a:ext uri="{FF2B5EF4-FFF2-40B4-BE49-F238E27FC236}">
                  <a16:creationId xmlns:a16="http://schemas.microsoft.com/office/drawing/2014/main" id="{FDE0D11D-4B56-004B-8375-19326FCC6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Line 38">
              <a:extLst>
                <a:ext uri="{FF2B5EF4-FFF2-40B4-BE49-F238E27FC236}">
                  <a16:creationId xmlns:a16="http://schemas.microsoft.com/office/drawing/2014/main" id="{BDF4D5EC-2FE4-C64D-9144-ABF5FF178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Line 39">
              <a:extLst>
                <a:ext uri="{FF2B5EF4-FFF2-40B4-BE49-F238E27FC236}">
                  <a16:creationId xmlns:a16="http://schemas.microsoft.com/office/drawing/2014/main" id="{F6EFB9DA-0224-784D-B7D4-7AF679371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Text Box 40">
              <a:extLst>
                <a:ext uri="{FF2B5EF4-FFF2-40B4-BE49-F238E27FC236}">
                  <a16:creationId xmlns:a16="http://schemas.microsoft.com/office/drawing/2014/main" id="{3BE4D887-149B-BD4D-8757-A3D7BF33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0" name="Line 41">
              <a:extLst>
                <a:ext uri="{FF2B5EF4-FFF2-40B4-BE49-F238E27FC236}">
                  <a16:creationId xmlns:a16="http://schemas.microsoft.com/office/drawing/2014/main" id="{EEC0B417-42CD-784A-ACDC-C57552345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Text Box 42">
              <a:extLst>
                <a:ext uri="{FF2B5EF4-FFF2-40B4-BE49-F238E27FC236}">
                  <a16:creationId xmlns:a16="http://schemas.microsoft.com/office/drawing/2014/main" id="{D7601115-B2ED-F84C-ABDF-F7EA82209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Freeform 43">
              <a:extLst>
                <a:ext uri="{FF2B5EF4-FFF2-40B4-BE49-F238E27FC236}">
                  <a16:creationId xmlns:a16="http://schemas.microsoft.com/office/drawing/2014/main" id="{D19448D5-DB59-A345-9CC1-D15DE07CD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Text Box 44">
              <a:extLst>
                <a:ext uri="{FF2B5EF4-FFF2-40B4-BE49-F238E27FC236}">
                  <a16:creationId xmlns:a16="http://schemas.microsoft.com/office/drawing/2014/main" id="{7FE71332-BA33-854C-AD75-B535E9AAB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Line 45">
              <a:extLst>
                <a:ext uri="{FF2B5EF4-FFF2-40B4-BE49-F238E27FC236}">
                  <a16:creationId xmlns:a16="http://schemas.microsoft.com/office/drawing/2014/main" id="{7C1A09C3-86DB-814A-9180-7B8762E9B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Text Box 46">
              <a:extLst>
                <a:ext uri="{FF2B5EF4-FFF2-40B4-BE49-F238E27FC236}">
                  <a16:creationId xmlns:a16="http://schemas.microsoft.com/office/drawing/2014/main" id="{4A3AF414-410D-3D46-BB68-D2E9663D5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6" name="Freeform 47">
              <a:extLst>
                <a:ext uri="{FF2B5EF4-FFF2-40B4-BE49-F238E27FC236}">
                  <a16:creationId xmlns:a16="http://schemas.microsoft.com/office/drawing/2014/main" id="{9C92B7E3-D998-0D46-8C28-A93908EB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7" name="Group 48">
              <a:extLst>
                <a:ext uri="{FF2B5EF4-FFF2-40B4-BE49-F238E27FC236}">
                  <a16:creationId xmlns:a16="http://schemas.microsoft.com/office/drawing/2014/main" id="{CE080646-17FD-A649-BDDE-9AA6F27AC9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74" name="Oval 49">
                <a:extLst>
                  <a:ext uri="{FF2B5EF4-FFF2-40B4-BE49-F238E27FC236}">
                    <a16:creationId xmlns:a16="http://schemas.microsoft.com/office/drawing/2014/main" id="{7F949F4B-041C-A444-8177-93DB2F176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50">
                <a:extLst>
                  <a:ext uri="{FF2B5EF4-FFF2-40B4-BE49-F238E27FC236}">
                    <a16:creationId xmlns:a16="http://schemas.microsoft.com/office/drawing/2014/main" id="{BD022594-4926-5842-8754-31D0B7FBF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51">
                <a:extLst>
                  <a:ext uri="{FF2B5EF4-FFF2-40B4-BE49-F238E27FC236}">
                    <a16:creationId xmlns:a16="http://schemas.microsoft.com/office/drawing/2014/main" id="{45DD3E5E-23F7-714A-9578-D00B0FE2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Rectangle 52">
                <a:extLst>
                  <a:ext uri="{FF2B5EF4-FFF2-40B4-BE49-F238E27FC236}">
                    <a16:creationId xmlns:a16="http://schemas.microsoft.com/office/drawing/2014/main" id="{35CBD966-3338-7047-8E4B-558EDE914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Oval 53">
                <a:extLst>
                  <a:ext uri="{FF2B5EF4-FFF2-40B4-BE49-F238E27FC236}">
                    <a16:creationId xmlns:a16="http://schemas.microsoft.com/office/drawing/2014/main" id="{D50BB536-B06B-E243-81E7-D1DC0B061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Rectangle 54">
                <a:extLst>
                  <a:ext uri="{FF2B5EF4-FFF2-40B4-BE49-F238E27FC236}">
                    <a16:creationId xmlns:a16="http://schemas.microsoft.com/office/drawing/2014/main" id="{740011A6-5428-7A4E-B535-582A2A386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" name="Text Box 55">
                <a:extLst>
                  <a:ext uri="{FF2B5EF4-FFF2-40B4-BE49-F238E27FC236}">
                    <a16:creationId xmlns:a16="http://schemas.microsoft.com/office/drawing/2014/main" id="{9966F490-BD22-4142-8CEA-B49EBCB02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8" name="Text Box 56">
              <a:extLst>
                <a:ext uri="{FF2B5EF4-FFF2-40B4-BE49-F238E27FC236}">
                  <a16:creationId xmlns:a16="http://schemas.microsoft.com/office/drawing/2014/main" id="{360DCCAD-7B21-4A4E-80CA-C7AD7B310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8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9" name="Group 57">
              <a:extLst>
                <a:ext uri="{FF2B5EF4-FFF2-40B4-BE49-F238E27FC236}">
                  <a16:creationId xmlns:a16="http://schemas.microsoft.com/office/drawing/2014/main" id="{58E7342C-145B-0C46-97E8-5CC93C939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67" name="Oval 58">
                <a:extLst>
                  <a:ext uri="{FF2B5EF4-FFF2-40B4-BE49-F238E27FC236}">
                    <a16:creationId xmlns:a16="http://schemas.microsoft.com/office/drawing/2014/main" id="{8BDD05CE-BCB6-244F-A5D4-9084C6D2E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59">
                <a:extLst>
                  <a:ext uri="{FF2B5EF4-FFF2-40B4-BE49-F238E27FC236}">
                    <a16:creationId xmlns:a16="http://schemas.microsoft.com/office/drawing/2014/main" id="{CA24FD7F-EE16-BA45-9DC4-E4EF35320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60">
                <a:extLst>
                  <a:ext uri="{FF2B5EF4-FFF2-40B4-BE49-F238E27FC236}">
                    <a16:creationId xmlns:a16="http://schemas.microsoft.com/office/drawing/2014/main" id="{EC1C4601-8467-F846-B9BA-CFAE327FD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Rectangle 61">
                <a:extLst>
                  <a:ext uri="{FF2B5EF4-FFF2-40B4-BE49-F238E27FC236}">
                    <a16:creationId xmlns:a16="http://schemas.microsoft.com/office/drawing/2014/main" id="{DC138878-34B0-9146-99EF-A3DDC64D7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Oval 62">
                <a:extLst>
                  <a:ext uri="{FF2B5EF4-FFF2-40B4-BE49-F238E27FC236}">
                    <a16:creationId xmlns:a16="http://schemas.microsoft.com/office/drawing/2014/main" id="{B91B7466-CDD7-E249-B6B2-37364157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Rectangle 63">
                <a:extLst>
                  <a:ext uri="{FF2B5EF4-FFF2-40B4-BE49-F238E27FC236}">
                    <a16:creationId xmlns:a16="http://schemas.microsoft.com/office/drawing/2014/main" id="{908F5D9E-F9B0-8344-8561-7E50281C2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Text Box 64">
                <a:extLst>
                  <a:ext uri="{FF2B5EF4-FFF2-40B4-BE49-F238E27FC236}">
                    <a16:creationId xmlns:a16="http://schemas.microsoft.com/office/drawing/2014/main" id="{52A523A2-606C-3145-BB0A-AEB91794A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60" name="Line 65">
              <a:extLst>
                <a:ext uri="{FF2B5EF4-FFF2-40B4-BE49-F238E27FC236}">
                  <a16:creationId xmlns:a16="http://schemas.microsoft.com/office/drawing/2014/main" id="{EF45B59D-C543-074F-812B-959B3E06A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Text Box 66">
              <a:extLst>
                <a:ext uri="{FF2B5EF4-FFF2-40B4-BE49-F238E27FC236}">
                  <a16:creationId xmlns:a16="http://schemas.microsoft.com/office/drawing/2014/main" id="{2C789956-43B7-D845-8F9C-6CE29601C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Line 67">
              <a:extLst>
                <a:ext uri="{FF2B5EF4-FFF2-40B4-BE49-F238E27FC236}">
                  <a16:creationId xmlns:a16="http://schemas.microsoft.com/office/drawing/2014/main" id="{CB72CF3D-882D-F747-828B-8B10D0D81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Text Box 68">
              <a:extLst>
                <a:ext uri="{FF2B5EF4-FFF2-40B4-BE49-F238E27FC236}">
                  <a16:creationId xmlns:a16="http://schemas.microsoft.com/office/drawing/2014/main" id="{43F12FB2-0795-6844-82E3-407436055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Freeform 69">
              <a:extLst>
                <a:ext uri="{FF2B5EF4-FFF2-40B4-BE49-F238E27FC236}">
                  <a16:creationId xmlns:a16="http://schemas.microsoft.com/office/drawing/2014/main" id="{F6977CA2-4020-6D45-8885-640450BC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Freeform 70">
              <a:extLst>
                <a:ext uri="{FF2B5EF4-FFF2-40B4-BE49-F238E27FC236}">
                  <a16:creationId xmlns:a16="http://schemas.microsoft.com/office/drawing/2014/main" id="{0EE87B34-BB08-E94C-984C-42711FB9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Text Box 71">
              <a:extLst>
                <a:ext uri="{FF2B5EF4-FFF2-40B4-BE49-F238E27FC236}">
                  <a16:creationId xmlns:a16="http://schemas.microsoft.com/office/drawing/2014/main" id="{ADE3B166-8FC5-5143-BE1B-4ED80B00D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9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9" name="Text Box 73">
            <a:extLst>
              <a:ext uri="{FF2B5EF4-FFF2-40B4-BE49-F238E27FC236}">
                <a16:creationId xmlns:a16="http://schemas.microsoft.com/office/drawing/2014/main" id="{E4C1FF12-7F9C-C246-A986-4F613620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375" y="1340645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Text Box 74">
            <a:extLst>
              <a:ext uri="{FF2B5EF4-FFF2-40B4-BE49-F238E27FC236}">
                <a16:creationId xmlns:a16="http://schemas.microsoft.com/office/drawing/2014/main" id="{7AB7B529-31FE-1F46-90E5-42A41B2A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137" y="1346995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*</a:t>
            </a:r>
          </a:p>
        </p:txBody>
      </p:sp>
      <p:sp>
        <p:nvSpPr>
          <p:cNvPr id="211" name="Text Box 75">
            <a:extLst>
              <a:ext uri="{FF2B5EF4-FFF2-40B4-BE49-F238E27FC236}">
                <a16:creationId xmlns:a16="http://schemas.microsoft.com/office/drawing/2014/main" id="{2D1A716C-B21B-594B-A9FB-E483C714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917" y="1421320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v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)p(v)</a:t>
            </a:r>
          </a:p>
        </p:txBody>
      </p:sp>
      <p:sp>
        <p:nvSpPr>
          <p:cNvPr id="212" name="Text Box 76">
            <a:extLst>
              <a:ext uri="{FF2B5EF4-FFF2-40B4-BE49-F238E27FC236}">
                <a16:creationId xmlns:a16="http://schemas.microsoft.com/office/drawing/2014/main" id="{C05AFEF4-09F9-C346-BDFE-E33A729BD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87" y="1680370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</p:txBody>
      </p:sp>
      <p:sp>
        <p:nvSpPr>
          <p:cNvPr id="213" name="Text Box 77">
            <a:extLst>
              <a:ext uri="{FF2B5EF4-FFF2-40B4-BE49-F238E27FC236}">
                <a16:creationId xmlns:a16="http://schemas.microsoft.com/office/drawing/2014/main" id="{BA29728C-28D9-C14A-9F42-95545D70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0" y="197723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214" name="Text Box 78">
            <a:extLst>
              <a:ext uri="{FF2B5EF4-FFF2-40B4-BE49-F238E27FC236}">
                <a16:creationId xmlns:a16="http://schemas.microsoft.com/office/drawing/2014/main" id="{A667DEDC-0DB6-2748-81E9-4D25297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237" y="228520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15" name="Text Box 79">
            <a:extLst>
              <a:ext uri="{FF2B5EF4-FFF2-40B4-BE49-F238E27FC236}">
                <a16:creationId xmlns:a16="http://schemas.microsoft.com/office/drawing/2014/main" id="{A7FC2684-F795-6F42-8C5E-9334B905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87" y="258683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216" name="Text Box 80">
            <a:extLst>
              <a:ext uri="{FF2B5EF4-FFF2-40B4-BE49-F238E27FC236}">
                <a16:creationId xmlns:a16="http://schemas.microsoft.com/office/drawing/2014/main" id="{BA95317B-E807-C946-A58D-A30C3969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00" y="28900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217" name="Text Box 81">
            <a:extLst>
              <a:ext uri="{FF2B5EF4-FFF2-40B4-BE49-F238E27FC236}">
                <a16:creationId xmlns:a16="http://schemas.microsoft.com/office/drawing/2014/main" id="{F8BC35C5-B0A2-9D44-85B2-A46C4364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062" y="31948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218" name="Text Box 82">
            <a:extLst>
              <a:ext uri="{FF2B5EF4-FFF2-40B4-BE49-F238E27FC236}">
                <a16:creationId xmlns:a16="http://schemas.microsoft.com/office/drawing/2014/main" id="{CE279101-CAFF-094B-AB4E-94D470169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272" y="1427670"/>
            <a:ext cx="7633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)p(w)</a:t>
            </a:r>
          </a:p>
        </p:txBody>
      </p:sp>
      <p:sp>
        <p:nvSpPr>
          <p:cNvPr id="219" name="Line 86">
            <a:extLst>
              <a:ext uri="{FF2B5EF4-FFF2-40B4-BE49-F238E27FC236}">
                <a16:creationId xmlns:a16="http://schemas.microsoft.com/office/drawing/2014/main" id="{F6CB5203-6344-AD41-93FE-86E1BB0B6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787" y="1701007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0" name="Line 87">
            <a:extLst>
              <a:ext uri="{FF2B5EF4-FFF2-40B4-BE49-F238E27FC236}">
                <a16:creationId xmlns:a16="http://schemas.microsoft.com/office/drawing/2014/main" id="{36F0DA7C-148E-C848-9B0B-E3F7422CC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737" y="20153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1" name="Text Box 88">
            <a:extLst>
              <a:ext uri="{FF2B5EF4-FFF2-40B4-BE49-F238E27FC236}">
                <a16:creationId xmlns:a16="http://schemas.microsoft.com/office/drawing/2014/main" id="{29CA84A4-C373-2E43-9C40-A96691AC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962" y="167084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</p:txBody>
      </p:sp>
      <p:sp>
        <p:nvSpPr>
          <p:cNvPr id="222" name="Line 89">
            <a:extLst>
              <a:ext uri="{FF2B5EF4-FFF2-40B4-BE49-F238E27FC236}">
                <a16:creationId xmlns:a16="http://schemas.microsoft.com/office/drawing/2014/main" id="{E170867A-71B4-604D-B900-67E3B228F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737" y="2310607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3" name="Line 90">
            <a:extLst>
              <a:ext uri="{FF2B5EF4-FFF2-40B4-BE49-F238E27FC236}">
                <a16:creationId xmlns:a16="http://schemas.microsoft.com/office/drawing/2014/main" id="{91AEF731-B7E0-BF45-B316-651B38932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737" y="26249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4" name="Line 91">
            <a:extLst>
              <a:ext uri="{FF2B5EF4-FFF2-40B4-BE49-F238E27FC236}">
                <a16:creationId xmlns:a16="http://schemas.microsoft.com/office/drawing/2014/main" id="{A900E13C-9BD9-504D-B8EB-8AE10E93C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9862" y="292814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" name="Line 92">
            <a:extLst>
              <a:ext uri="{FF2B5EF4-FFF2-40B4-BE49-F238E27FC236}">
                <a16:creationId xmlns:a16="http://schemas.microsoft.com/office/drawing/2014/main" id="{3F24CF23-19E5-F04E-AFA7-07807D94F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975" y="3234532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6" name="Line 93">
            <a:extLst>
              <a:ext uri="{FF2B5EF4-FFF2-40B4-BE49-F238E27FC236}">
                <a16:creationId xmlns:a16="http://schemas.microsoft.com/office/drawing/2014/main" id="{B3A2F959-7D4D-514B-9C60-9468486F1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737" y="3529807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27" name="Group 94">
            <a:extLst>
              <a:ext uri="{FF2B5EF4-FFF2-40B4-BE49-F238E27FC236}">
                <a16:creationId xmlns:a16="http://schemas.microsoft.com/office/drawing/2014/main" id="{AD49924D-B12C-E744-99F9-5E4238BE3407}"/>
              </a:ext>
            </a:extLst>
          </p:cNvPr>
          <p:cNvGrpSpPr>
            <a:grpSpLocks/>
          </p:cNvGrpSpPr>
          <p:nvPr/>
        </p:nvGrpSpPr>
        <p:grpSpPr bwMode="auto">
          <a:xfrm>
            <a:off x="2755787" y="1672432"/>
            <a:ext cx="3024188" cy="374650"/>
            <a:chOff x="1418" y="1014"/>
            <a:chExt cx="1905" cy="236"/>
          </a:xfrm>
        </p:grpSpPr>
        <p:sp>
          <p:nvSpPr>
            <p:cNvPr id="228" name="Text Box 95">
              <a:extLst>
                <a:ext uri="{FF2B5EF4-FFF2-40B4-BE49-F238E27FC236}">
                  <a16:creationId xmlns:a16="http://schemas.microsoft.com/office/drawing/2014/main" id="{65088635-FE4F-DC4D-B086-691C4D1D5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Text Box 96">
              <a:extLst>
                <a:ext uri="{FF2B5EF4-FFF2-40B4-BE49-F238E27FC236}">
                  <a16:creationId xmlns:a16="http://schemas.microsoft.com/office/drawing/2014/main" id="{F72779F9-D5F8-EA43-A71B-B284AB28B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Text Box 97">
              <a:extLst>
                <a:ext uri="{FF2B5EF4-FFF2-40B4-BE49-F238E27FC236}">
                  <a16:creationId xmlns:a16="http://schemas.microsoft.com/office/drawing/2014/main" id="{537D8ABC-10B2-D145-A522-9DFB263E1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1017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7u</a:t>
              </a:r>
            </a:p>
          </p:txBody>
        </p:sp>
        <p:sp>
          <p:nvSpPr>
            <p:cNvPr id="231" name="Text Box 98">
              <a:extLst>
                <a:ext uri="{FF2B5EF4-FFF2-40B4-BE49-F238E27FC236}">
                  <a16:creationId xmlns:a16="http://schemas.microsoft.com/office/drawing/2014/main" id="{6EEE268C-1915-304B-B925-CE15922BC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" y="1015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3u</a:t>
              </a:r>
            </a:p>
          </p:txBody>
        </p:sp>
        <p:sp>
          <p:nvSpPr>
            <p:cNvPr id="232" name="Text Box 99">
              <a:extLst>
                <a:ext uri="{FF2B5EF4-FFF2-40B4-BE49-F238E27FC236}">
                  <a16:creationId xmlns:a16="http://schemas.microsoft.com/office/drawing/2014/main" id="{F3BF84AB-AE73-5043-B42A-A682CEB55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1016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5u</a:t>
              </a:r>
            </a:p>
          </p:txBody>
        </p:sp>
      </p:grpSp>
      <p:sp>
        <p:nvSpPr>
          <p:cNvPr id="233" name="Text Box 100">
            <a:extLst>
              <a:ext uri="{FF2B5EF4-FFF2-40B4-BE49-F238E27FC236}">
                <a16:creationId xmlns:a16="http://schemas.microsoft.com/office/drawing/2014/main" id="{62696743-C744-0A4B-A8DF-1571B9BA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12" y="1967707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</a:t>
            </a:r>
          </a:p>
        </p:txBody>
      </p:sp>
      <p:grpSp>
        <p:nvGrpSpPr>
          <p:cNvPr id="234" name="Group 101">
            <a:extLst>
              <a:ext uri="{FF2B5EF4-FFF2-40B4-BE49-F238E27FC236}">
                <a16:creationId xmlns:a16="http://schemas.microsoft.com/office/drawing/2014/main" id="{60FC8988-23EE-9E49-8CFA-7C2CD25E04E4}"/>
              </a:ext>
            </a:extLst>
          </p:cNvPr>
          <p:cNvGrpSpPr>
            <a:grpSpLocks/>
          </p:cNvGrpSpPr>
          <p:nvPr/>
        </p:nvGrpSpPr>
        <p:grpSpPr bwMode="auto">
          <a:xfrm>
            <a:off x="2728800" y="1978820"/>
            <a:ext cx="3062287" cy="374650"/>
            <a:chOff x="1394" y="1014"/>
            <a:chExt cx="1929" cy="236"/>
          </a:xfrm>
        </p:grpSpPr>
        <p:sp>
          <p:nvSpPr>
            <p:cNvPr id="235" name="Text Box 102">
              <a:extLst>
                <a:ext uri="{FF2B5EF4-FFF2-40B4-BE49-F238E27FC236}">
                  <a16:creationId xmlns:a16="http://schemas.microsoft.com/office/drawing/2014/main" id="{301C72FE-E018-E940-89E7-37E935FCE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∞ 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Text Box 103">
              <a:extLst>
                <a:ext uri="{FF2B5EF4-FFF2-40B4-BE49-F238E27FC236}">
                  <a16:creationId xmlns:a16="http://schemas.microsoft.com/office/drawing/2014/main" id="{63527461-D78A-2541-8299-D186289A0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8" y="101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</a:rPr>
                <a:t>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Text Box 104">
              <a:extLst>
                <a:ext uri="{FF2B5EF4-FFF2-40B4-BE49-F238E27FC236}">
                  <a16:creationId xmlns:a16="http://schemas.microsoft.com/office/drawing/2014/main" id="{BD0D5518-C38C-0843-AC0C-38C5C066F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" y="1017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6w</a:t>
              </a:r>
            </a:p>
          </p:txBody>
        </p:sp>
        <p:sp>
          <p:nvSpPr>
            <p:cNvPr id="238" name="Text Box 105">
              <a:extLst>
                <a:ext uri="{FF2B5EF4-FFF2-40B4-BE49-F238E27FC236}">
                  <a16:creationId xmlns:a16="http://schemas.microsoft.com/office/drawing/2014/main" id="{B35F4324-0C4E-6043-86FD-62D8E88CD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Text Box 106">
              <a:extLst>
                <a:ext uri="{FF2B5EF4-FFF2-40B4-BE49-F238E27FC236}">
                  <a16:creationId xmlns:a16="http://schemas.microsoft.com/office/drawing/2014/main" id="{49F7333E-C1C3-CE4C-8798-ACECE6FB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1016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5u</a:t>
              </a:r>
            </a:p>
          </p:txBody>
        </p:sp>
      </p:grpSp>
      <p:grpSp>
        <p:nvGrpSpPr>
          <p:cNvPr id="240" name="Group 107">
            <a:extLst>
              <a:ext uri="{FF2B5EF4-FFF2-40B4-BE49-F238E27FC236}">
                <a16:creationId xmlns:a16="http://schemas.microsoft.com/office/drawing/2014/main" id="{18BD3400-9336-BD4F-A0B0-31B2681A15D7}"/>
              </a:ext>
            </a:extLst>
          </p:cNvPr>
          <p:cNvGrpSpPr>
            <a:grpSpLocks/>
          </p:cNvGrpSpPr>
          <p:nvPr/>
        </p:nvGrpSpPr>
        <p:grpSpPr bwMode="auto">
          <a:xfrm>
            <a:off x="2727212" y="2277270"/>
            <a:ext cx="3062288" cy="379412"/>
            <a:chOff x="1394" y="1011"/>
            <a:chExt cx="1929" cy="239"/>
          </a:xfrm>
        </p:grpSpPr>
        <p:sp>
          <p:nvSpPr>
            <p:cNvPr id="241" name="Text Box 108">
              <a:extLst>
                <a:ext uri="{FF2B5EF4-FFF2-40B4-BE49-F238E27FC236}">
                  <a16:creationId xmlns:a16="http://schemas.microsoft.com/office/drawing/2014/main" id="{475AE98C-0ADB-1046-9E34-BE68A06EB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" y="1011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 </a:t>
              </a:r>
            </a:p>
          </p:txBody>
        </p:sp>
        <p:sp>
          <p:nvSpPr>
            <p:cNvPr id="242" name="Text Box 109">
              <a:extLst>
                <a:ext uri="{FF2B5EF4-FFF2-40B4-BE49-F238E27FC236}">
                  <a16:creationId xmlns:a16="http://schemas.microsoft.com/office/drawing/2014/main" id="{6F20EC98-4FD5-6346-83F3-229199B96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1011"/>
              <a:ext cx="3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11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Text Box 110">
              <a:extLst>
                <a:ext uri="{FF2B5EF4-FFF2-40B4-BE49-F238E27FC236}">
                  <a16:creationId xmlns:a16="http://schemas.microsoft.com/office/drawing/2014/main" id="{6D9ADF30-2C4A-F046-A33F-E2C5DA71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4" y="1017"/>
              <a:ext cx="3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6w</a:t>
              </a:r>
            </a:p>
          </p:txBody>
        </p:sp>
        <p:sp>
          <p:nvSpPr>
            <p:cNvPr id="244" name="Text Box 111">
              <a:extLst>
                <a:ext uri="{FF2B5EF4-FFF2-40B4-BE49-F238E27FC236}">
                  <a16:creationId xmlns:a16="http://schemas.microsoft.com/office/drawing/2014/main" id="{CA31C751-A2A5-FB41-8759-B0BD94A75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Text Box 112">
              <a:extLst>
                <a:ext uri="{FF2B5EF4-FFF2-40B4-BE49-F238E27FC236}">
                  <a16:creationId xmlns:a16="http://schemas.microsoft.com/office/drawing/2014/main" id="{A40A9E11-B201-D749-8968-CC9241307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6" name="Oval 113">
            <a:extLst>
              <a:ext uri="{FF2B5EF4-FFF2-40B4-BE49-F238E27FC236}">
                <a16:creationId xmlns:a16="http://schemas.microsoft.com/office/drawing/2014/main" id="{7E8FB4CC-CA26-394C-90C9-9DCFB453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637" y="1729582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7" name="Oval 114">
            <a:extLst>
              <a:ext uri="{FF2B5EF4-FFF2-40B4-BE49-F238E27FC236}">
                <a16:creationId xmlns:a16="http://schemas.microsoft.com/office/drawing/2014/main" id="{05BCEF71-4627-9448-95A4-96CFADC5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687" y="2015332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8" name="Text Box 115">
            <a:extLst>
              <a:ext uri="{FF2B5EF4-FFF2-40B4-BE49-F238E27FC236}">
                <a16:creationId xmlns:a16="http://schemas.microsoft.com/office/drawing/2014/main" id="{7AE0DEB0-17C5-204B-B0B5-DC90AEFF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50" y="2277270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</a:t>
            </a:r>
          </a:p>
        </p:txBody>
      </p:sp>
      <p:sp>
        <p:nvSpPr>
          <p:cNvPr id="249" name="Oval 116">
            <a:extLst>
              <a:ext uri="{FF2B5EF4-FFF2-40B4-BE49-F238E27FC236}">
                <a16:creationId xmlns:a16="http://schemas.microsoft.com/office/drawing/2014/main" id="{15CC5059-9123-5345-8E15-5656AD30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587" y="2334420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0" name="Text Box 117">
            <a:extLst>
              <a:ext uri="{FF2B5EF4-FFF2-40B4-BE49-F238E27FC236}">
                <a16:creationId xmlns:a16="http://schemas.microsoft.com/office/drawing/2014/main" id="{0B22D93B-2879-5941-B38A-F6AC1F5C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300" y="2563020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</a:t>
            </a:r>
          </a:p>
        </p:txBody>
      </p:sp>
      <p:grpSp>
        <p:nvGrpSpPr>
          <p:cNvPr id="251" name="Group 118">
            <a:extLst>
              <a:ext uri="{FF2B5EF4-FFF2-40B4-BE49-F238E27FC236}">
                <a16:creationId xmlns:a16="http://schemas.microsoft.com/office/drawing/2014/main" id="{EED9DEBC-E3FA-CE40-8A1D-26CDFDA797DE}"/>
              </a:ext>
            </a:extLst>
          </p:cNvPr>
          <p:cNvGrpSpPr>
            <a:grpSpLocks/>
          </p:cNvGrpSpPr>
          <p:nvPr/>
        </p:nvGrpSpPr>
        <p:grpSpPr bwMode="auto">
          <a:xfrm>
            <a:off x="4565538" y="2574132"/>
            <a:ext cx="1220788" cy="369888"/>
            <a:chOff x="1525" y="2777"/>
            <a:chExt cx="769" cy="233"/>
          </a:xfrm>
        </p:grpSpPr>
        <p:sp>
          <p:nvSpPr>
            <p:cNvPr id="252" name="Text Box 119">
              <a:extLst>
                <a:ext uri="{FF2B5EF4-FFF2-40B4-BE49-F238E27FC236}">
                  <a16:creationId xmlns:a16="http://schemas.microsoft.com/office/drawing/2014/main" id="{9D00C117-3705-3044-9AD9-C09CA6BF7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" y="2777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14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 </a:t>
              </a:r>
            </a:p>
          </p:txBody>
        </p:sp>
        <p:sp>
          <p:nvSpPr>
            <p:cNvPr id="253" name="Text Box 120">
              <a:extLst>
                <a:ext uri="{FF2B5EF4-FFF2-40B4-BE49-F238E27FC236}">
                  <a16:creationId xmlns:a16="http://schemas.microsoft.com/office/drawing/2014/main" id="{1ABFB5CA-2095-BE43-8D4F-FB229CFE5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" y="2777"/>
              <a:ext cx="3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10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54" name="Oval 121">
            <a:extLst>
              <a:ext uri="{FF2B5EF4-FFF2-40B4-BE49-F238E27FC236}">
                <a16:creationId xmlns:a16="http://schemas.microsoft.com/office/drawing/2014/main" id="{9820B511-D359-374D-82C8-61DEFB6BB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325" y="2632870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5" name="Text Box 122">
            <a:extLst>
              <a:ext uri="{FF2B5EF4-FFF2-40B4-BE49-F238E27FC236}">
                <a16:creationId xmlns:a16="http://schemas.microsoft.com/office/drawing/2014/main" id="{A4F4ADBD-C0C7-D44E-8D6F-773459A11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162" y="2882107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</a:t>
            </a:r>
          </a:p>
        </p:txBody>
      </p:sp>
      <p:sp>
        <p:nvSpPr>
          <p:cNvPr id="256" name="Text Box 123">
            <a:extLst>
              <a:ext uri="{FF2B5EF4-FFF2-40B4-BE49-F238E27FC236}">
                <a16:creationId xmlns:a16="http://schemas.microsoft.com/office/drawing/2014/main" id="{D570188F-F512-A944-8DE6-580ED734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33" y="2893220"/>
            <a:ext cx="591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 </a:t>
            </a:r>
          </a:p>
        </p:txBody>
      </p:sp>
      <p:sp>
        <p:nvSpPr>
          <p:cNvPr id="257" name="Oval 124">
            <a:extLst>
              <a:ext uri="{FF2B5EF4-FFF2-40B4-BE49-F238E27FC236}">
                <a16:creationId xmlns:a16="http://schemas.microsoft.com/office/drawing/2014/main" id="{8F28F3A6-C66D-0345-B7D1-AED9CC49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487" y="2950370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8" name="Rectangle 125">
            <a:extLst>
              <a:ext uri="{FF2B5EF4-FFF2-40B4-BE49-F238E27FC236}">
                <a16:creationId xmlns:a16="http://schemas.microsoft.com/office/drawing/2014/main" id="{B7ADDAEF-0C06-F147-9548-A7ACA347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49" y="3886732"/>
            <a:ext cx="6372667" cy="19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36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build shortest paths: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construct shortest path tree by tracing predecessor nodes: p(n)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example:  u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/>
              </a:rPr>
              <a:t> </a:t>
            </a:r>
            <a:r>
              <a:rPr lang="mr-IN" sz="2800" dirty="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/>
              </a:rPr>
              <a:t>…</a:t>
            </a:r>
            <a:r>
              <a:rPr lang="en-AU" sz="2800" dirty="0">
                <a:solidFill>
                  <a:srgbClr val="000000"/>
                </a:solidFill>
                <a:latin typeface="Gill Sans MT" charset="0"/>
                <a:ea typeface="ＭＳ Ｐゴシック" charset="0"/>
                <a:sym typeface="Wingdings"/>
              </a:rPr>
              <a:t>  z</a:t>
            </a: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259" name="Line 126">
            <a:extLst>
              <a:ext uri="{FF2B5EF4-FFF2-40B4-BE49-F238E27FC236}">
                <a16:creationId xmlns:a16="http://schemas.microsoft.com/office/drawing/2014/main" id="{7AB52F9D-51C5-9544-9E3D-9618EB724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36944" y="5208571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0" name="Line 127">
            <a:extLst>
              <a:ext uri="{FF2B5EF4-FFF2-40B4-BE49-F238E27FC236}">
                <a16:creationId xmlns:a16="http://schemas.microsoft.com/office/drawing/2014/main" id="{5F734BC8-44D1-6E48-BEB0-50F7001F4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519" y="5208571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1" name="Line 128">
            <a:extLst>
              <a:ext uri="{FF2B5EF4-FFF2-40B4-BE49-F238E27FC236}">
                <a16:creationId xmlns:a16="http://schemas.microsoft.com/office/drawing/2014/main" id="{A49FD678-D385-F849-96B3-C06D0F8A9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994" y="5322871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2" name="Line 130">
            <a:extLst>
              <a:ext uri="{FF2B5EF4-FFF2-40B4-BE49-F238E27FC236}">
                <a16:creationId xmlns:a16="http://schemas.microsoft.com/office/drawing/2014/main" id="{7B771B49-A64F-C94E-A121-91C718E8B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1507" y="5211746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3" name="Text Box 131">
            <a:extLst>
              <a:ext uri="{FF2B5EF4-FFF2-40B4-BE49-F238E27FC236}">
                <a16:creationId xmlns:a16="http://schemas.microsoft.com/office/drawing/2014/main" id="{40B96098-25E2-8C4A-A0FF-DABD841C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575" y="3180557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uwxvyz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E22CE36A-95AB-6D44-95AC-9B3509ED45E7}"/>
              </a:ext>
            </a:extLst>
          </p:cNvPr>
          <p:cNvSpPr txBox="1"/>
          <p:nvPr/>
        </p:nvSpPr>
        <p:spPr>
          <a:xfrm>
            <a:off x="6968373" y="1409632"/>
            <a:ext cx="4994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0.  Init: N*={source: u}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LOOP: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List neighbors of N*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- write/update: D(x)p(x)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Select shortest path neighbor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 N*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until N* has all nodes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5" name="Freeform 4">
            <a:extLst>
              <a:ext uri="{FF2B5EF4-FFF2-40B4-BE49-F238E27FC236}">
                <a16:creationId xmlns:a16="http://schemas.microsoft.com/office/drawing/2014/main" id="{F326CE23-BB16-FF48-A8DA-39C862199C1F}"/>
              </a:ext>
            </a:extLst>
          </p:cNvPr>
          <p:cNvSpPr>
            <a:spLocks/>
          </p:cNvSpPr>
          <p:nvPr/>
        </p:nvSpPr>
        <p:spPr bwMode="auto">
          <a:xfrm>
            <a:off x="6685839" y="1725477"/>
            <a:ext cx="482760" cy="1551372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36A080E4-57D1-2E4B-AF8A-DAD794478CB3}"/>
              </a:ext>
            </a:extLst>
          </p:cNvPr>
          <p:cNvSpPr/>
          <p:nvPr/>
        </p:nvSpPr>
        <p:spPr>
          <a:xfrm>
            <a:off x="5050168" y="5822832"/>
            <a:ext cx="60385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z</a:t>
            </a:r>
            <a:endParaRPr lang="en-US" sz="32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36F2E5EC-FE9A-264B-8FF9-E6AA6F4C4946}"/>
              </a:ext>
            </a:extLst>
          </p:cNvPr>
          <p:cNvSpPr/>
          <p:nvPr/>
        </p:nvSpPr>
        <p:spPr>
          <a:xfrm>
            <a:off x="4234301" y="5766884"/>
            <a:ext cx="124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y  </a:t>
            </a:r>
            <a:endParaRPr lang="en-US" sz="3200" dirty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EE4E74F-B4E4-3C4F-9A9E-71E581915595}"/>
              </a:ext>
            </a:extLst>
          </p:cNvPr>
          <p:cNvSpPr/>
          <p:nvPr/>
        </p:nvSpPr>
        <p:spPr>
          <a:xfrm>
            <a:off x="3423998" y="5785846"/>
            <a:ext cx="124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v  </a:t>
            </a:r>
            <a:endParaRPr lang="en-US" sz="3200" dirty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58E337A0-DB9F-6048-B7C8-7E5AA4630855}"/>
              </a:ext>
            </a:extLst>
          </p:cNvPr>
          <p:cNvSpPr/>
          <p:nvPr/>
        </p:nvSpPr>
        <p:spPr>
          <a:xfrm>
            <a:off x="2515663" y="5797231"/>
            <a:ext cx="1350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w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 </a:t>
            </a:r>
            <a:endParaRPr lang="en-US" sz="3200" dirty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C4B9BA9-CB88-2F41-A9FE-6F7EE253AC8F}"/>
              </a:ext>
            </a:extLst>
          </p:cNvPr>
          <p:cNvSpPr/>
          <p:nvPr/>
        </p:nvSpPr>
        <p:spPr>
          <a:xfrm>
            <a:off x="1684544" y="5833282"/>
            <a:ext cx="1246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ea typeface="ＭＳ Ｐゴシック" charset="0"/>
                <a:sym typeface="Wingdings"/>
              </a:rPr>
              <a:t>u  </a:t>
            </a:r>
            <a:endParaRPr lang="en-US" sz="3200" dirty="0">
              <a:solidFill>
                <a:srgbClr val="CC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1" name="Text Box 82">
            <a:extLst>
              <a:ext uri="{FF2B5EF4-FFF2-40B4-BE49-F238E27FC236}">
                <a16:creationId xmlns:a16="http://schemas.microsoft.com/office/drawing/2014/main" id="{B3E15343-61CB-454E-BB4B-377D907D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29" y="1412411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)p(x)</a:t>
            </a:r>
          </a:p>
        </p:txBody>
      </p:sp>
      <p:sp>
        <p:nvSpPr>
          <p:cNvPr id="272" name="Text Box 82">
            <a:extLst>
              <a:ext uri="{FF2B5EF4-FFF2-40B4-BE49-F238E27FC236}">
                <a16:creationId xmlns:a16="http://schemas.microsoft.com/office/drawing/2014/main" id="{71008EE0-C848-4A45-8AB4-7213D044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337" y="1435445"/>
            <a:ext cx="700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)p(y)</a:t>
            </a:r>
          </a:p>
        </p:txBody>
      </p:sp>
      <p:sp>
        <p:nvSpPr>
          <p:cNvPr id="273" name="Text Box 82">
            <a:extLst>
              <a:ext uri="{FF2B5EF4-FFF2-40B4-BE49-F238E27FC236}">
                <a16:creationId xmlns:a16="http://schemas.microsoft.com/office/drawing/2014/main" id="{169BCBDB-CA4E-3643-93A8-EC4F60BA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99" y="1425143"/>
            <a:ext cx="69281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)p(z)</a:t>
            </a:r>
          </a:p>
        </p:txBody>
      </p:sp>
    </p:spTree>
    <p:extLst>
      <p:ext uri="{BB962C8B-B14F-4D97-AF65-F5344CB8AC3E}">
        <p14:creationId xmlns:p14="http://schemas.microsoft.com/office/powerpoint/2010/main" val="24314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  <p:bldP spid="261" grpId="0" animBg="1"/>
      <p:bldP spid="262" grpId="0" animBg="1"/>
      <p:bldP spid="267" grpId="0"/>
      <p:bldP spid="268" grpId="0"/>
      <p:bldP spid="269" grpId="0"/>
      <p:bldP spid="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1BF78F-2764-A548-ABF1-4B1E42A705DA}"/>
              </a:ext>
            </a:extLst>
          </p:cNvPr>
          <p:cNvGrpSpPr/>
          <p:nvPr/>
        </p:nvGrpSpPr>
        <p:grpSpPr>
          <a:xfrm>
            <a:off x="1088571" y="3643090"/>
            <a:ext cx="1669144" cy="2786743"/>
            <a:chOff x="391885" y="3599543"/>
            <a:chExt cx="1669144" cy="27867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7BEC2C-0D8F-4B40-94FB-EBBC0F3C072B}"/>
                </a:ext>
              </a:extLst>
            </p:cNvPr>
            <p:cNvSpPr/>
            <p:nvPr/>
          </p:nvSpPr>
          <p:spPr>
            <a:xfrm>
              <a:off x="391885" y="3599543"/>
              <a:ext cx="1480458" cy="278674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5DE2F2-C2A0-5A4A-BDC1-ACDB6130E0FD}"/>
                </a:ext>
              </a:extLst>
            </p:cNvPr>
            <p:cNvSpPr/>
            <p:nvPr/>
          </p:nvSpPr>
          <p:spPr>
            <a:xfrm>
              <a:off x="1161143" y="3715658"/>
              <a:ext cx="899886" cy="258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9703E9-6EB8-4942-9B41-791473B66075}"/>
                </a:ext>
              </a:extLst>
            </p:cNvPr>
            <p:cNvCxnSpPr>
              <a:cxnSpLocks/>
            </p:cNvCxnSpPr>
            <p:nvPr/>
          </p:nvCxnSpPr>
          <p:spPr>
            <a:xfrm>
              <a:off x="1377950" y="3679825"/>
              <a:ext cx="144237" cy="10749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60F75D-37CB-A045-9AC4-50629DAD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2" y="1225689"/>
            <a:ext cx="979923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</a:rPr>
              <a:t>1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Initialization: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2   </a:t>
            </a:r>
            <a:r>
              <a:rPr lang="en-US" i="1" dirty="0">
                <a:latin typeface="+mn-lt"/>
              </a:rPr>
              <a:t> 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= {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}                     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/* compute </a:t>
            </a:r>
            <a:r>
              <a:rPr lang="en-US" sz="1600" dirty="0"/>
              <a:t>least cost path from u </a:t>
            </a:r>
            <a:r>
              <a:rPr lang="en-US" altLang="ja-JP" sz="1600" dirty="0"/>
              <a:t>to all other nodes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3    for all nodes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4      if </a:t>
            </a:r>
            <a:r>
              <a:rPr lang="en-US" i="1" dirty="0">
                <a:latin typeface="+mn-lt"/>
              </a:rPr>
              <a:t>v</a:t>
            </a:r>
            <a:r>
              <a:rPr lang="en-US" dirty="0">
                <a:latin typeface="+mn-lt"/>
              </a:rPr>
              <a:t> adjacent to </a:t>
            </a:r>
            <a:r>
              <a:rPr lang="en-US" i="1" dirty="0">
                <a:latin typeface="+mn-lt"/>
              </a:rPr>
              <a:t>u</a:t>
            </a:r>
            <a:r>
              <a:rPr lang="en-US" dirty="0">
                <a:latin typeface="+mn-lt"/>
              </a:rPr>
              <a:t>            </a:t>
            </a:r>
            <a:r>
              <a:rPr lang="en-US" sz="1800" dirty="0">
                <a:latin typeface="+mn-lt"/>
              </a:rPr>
              <a:t>/* </a:t>
            </a:r>
            <a:r>
              <a:rPr lang="en-US" sz="1800" i="1" dirty="0">
                <a:latin typeface="+mn-lt"/>
              </a:rPr>
              <a:t>u </a:t>
            </a:r>
            <a:r>
              <a:rPr lang="en-US" sz="1800" dirty="0">
                <a:latin typeface="+mn-lt"/>
              </a:rPr>
              <a:t>initially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knows direct-path-cost only to  direct neighbors    */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5          then </a:t>
            </a:r>
            <a:r>
              <a:rPr lang="en-US" i="1" dirty="0">
                <a:latin typeface="+mn-lt"/>
              </a:rPr>
              <a:t>D(v) = c</a:t>
            </a:r>
            <a:r>
              <a:rPr lang="en-US" i="1" baseline="-25000" dirty="0">
                <a:latin typeface="+mn-lt"/>
              </a:rPr>
              <a:t>u,v      </a:t>
            </a:r>
            <a:r>
              <a:rPr lang="en-US" sz="1800" baseline="-25000" dirty="0">
                <a:latin typeface="+mn-lt"/>
              </a:rPr>
              <a:t>             </a:t>
            </a:r>
            <a:r>
              <a:rPr lang="en-US" sz="1800" dirty="0">
                <a:latin typeface="+mn-lt"/>
              </a:rPr>
              <a:t>/* but may not be </a:t>
            </a:r>
            <a:r>
              <a:rPr lang="en-US" sz="1800" i="1" dirty="0">
                <a:latin typeface="+mn-lt"/>
              </a:rPr>
              <a:t>minimum</a:t>
            </a:r>
            <a:r>
              <a:rPr lang="en-US" sz="1800" dirty="0">
                <a:latin typeface="+mn-lt"/>
              </a:rPr>
              <a:t> cost!                                                    */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6      else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= </a:t>
            </a:r>
            <a:r>
              <a:rPr lang="en-US" dirty="0">
                <a:latin typeface="+mn-lt"/>
                <a:cs typeface="Arial" charset="0"/>
              </a:rPr>
              <a:t>∞</a:t>
            </a:r>
            <a:r>
              <a:rPr lang="en-US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7 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6A5B365-6E84-8F48-A98B-CE54B371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184" y="3194942"/>
            <a:ext cx="307507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0000A8"/>
                </a:solidFill>
                <a:latin typeface="+mn-lt"/>
              </a:rPr>
              <a:t>8 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Loop </a:t>
            </a:r>
            <a:endParaRPr lang="en-US" dirty="0">
              <a:solidFill>
                <a:srgbClr val="0000A8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9     </a:t>
            </a:r>
          </a:p>
          <a:p>
            <a:r>
              <a:rPr lang="en-US" dirty="0">
                <a:latin typeface="+mn-lt"/>
              </a:rPr>
              <a:t>10    </a:t>
            </a:r>
          </a:p>
          <a:p>
            <a:r>
              <a:rPr lang="en-US" dirty="0">
                <a:latin typeface="+mn-lt"/>
              </a:rPr>
              <a:t>11</a:t>
            </a:r>
          </a:p>
          <a:p>
            <a:r>
              <a:rPr lang="en-US" dirty="0">
                <a:latin typeface="+mn-lt"/>
              </a:rPr>
              <a:t>12</a:t>
            </a:r>
            <a:endParaRPr lang="en-US" b="1" dirty="0">
              <a:solidFill>
                <a:srgbClr val="CC00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13</a:t>
            </a:r>
          </a:p>
          <a:p>
            <a:r>
              <a:rPr lang="en-US" dirty="0">
                <a:latin typeface="+mn-lt"/>
              </a:rPr>
              <a:t>14</a:t>
            </a:r>
          </a:p>
          <a:p>
            <a:r>
              <a:rPr lang="en-US" b="1" dirty="0">
                <a:solidFill>
                  <a:srgbClr val="0000A8"/>
                </a:solidFill>
                <a:latin typeface="+mn-lt"/>
              </a:rPr>
              <a:t>15  </a:t>
            </a:r>
            <a:r>
              <a:rPr lang="en-US" i="1" dirty="0">
                <a:solidFill>
                  <a:srgbClr val="0000A8"/>
                </a:solidFill>
                <a:latin typeface="+mn-lt"/>
              </a:rPr>
              <a:t>until all nodes in N</a:t>
            </a:r>
            <a:r>
              <a:rPr lang="en-US" i="1" dirty="0">
                <a:solidFill>
                  <a:srgbClr val="0000A8"/>
                </a:solidFill>
                <a:latin typeface="+mn-lt"/>
                <a:cs typeface="Arial" charset="0"/>
              </a:rPr>
              <a:t>'</a:t>
            </a:r>
            <a:r>
              <a:rPr lang="en-US" dirty="0">
                <a:solidFill>
                  <a:srgbClr val="0000A8"/>
                </a:solidFill>
                <a:latin typeface="+mn-lt"/>
              </a:rPr>
              <a:t>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3FDD5E0-11CC-FC44-8118-718358E5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546934"/>
            <a:ext cx="7463582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find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such that </a:t>
            </a:r>
            <a:r>
              <a:rPr lang="en-US" i="1" dirty="0">
                <a:latin typeface="+mn-lt"/>
              </a:rPr>
              <a:t>D(w) </a:t>
            </a:r>
            <a:r>
              <a:rPr lang="en-US" dirty="0">
                <a:latin typeface="+mn-lt"/>
              </a:rPr>
              <a:t>is a minimum </a:t>
            </a:r>
          </a:p>
          <a:p>
            <a:r>
              <a:rPr lang="en-US" dirty="0">
                <a:latin typeface="+mn-lt"/>
              </a:rPr>
              <a:t>add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to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update </a:t>
            </a:r>
            <a:r>
              <a:rPr lang="en-US" i="1" dirty="0">
                <a:latin typeface="+mn-lt"/>
              </a:rPr>
              <a:t>D(v) </a:t>
            </a:r>
            <a:r>
              <a:rPr lang="en-US" dirty="0">
                <a:latin typeface="+mn-lt"/>
              </a:rPr>
              <a:t>for all</a:t>
            </a:r>
            <a:r>
              <a:rPr lang="en-US" i="1" dirty="0">
                <a:latin typeface="+mn-lt"/>
              </a:rPr>
              <a:t> v </a:t>
            </a:r>
            <a:r>
              <a:rPr lang="en-US" dirty="0">
                <a:latin typeface="+mn-lt"/>
              </a:rPr>
              <a:t>adjacent to </a:t>
            </a:r>
            <a:r>
              <a:rPr lang="en-US" i="1" dirty="0">
                <a:latin typeface="+mn-lt"/>
              </a:rPr>
              <a:t>w</a:t>
            </a:r>
            <a:r>
              <a:rPr lang="en-US" dirty="0">
                <a:latin typeface="+mn-lt"/>
              </a:rPr>
              <a:t> and not in </a:t>
            </a:r>
            <a:r>
              <a:rPr lang="en-US" i="1" dirty="0">
                <a:latin typeface="+mn-lt"/>
              </a:rPr>
              <a:t>N</a:t>
            </a:r>
            <a:r>
              <a:rPr lang="en-US" i="1" dirty="0">
                <a:latin typeface="+mn-lt"/>
                <a:cs typeface="Arial" charset="0"/>
              </a:rPr>
              <a:t>'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: </a:t>
            </a:r>
          </a:p>
          <a:p>
            <a:r>
              <a:rPr lang="en-US" b="1" i="1" dirty="0">
                <a:solidFill>
                  <a:srgbClr val="CC0000"/>
                </a:solidFill>
                <a:latin typeface="+mn-lt"/>
              </a:rPr>
              <a:t>     D(v) =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min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( 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D(v),  D(w) + c</a:t>
            </a:r>
            <a:r>
              <a:rPr lang="en-US" b="1" i="1" baseline="-25000" dirty="0">
                <a:solidFill>
                  <a:srgbClr val="CC0000"/>
                </a:solidFill>
                <a:latin typeface="+mn-lt"/>
              </a:rPr>
              <a:t>w,v  </a:t>
            </a:r>
            <a:r>
              <a:rPr lang="en-US" b="1" dirty="0">
                <a:solidFill>
                  <a:srgbClr val="CC0000"/>
                </a:solidFill>
                <a:latin typeface="+mn-lt"/>
              </a:rPr>
              <a:t>)</a:t>
            </a:r>
            <a:r>
              <a:rPr lang="en-US" b="1" i="1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/* new least-path-cost to </a:t>
            </a:r>
            <a:r>
              <a:rPr lang="en-US" sz="2000" i="1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is either old least-cost-path to</a:t>
            </a:r>
            <a:r>
              <a:rPr lang="en-US" sz="2000" i="1" dirty="0">
                <a:latin typeface="+mn-lt"/>
              </a:rPr>
              <a:t> v </a:t>
            </a:r>
            <a:r>
              <a:rPr lang="en-US" sz="2000" dirty="0">
                <a:latin typeface="+mn-lt"/>
              </a:rPr>
              <a:t>or known 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+mn-lt"/>
              </a:rPr>
              <a:t>least-cost-path to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plus direct-cost from </a:t>
            </a:r>
            <a:r>
              <a:rPr lang="en-US" sz="2000" i="1" dirty="0">
                <a:latin typeface="+mn-lt"/>
              </a:rPr>
              <a:t>w</a:t>
            </a:r>
            <a:r>
              <a:rPr lang="en-US" sz="2000" dirty="0">
                <a:latin typeface="+mn-lt"/>
              </a:rPr>
              <a:t> to </a:t>
            </a:r>
            <a:r>
              <a:rPr lang="en-US" sz="2000" i="1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*/ </a:t>
            </a:r>
          </a:p>
        </p:txBody>
      </p:sp>
    </p:spTree>
    <p:extLst>
      <p:ext uri="{BB962C8B-B14F-4D97-AF65-F5344CB8AC3E}">
        <p14:creationId xmlns:p14="http://schemas.microsoft.com/office/powerpoint/2010/main" val="2178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D6AA-20A1-914E-A767-60B4D5B4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Dijkstra’s algorithm: another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EF969-A818-5342-B2FB-E846C39FD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1" name="Text Box 3">
            <a:extLst>
              <a:ext uri="{FF2B5EF4-FFF2-40B4-BE49-F238E27FC236}">
                <a16:creationId xmlns:a16="http://schemas.microsoft.com/office/drawing/2014/main" id="{A9FE0AFD-061A-294A-9A0B-98BE5909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48824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Step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</a:p>
        </p:txBody>
      </p:sp>
      <p:sp>
        <p:nvSpPr>
          <p:cNvPr id="102" name="Text Box 4">
            <a:extLst>
              <a:ext uri="{FF2B5EF4-FFF2-40B4-BE49-F238E27FC236}">
                <a16:creationId xmlns:a16="http://schemas.microsoft.com/office/drawing/2014/main" id="{815D61D3-2A9F-734D-B475-50FC5AFE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658349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*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uxyvwz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20924542-4327-374D-9EA4-1031FB8C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88" y="1639299"/>
            <a:ext cx="11095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D(v)p(v)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2u</a:t>
            </a:r>
          </a:p>
        </p:txBody>
      </p:sp>
      <p:sp>
        <p:nvSpPr>
          <p:cNvPr id="104" name="Text Box 6">
            <a:extLst>
              <a:ext uri="{FF2B5EF4-FFF2-40B4-BE49-F238E27FC236}">
                <a16:creationId xmlns:a16="http://schemas.microsoft.com/office/drawing/2014/main" id="{B6B90618-5ED3-184F-B74B-9F5E5BD7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885" y="1644061"/>
            <a:ext cx="122501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D(w)p(w)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5u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4x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3y</a:t>
            </a:r>
          </a:p>
        </p:txBody>
      </p:sp>
      <p:sp>
        <p:nvSpPr>
          <p:cNvPr id="105" name="Text Box 7">
            <a:extLst>
              <a:ext uri="{FF2B5EF4-FFF2-40B4-BE49-F238E27FC236}">
                <a16:creationId xmlns:a16="http://schemas.microsoft.com/office/drawing/2014/main" id="{A72BA31C-4FCC-CC4A-8FB0-BC6180EDA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651" y="1639299"/>
            <a:ext cx="1109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D(x)p(x)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1u</a:t>
            </a:r>
          </a:p>
        </p:txBody>
      </p:sp>
      <p:sp>
        <p:nvSpPr>
          <p:cNvPr id="106" name="Text Box 8">
            <a:extLst>
              <a:ext uri="{FF2B5EF4-FFF2-40B4-BE49-F238E27FC236}">
                <a16:creationId xmlns:a16="http://schemas.microsoft.com/office/drawing/2014/main" id="{FFEC3308-F54B-7240-A854-16B914F2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51" y="1644061"/>
            <a:ext cx="11095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D(y)p(y)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Arial" charset="0"/>
              </a:rPr>
              <a:t>∞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2x</a:t>
            </a:r>
          </a:p>
        </p:txBody>
      </p:sp>
      <p:sp>
        <p:nvSpPr>
          <p:cNvPr id="107" name="Text Box 9">
            <a:extLst>
              <a:ext uri="{FF2B5EF4-FFF2-40B4-BE49-F238E27FC236}">
                <a16:creationId xmlns:a16="http://schemas.microsoft.com/office/drawing/2014/main" id="{22085BD4-113C-644A-B5C9-0F3CA0179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88" y="1658349"/>
            <a:ext cx="110959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D(z)p(z)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∞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t>∞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4y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4y</a:t>
            </a:r>
          </a:p>
        </p:txBody>
      </p:sp>
      <p:sp>
        <p:nvSpPr>
          <p:cNvPr id="108" name="Line 10">
            <a:extLst>
              <a:ext uri="{FF2B5EF4-FFF2-40B4-BE49-F238E27FC236}">
                <a16:creationId xmlns:a16="http://schemas.microsoft.com/office/drawing/2014/main" id="{6C78CF13-E320-AA4A-AC28-0D1856AF1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437" y="1999661"/>
            <a:ext cx="8505825" cy="95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11">
            <a:extLst>
              <a:ext uri="{FF2B5EF4-FFF2-40B4-BE49-F238E27FC236}">
                <a16:creationId xmlns:a16="http://schemas.microsoft.com/office/drawing/2014/main" id="{A8488244-3DE1-9D41-8912-23BCADF90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2304461"/>
            <a:ext cx="8296275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" name="Line 12">
            <a:extLst>
              <a:ext uri="{FF2B5EF4-FFF2-40B4-BE49-F238E27FC236}">
                <a16:creationId xmlns:a16="http://schemas.microsoft.com/office/drawing/2014/main" id="{6F5A242C-182E-7B4F-B709-FE8645B2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6650" y="2599736"/>
            <a:ext cx="8267700" cy="4763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1" name="Line 13">
            <a:extLst>
              <a:ext uri="{FF2B5EF4-FFF2-40B4-BE49-F238E27FC236}">
                <a16:creationId xmlns:a16="http://schemas.microsoft.com/office/drawing/2014/main" id="{20EA9F03-9931-C74D-981E-23B2A7F6B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6175" y="2909299"/>
            <a:ext cx="8253412" cy="95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14">
            <a:extLst>
              <a:ext uri="{FF2B5EF4-FFF2-40B4-BE49-F238E27FC236}">
                <a16:creationId xmlns:a16="http://schemas.microsoft.com/office/drawing/2014/main" id="{C21D0D1F-B107-F545-94DA-2FA147421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214099"/>
            <a:ext cx="8267700" cy="95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3" name="Line 15">
            <a:extLst>
              <a:ext uri="{FF2B5EF4-FFF2-40B4-BE49-F238E27FC236}">
                <a16:creationId xmlns:a16="http://schemas.microsoft.com/office/drawing/2014/main" id="{8418494A-938D-4F44-B484-A2B101935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987" y="3528424"/>
            <a:ext cx="8262938" cy="4762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14" name="Group 16">
            <a:extLst>
              <a:ext uri="{FF2B5EF4-FFF2-40B4-BE49-F238E27FC236}">
                <a16:creationId xmlns:a16="http://schemas.microsoft.com/office/drawing/2014/main" id="{6781B36B-5D3F-FE4E-9608-6C463A55CD52}"/>
              </a:ext>
            </a:extLst>
          </p:cNvPr>
          <p:cNvGrpSpPr>
            <a:grpSpLocks/>
          </p:cNvGrpSpPr>
          <p:nvPr/>
        </p:nvGrpSpPr>
        <p:grpSpPr bwMode="auto">
          <a:xfrm>
            <a:off x="4243883" y="3913446"/>
            <a:ext cx="3571875" cy="2236787"/>
            <a:chOff x="3162" y="1071"/>
            <a:chExt cx="2250" cy="1409"/>
          </a:xfrm>
        </p:grpSpPr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A8BB1D7A-AFE8-AE44-BEE3-007BCEAE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5C86A863-7120-444E-883D-8ED0DFB2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Oval 19">
              <a:extLst>
                <a:ext uri="{FF2B5EF4-FFF2-40B4-BE49-F238E27FC236}">
                  <a16:creationId xmlns:a16="http://schemas.microsoft.com/office/drawing/2014/main" id="{AA412D84-3F14-2E42-B744-F7B2B1A12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Line 20">
              <a:extLst>
                <a:ext uri="{FF2B5EF4-FFF2-40B4-BE49-F238E27FC236}">
                  <a16:creationId xmlns:a16="http://schemas.microsoft.com/office/drawing/2014/main" id="{4A3211ED-69A9-B04E-ABC4-268B2D995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AE5C01D8-D10D-5745-BF17-BD0150DCE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Rectangle 22">
              <a:extLst>
                <a:ext uri="{FF2B5EF4-FFF2-40B4-BE49-F238E27FC236}">
                  <a16:creationId xmlns:a16="http://schemas.microsoft.com/office/drawing/2014/main" id="{5FA84290-900E-8C48-A8D1-E9748712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Oval 23">
              <a:extLst>
                <a:ext uri="{FF2B5EF4-FFF2-40B4-BE49-F238E27FC236}">
                  <a16:creationId xmlns:a16="http://schemas.microsoft.com/office/drawing/2014/main" id="{BA3909E7-FF43-1D49-9D64-3A1426D9E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24">
              <a:extLst>
                <a:ext uri="{FF2B5EF4-FFF2-40B4-BE49-F238E27FC236}">
                  <a16:creationId xmlns:a16="http://schemas.microsoft.com/office/drawing/2014/main" id="{FA4DE5CE-D0F7-6948-9BAB-DD6E8345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25">
              <a:extLst>
                <a:ext uri="{FF2B5EF4-FFF2-40B4-BE49-F238E27FC236}">
                  <a16:creationId xmlns:a16="http://schemas.microsoft.com/office/drawing/2014/main" id="{E65BE835-C776-6243-9638-C22BC84A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Line 26">
              <a:extLst>
                <a:ext uri="{FF2B5EF4-FFF2-40B4-BE49-F238E27FC236}">
                  <a16:creationId xmlns:a16="http://schemas.microsoft.com/office/drawing/2014/main" id="{EF19AF7F-7D5D-B54F-B179-5991022C4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Rectangle 27">
              <a:extLst>
                <a:ext uri="{FF2B5EF4-FFF2-40B4-BE49-F238E27FC236}">
                  <a16:creationId xmlns:a16="http://schemas.microsoft.com/office/drawing/2014/main" id="{855D9A3B-44F6-7A44-8141-7797C2A0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28">
              <a:extLst>
                <a:ext uri="{FF2B5EF4-FFF2-40B4-BE49-F238E27FC236}">
                  <a16:creationId xmlns:a16="http://schemas.microsoft.com/office/drawing/2014/main" id="{5FD586CC-E1A5-E246-AA10-C5F82D582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Oval 29">
              <a:extLst>
                <a:ext uri="{FF2B5EF4-FFF2-40B4-BE49-F238E27FC236}">
                  <a16:creationId xmlns:a16="http://schemas.microsoft.com/office/drawing/2014/main" id="{3FFC556A-1156-5E4C-A43F-2261A59BA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30">
              <a:extLst>
                <a:ext uri="{FF2B5EF4-FFF2-40B4-BE49-F238E27FC236}">
                  <a16:creationId xmlns:a16="http://schemas.microsoft.com/office/drawing/2014/main" id="{EFE6781E-327E-2A43-8F65-2CEF0F3B0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31">
              <a:extLst>
                <a:ext uri="{FF2B5EF4-FFF2-40B4-BE49-F238E27FC236}">
                  <a16:creationId xmlns:a16="http://schemas.microsoft.com/office/drawing/2014/main" id="{5D801DC6-7153-C148-A298-47C68E180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Rectangle 32">
              <a:extLst>
                <a:ext uri="{FF2B5EF4-FFF2-40B4-BE49-F238E27FC236}">
                  <a16:creationId xmlns:a16="http://schemas.microsoft.com/office/drawing/2014/main" id="{BDB9D97A-2737-6642-B16C-A99D1446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Oval 33">
              <a:extLst>
                <a:ext uri="{FF2B5EF4-FFF2-40B4-BE49-F238E27FC236}">
                  <a16:creationId xmlns:a16="http://schemas.microsoft.com/office/drawing/2014/main" id="{ACAAB95A-0B94-AE4B-8B94-A4DA82B46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Oval 34">
              <a:extLst>
                <a:ext uri="{FF2B5EF4-FFF2-40B4-BE49-F238E27FC236}">
                  <a16:creationId xmlns:a16="http://schemas.microsoft.com/office/drawing/2014/main" id="{0BA5D285-7256-0846-8D51-C21F2EC3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Line 35">
              <a:extLst>
                <a:ext uri="{FF2B5EF4-FFF2-40B4-BE49-F238E27FC236}">
                  <a16:creationId xmlns:a16="http://schemas.microsoft.com/office/drawing/2014/main" id="{A33F4C72-3E47-0949-9468-A13CD3D7D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Line 36">
              <a:extLst>
                <a:ext uri="{FF2B5EF4-FFF2-40B4-BE49-F238E27FC236}">
                  <a16:creationId xmlns:a16="http://schemas.microsoft.com/office/drawing/2014/main" id="{869FA66C-3C5C-1D49-9CD5-B353A018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Rectangle 37">
              <a:extLst>
                <a:ext uri="{FF2B5EF4-FFF2-40B4-BE49-F238E27FC236}">
                  <a16:creationId xmlns:a16="http://schemas.microsoft.com/office/drawing/2014/main" id="{C6DFE6C4-20E6-4649-BE69-5AE9EC55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Oval 38">
              <a:extLst>
                <a:ext uri="{FF2B5EF4-FFF2-40B4-BE49-F238E27FC236}">
                  <a16:creationId xmlns:a16="http://schemas.microsoft.com/office/drawing/2014/main" id="{D30916A5-3C4F-C14F-AAF7-0B01CD9A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" name="Oval 39">
              <a:extLst>
                <a:ext uri="{FF2B5EF4-FFF2-40B4-BE49-F238E27FC236}">
                  <a16:creationId xmlns:a16="http://schemas.microsoft.com/office/drawing/2014/main" id="{6C86F51E-AA44-1F42-BBBB-F8E58CFF4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8" name="Line 40">
              <a:extLst>
                <a:ext uri="{FF2B5EF4-FFF2-40B4-BE49-F238E27FC236}">
                  <a16:creationId xmlns:a16="http://schemas.microsoft.com/office/drawing/2014/main" id="{AE7BEF44-36F1-294B-B79F-271E37155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Line 41">
              <a:extLst>
                <a:ext uri="{FF2B5EF4-FFF2-40B4-BE49-F238E27FC236}">
                  <a16:creationId xmlns:a16="http://schemas.microsoft.com/office/drawing/2014/main" id="{0827DB85-AB87-AA4B-9B74-4368E134B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Rectangle 42">
              <a:extLst>
                <a:ext uri="{FF2B5EF4-FFF2-40B4-BE49-F238E27FC236}">
                  <a16:creationId xmlns:a16="http://schemas.microsoft.com/office/drawing/2014/main" id="{8108C2E6-946B-094D-8E5F-E891D020A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Oval 43">
              <a:extLst>
                <a:ext uri="{FF2B5EF4-FFF2-40B4-BE49-F238E27FC236}">
                  <a16:creationId xmlns:a16="http://schemas.microsoft.com/office/drawing/2014/main" id="{3E42069B-9493-A844-AF36-CCB8B3E0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Oval 44">
              <a:extLst>
                <a:ext uri="{FF2B5EF4-FFF2-40B4-BE49-F238E27FC236}">
                  <a16:creationId xmlns:a16="http://schemas.microsoft.com/office/drawing/2014/main" id="{7484D870-A8C6-FA40-9A5A-1578092B1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Line 45">
              <a:extLst>
                <a:ext uri="{FF2B5EF4-FFF2-40B4-BE49-F238E27FC236}">
                  <a16:creationId xmlns:a16="http://schemas.microsoft.com/office/drawing/2014/main" id="{BC289078-3BC7-4B43-AD22-69CDB195F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Line 46">
              <a:extLst>
                <a:ext uri="{FF2B5EF4-FFF2-40B4-BE49-F238E27FC236}">
                  <a16:creationId xmlns:a16="http://schemas.microsoft.com/office/drawing/2014/main" id="{0A785AEF-852C-E248-B1B9-E98683897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Rectangle 47">
              <a:extLst>
                <a:ext uri="{FF2B5EF4-FFF2-40B4-BE49-F238E27FC236}">
                  <a16:creationId xmlns:a16="http://schemas.microsoft.com/office/drawing/2014/main" id="{74D5DF5C-C118-DC43-88F5-174EA0B7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6" name="Oval 48">
              <a:extLst>
                <a:ext uri="{FF2B5EF4-FFF2-40B4-BE49-F238E27FC236}">
                  <a16:creationId xmlns:a16="http://schemas.microsoft.com/office/drawing/2014/main" id="{1FBB260F-795D-154B-8035-839FB7971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7436DFB8-2264-664E-8A88-98CFB528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Freeform 50">
              <a:extLst>
                <a:ext uri="{FF2B5EF4-FFF2-40B4-BE49-F238E27FC236}">
                  <a16:creationId xmlns:a16="http://schemas.microsoft.com/office/drawing/2014/main" id="{077586F4-2EB8-4D4E-B2EF-3120027C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F0D64AC9-4FC9-4740-80A4-6BA89E9A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F3DA4415-939E-6844-A9B4-F25F85DAC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8587F549-1F90-1744-A669-CAFB3BE8C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Freeform 54">
              <a:extLst>
                <a:ext uri="{FF2B5EF4-FFF2-40B4-BE49-F238E27FC236}">
                  <a16:creationId xmlns:a16="http://schemas.microsoft.com/office/drawing/2014/main" id="{0E029F1D-06EB-1848-B3EB-20B90DB35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E86CE900-1607-5A42-9546-DC5DCB20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20FBDAC1-F239-8445-8DCD-92DAED438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Freeform 57">
              <a:extLst>
                <a:ext uri="{FF2B5EF4-FFF2-40B4-BE49-F238E27FC236}">
                  <a16:creationId xmlns:a16="http://schemas.microsoft.com/office/drawing/2014/main" id="{05F5A664-47FB-6640-A299-99974E86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6" name="Group 58">
              <a:extLst>
                <a:ext uri="{FF2B5EF4-FFF2-40B4-BE49-F238E27FC236}">
                  <a16:creationId xmlns:a16="http://schemas.microsoft.com/office/drawing/2014/main" id="{BBF26CFA-A091-1444-AE44-27A323548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82" name="Rectangle 59">
                <a:extLst>
                  <a:ext uri="{FF2B5EF4-FFF2-40B4-BE49-F238E27FC236}">
                    <a16:creationId xmlns:a16="http://schemas.microsoft.com/office/drawing/2014/main" id="{BF4D0CDE-1114-4142-892C-C2A74C76F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Text Box 60">
                <a:extLst>
                  <a:ext uri="{FF2B5EF4-FFF2-40B4-BE49-F238E27FC236}">
                    <a16:creationId xmlns:a16="http://schemas.microsoft.com/office/drawing/2014/main" id="{C81955FA-50FB-9A4F-BC17-D5F5144D5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7" name="Group 61">
              <a:extLst>
                <a:ext uri="{FF2B5EF4-FFF2-40B4-BE49-F238E27FC236}">
                  <a16:creationId xmlns:a16="http://schemas.microsoft.com/office/drawing/2014/main" id="{802F25B9-B1A7-A54F-92FD-C77042E36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80" name="Rectangle 62">
                <a:extLst>
                  <a:ext uri="{FF2B5EF4-FFF2-40B4-BE49-F238E27FC236}">
                    <a16:creationId xmlns:a16="http://schemas.microsoft.com/office/drawing/2014/main" id="{4CDBF979-9671-1142-BB8E-AC4FF519F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1" name="Text Box 63">
                <a:extLst>
                  <a:ext uri="{FF2B5EF4-FFF2-40B4-BE49-F238E27FC236}">
                    <a16:creationId xmlns:a16="http://schemas.microsoft.com/office/drawing/2014/main" id="{8029FFB9-7823-F645-8D82-2B87FA4C2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58" name="Group 64">
              <a:extLst>
                <a:ext uri="{FF2B5EF4-FFF2-40B4-BE49-F238E27FC236}">
                  <a16:creationId xmlns:a16="http://schemas.microsoft.com/office/drawing/2014/main" id="{FE9047B0-4481-5141-84BF-505769E4F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78" name="Rectangle 65">
                <a:extLst>
                  <a:ext uri="{FF2B5EF4-FFF2-40B4-BE49-F238E27FC236}">
                    <a16:creationId xmlns:a16="http://schemas.microsoft.com/office/drawing/2014/main" id="{CA52ECA7-1B1F-4540-A41A-B4937CAED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Text Box 66">
                <a:extLst>
                  <a:ext uri="{FF2B5EF4-FFF2-40B4-BE49-F238E27FC236}">
                    <a16:creationId xmlns:a16="http://schemas.microsoft.com/office/drawing/2014/main" id="{3337FEC4-DEBA-FD45-AEB1-6B4DDCEAE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159" name="Group 67">
              <a:extLst>
                <a:ext uri="{FF2B5EF4-FFF2-40B4-BE49-F238E27FC236}">
                  <a16:creationId xmlns:a16="http://schemas.microsoft.com/office/drawing/2014/main" id="{C23DB8B3-CECE-0E4F-BF9A-1B4E9B365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76" name="Rectangle 68">
                <a:extLst>
                  <a:ext uri="{FF2B5EF4-FFF2-40B4-BE49-F238E27FC236}">
                    <a16:creationId xmlns:a16="http://schemas.microsoft.com/office/drawing/2014/main" id="{08E88016-612E-D540-AEB3-10FCCE0B6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Text Box 69">
                <a:extLst>
                  <a:ext uri="{FF2B5EF4-FFF2-40B4-BE49-F238E27FC236}">
                    <a16:creationId xmlns:a16="http://schemas.microsoft.com/office/drawing/2014/main" id="{41B90EDA-506B-4441-B2D0-26BD0989E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0" name="Group 70">
              <a:extLst>
                <a:ext uri="{FF2B5EF4-FFF2-40B4-BE49-F238E27FC236}">
                  <a16:creationId xmlns:a16="http://schemas.microsoft.com/office/drawing/2014/main" id="{8C7476B4-01A4-BA46-8ECA-9C725BBD3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74" name="Rectangle 71">
                <a:extLst>
                  <a:ext uri="{FF2B5EF4-FFF2-40B4-BE49-F238E27FC236}">
                    <a16:creationId xmlns:a16="http://schemas.microsoft.com/office/drawing/2014/main" id="{2A0DB9AA-DACA-F54E-B51B-D8503569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Text Box 72">
                <a:extLst>
                  <a:ext uri="{FF2B5EF4-FFF2-40B4-BE49-F238E27FC236}">
                    <a16:creationId xmlns:a16="http://schemas.microsoft.com/office/drawing/2014/main" id="{944E379C-208C-1140-A04A-DDE1C5CC0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61" name="Group 73">
              <a:extLst>
                <a:ext uri="{FF2B5EF4-FFF2-40B4-BE49-F238E27FC236}">
                  <a16:creationId xmlns:a16="http://schemas.microsoft.com/office/drawing/2014/main" id="{457C9299-FA25-A143-985B-88B580F1C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72" name="Rectangle 74">
                <a:extLst>
                  <a:ext uri="{FF2B5EF4-FFF2-40B4-BE49-F238E27FC236}">
                    <a16:creationId xmlns:a16="http://schemas.microsoft.com/office/drawing/2014/main" id="{7D5FC13F-3A2F-B647-A75E-00E582D53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Text Box 75">
                <a:extLst>
                  <a:ext uri="{FF2B5EF4-FFF2-40B4-BE49-F238E27FC236}">
                    <a16:creationId xmlns:a16="http://schemas.microsoft.com/office/drawing/2014/main" id="{B60BCC43-EB66-944F-BEF0-3DA99CC38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162" name="Text Box 76">
              <a:extLst>
                <a:ext uri="{FF2B5EF4-FFF2-40B4-BE49-F238E27FC236}">
                  <a16:creationId xmlns:a16="http://schemas.microsoft.com/office/drawing/2014/main" id="{2CA2F32B-E1BC-2E48-96F3-A151D4F8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Text Box 77">
              <a:extLst>
                <a:ext uri="{FF2B5EF4-FFF2-40B4-BE49-F238E27FC236}">
                  <a16:creationId xmlns:a16="http://schemas.microsoft.com/office/drawing/2014/main" id="{D8AFE84E-7384-4546-93BE-6DD3DF966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Text Box 78">
              <a:extLst>
                <a:ext uri="{FF2B5EF4-FFF2-40B4-BE49-F238E27FC236}">
                  <a16:creationId xmlns:a16="http://schemas.microsoft.com/office/drawing/2014/main" id="{CE020944-6CE1-A241-A502-3070CB3F2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Text Box 79">
              <a:extLst>
                <a:ext uri="{FF2B5EF4-FFF2-40B4-BE49-F238E27FC236}">
                  <a16:creationId xmlns:a16="http://schemas.microsoft.com/office/drawing/2014/main" id="{6E83EDE7-FBD8-9D40-8184-AC4FA7829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Text Box 80">
              <a:extLst>
                <a:ext uri="{FF2B5EF4-FFF2-40B4-BE49-F238E27FC236}">
                  <a16:creationId xmlns:a16="http://schemas.microsoft.com/office/drawing/2014/main" id="{F0A9E74F-943E-7345-BC43-D21916E97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Text Box 81">
              <a:extLst>
                <a:ext uri="{FF2B5EF4-FFF2-40B4-BE49-F238E27FC236}">
                  <a16:creationId xmlns:a16="http://schemas.microsoft.com/office/drawing/2014/main" id="{DA383682-225C-0447-9AF7-1420BAC02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8" name="Text Box 82">
              <a:extLst>
                <a:ext uri="{FF2B5EF4-FFF2-40B4-BE49-F238E27FC236}">
                  <a16:creationId xmlns:a16="http://schemas.microsoft.com/office/drawing/2014/main" id="{8EAF07E0-929A-B64C-ACF8-541540569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83">
              <a:extLst>
                <a:ext uri="{FF2B5EF4-FFF2-40B4-BE49-F238E27FC236}">
                  <a16:creationId xmlns:a16="http://schemas.microsoft.com/office/drawing/2014/main" id="{E9848C27-6784-6A41-8AA7-DB75D56AC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Text Box 84">
              <a:extLst>
                <a:ext uri="{FF2B5EF4-FFF2-40B4-BE49-F238E27FC236}">
                  <a16:creationId xmlns:a16="http://schemas.microsoft.com/office/drawing/2014/main" id="{BDFBC5CB-E4B5-3544-825F-8DD0F6C5E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Text Box 85">
              <a:extLst>
                <a:ext uri="{FF2B5EF4-FFF2-40B4-BE49-F238E27FC236}">
                  <a16:creationId xmlns:a16="http://schemas.microsoft.com/office/drawing/2014/main" id="{2F92FC6C-D0A3-F642-9F43-4FFC5AB4E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4" name="Line 86">
            <a:extLst>
              <a:ext uri="{FF2B5EF4-FFF2-40B4-BE49-F238E27FC236}">
                <a16:creationId xmlns:a16="http://schemas.microsoft.com/office/drawing/2014/main" id="{29E04C57-81D5-544F-B855-293356414F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0037" y="2177461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Line 87">
            <a:extLst>
              <a:ext uri="{FF2B5EF4-FFF2-40B4-BE49-F238E27FC236}">
                <a16:creationId xmlns:a16="http://schemas.microsoft.com/office/drawing/2014/main" id="{B97A6AFC-5448-E949-BF70-48F124275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0" y="2472736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Line 88">
            <a:extLst>
              <a:ext uri="{FF2B5EF4-FFF2-40B4-BE49-F238E27FC236}">
                <a16:creationId xmlns:a16="http://schemas.microsoft.com/office/drawing/2014/main" id="{2B7BC423-BC77-1A4B-AF9B-A8084AB98B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5750" y="2834686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Line 89">
            <a:extLst>
              <a:ext uri="{FF2B5EF4-FFF2-40B4-BE49-F238E27FC236}">
                <a16:creationId xmlns:a16="http://schemas.microsoft.com/office/drawing/2014/main" id="{B89B8C65-1C63-6340-8C75-B9EDB508CC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0037" y="3091861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8" name="Line 90">
            <a:extLst>
              <a:ext uri="{FF2B5EF4-FFF2-40B4-BE49-F238E27FC236}">
                <a16:creationId xmlns:a16="http://schemas.microsoft.com/office/drawing/2014/main" id="{4FC2FDC5-453A-D144-8D2F-2BE3003475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2737" y="3349036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9" name="Oval 114">
            <a:extLst>
              <a:ext uri="{FF2B5EF4-FFF2-40B4-BE49-F238E27FC236}">
                <a16:creationId xmlns:a16="http://schemas.microsoft.com/office/drawing/2014/main" id="{E404980D-7688-DA47-A6DF-A1A955A0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215" y="2015094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90" name="Oval 114">
            <a:extLst>
              <a:ext uri="{FF2B5EF4-FFF2-40B4-BE49-F238E27FC236}">
                <a16:creationId xmlns:a16="http://schemas.microsoft.com/office/drawing/2014/main" id="{799DDBBA-00EB-6846-B04D-BE1A9E29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4" y="261644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91" name="Oval 114">
            <a:extLst>
              <a:ext uri="{FF2B5EF4-FFF2-40B4-BE49-F238E27FC236}">
                <a16:creationId xmlns:a16="http://schemas.microsoft.com/office/drawing/2014/main" id="{B7915513-8F68-FB47-A636-E585AD6DD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856" y="2313986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92" name="Oval 114">
            <a:extLst>
              <a:ext uri="{FF2B5EF4-FFF2-40B4-BE49-F238E27FC236}">
                <a16:creationId xmlns:a16="http://schemas.microsoft.com/office/drawing/2014/main" id="{F5AD41D1-EEE4-9146-B27F-09E5198C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2" y="2927584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93" name="Oval 114">
            <a:extLst>
              <a:ext uri="{FF2B5EF4-FFF2-40B4-BE49-F238E27FC236}">
                <a16:creationId xmlns:a16="http://schemas.microsoft.com/office/drawing/2014/main" id="{5A3DF3F2-2F75-D54C-A47C-6AA86DBA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623" y="321709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6F2AA0E-8874-1649-A6FB-BC60CD9AC2B1}"/>
              </a:ext>
            </a:extLst>
          </p:cNvPr>
          <p:cNvGrpSpPr/>
          <p:nvPr/>
        </p:nvGrpSpPr>
        <p:grpSpPr>
          <a:xfrm>
            <a:off x="4118927" y="2543795"/>
            <a:ext cx="4060768" cy="1390198"/>
            <a:chOff x="3520440" y="2401509"/>
            <a:chExt cx="4060768" cy="1390198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7356BA6-A8C8-D841-A8C0-1962A75DD701}"/>
                </a:ext>
              </a:extLst>
            </p:cNvPr>
            <p:cNvSpPr/>
            <p:nvPr/>
          </p:nvSpPr>
          <p:spPr>
            <a:xfrm>
              <a:off x="3611660" y="3463925"/>
              <a:ext cx="3969548" cy="327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Gill Sans MT" charset="0"/>
                  <a:ea typeface="ＭＳ Ｐゴシック" charset="0"/>
                </a:rPr>
                <a:t>ties can exist (can be broken arbitrarily)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26CF2E4-A007-EA46-9F8E-96FCCAACA955}"/>
                </a:ext>
              </a:extLst>
            </p:cNvPr>
            <p:cNvCxnSpPr/>
            <p:nvPr/>
          </p:nvCxnSpPr>
          <p:spPr bwMode="auto">
            <a:xfrm flipH="1" flipV="1">
              <a:off x="3520440" y="2401509"/>
              <a:ext cx="1153954" cy="1124328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3C6D4AD0-2686-0142-B662-C4BA08264F94}"/>
                </a:ext>
              </a:extLst>
            </p:cNvPr>
            <p:cNvCxnSpPr/>
            <p:nvPr/>
          </p:nvCxnSpPr>
          <p:spPr bwMode="auto">
            <a:xfrm flipV="1">
              <a:off x="4813300" y="2447925"/>
              <a:ext cx="2182143" cy="1070378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367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893799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9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CADE1-B034-A647-88CB-54125F42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u="sng" dirty="0"/>
              <a:t>Decentralized</a:t>
            </a:r>
            <a:r>
              <a:rPr lang="en-AU" dirty="0"/>
              <a:t> routing algorithm:</a:t>
            </a:r>
          </a:p>
          <a:p>
            <a:pPr lvl="1"/>
            <a:r>
              <a:rPr lang="en-AU" dirty="0"/>
              <a:t>No global topology info</a:t>
            </a:r>
          </a:p>
          <a:p>
            <a:pPr lvl="1"/>
            <a:r>
              <a:rPr lang="en-AU" dirty="0"/>
              <a:t>Only neighbouring info</a:t>
            </a:r>
          </a:p>
          <a:p>
            <a:pPr lvl="1"/>
            <a:r>
              <a:rPr lang="en-AU" dirty="0"/>
              <a:t>Rely on neighbour’s route to </a:t>
            </a:r>
            <a:r>
              <a:rPr lang="en-AU" dirty="0" err="1"/>
              <a:t>dest</a:t>
            </a:r>
            <a:r>
              <a:rPr lang="en-AU" dirty="0"/>
              <a:t>.</a:t>
            </a:r>
          </a:p>
          <a:p>
            <a:pPr lvl="1"/>
            <a:endParaRPr lang="en-AU" dirty="0"/>
          </a:p>
          <a:p>
            <a:r>
              <a:rPr lang="en-AU" dirty="0"/>
              <a:t>Example: Sydney to Brisbane:</a:t>
            </a:r>
          </a:p>
          <a:p>
            <a:pPr marL="457200" lvl="1" indent="0">
              <a:buNone/>
            </a:pPr>
            <a:r>
              <a:rPr lang="en-AU" dirty="0"/>
              <a:t>which route, how far? Ask neighbours: </a:t>
            </a:r>
          </a:p>
          <a:p>
            <a:pPr lvl="1"/>
            <a:r>
              <a:rPr lang="en-AU" dirty="0"/>
              <a:t>via Newcastle 	= 200km + 800km	= 1000km</a:t>
            </a:r>
          </a:p>
          <a:p>
            <a:pPr lvl="1"/>
            <a:r>
              <a:rPr lang="en-AU" dirty="0"/>
              <a:t>via Orange	= 300km + 1000km	= 1300km</a:t>
            </a:r>
          </a:p>
          <a:p>
            <a:pPr lvl="1"/>
            <a:r>
              <a:rPr lang="en-AU" dirty="0"/>
              <a:t>via Goulbourn	= 400km + 1200km	= 1600km</a:t>
            </a:r>
          </a:p>
          <a:p>
            <a:pPr lvl="1"/>
            <a:r>
              <a:rPr lang="en-AU" dirty="0"/>
              <a:t>via Wollongong	= 100km + 1100km	= 1200km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D7DC4-AFA0-9547-AD3C-4122284C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F28C3-2C41-D748-9A2D-E61665475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3F724F-C5B5-8448-9330-75182703CB2C}"/>
              </a:ext>
            </a:extLst>
          </p:cNvPr>
          <p:cNvGrpSpPr/>
          <p:nvPr/>
        </p:nvGrpSpPr>
        <p:grpSpPr>
          <a:xfrm>
            <a:off x="7675418" y="546111"/>
            <a:ext cx="4067973" cy="3388580"/>
            <a:chOff x="5812075" y="1373519"/>
            <a:chExt cx="2905157" cy="23361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65901F-E354-AD4B-9F67-ECC4A9D94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2075" y="1373519"/>
              <a:ext cx="2905157" cy="23361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638467-D79C-3D40-8C91-93F80A157BDF}"/>
                </a:ext>
              </a:extLst>
            </p:cNvPr>
            <p:cNvSpPr txBox="1"/>
            <p:nvPr/>
          </p:nvSpPr>
          <p:spPr>
            <a:xfrm>
              <a:off x="7152850" y="2707325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00" b="1" dirty="0"/>
                <a:t>Orange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2E6BA-1D1D-5245-91CB-FBE8F82996CB}"/>
                </a:ext>
              </a:extLst>
            </p:cNvPr>
            <p:cNvSpPr txBox="1"/>
            <p:nvPr/>
          </p:nvSpPr>
          <p:spPr>
            <a:xfrm>
              <a:off x="6725122" y="2951425"/>
              <a:ext cx="7745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00" b="1" dirty="0"/>
                <a:t>Goulbourn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CB7BC0-C806-BF40-B959-085CFDCDF606}"/>
                </a:ext>
              </a:extLst>
            </p:cNvPr>
            <p:cNvSpPr/>
            <p:nvPr/>
          </p:nvSpPr>
          <p:spPr bwMode="auto">
            <a:xfrm>
              <a:off x="7660154" y="2900578"/>
              <a:ext cx="45719" cy="576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C2B9E9-B8A8-A149-989C-12C3383DF8FB}"/>
                </a:ext>
              </a:extLst>
            </p:cNvPr>
            <p:cNvSpPr/>
            <p:nvPr/>
          </p:nvSpPr>
          <p:spPr bwMode="auto">
            <a:xfrm>
              <a:off x="7349092" y="3135295"/>
              <a:ext cx="45719" cy="576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7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6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Let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0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(y):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cost of least-cost path from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Then:</a:t>
              </a:r>
            </a:p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= </a:t>
              </a:r>
              <a:r>
                <a:rPr lang="en-US" sz="32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{ c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x,v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}</a:t>
              </a:r>
            </a:p>
            <a:p>
              <a:pPr>
                <a:buFont typeface="Wingdings" charset="0"/>
                <a:buNone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buFont typeface="Wingdings" charset="0"/>
                <a:buNone/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min</a:t>
              </a:r>
              <a:r>
                <a:rPr lang="en-US" dirty="0">
                  <a:latin typeface="+mn-lt"/>
                </a:rPr>
                <a:t> taken over all neighbors</a:t>
              </a:r>
              <a:r>
                <a:rPr lang="en-US" i="1" dirty="0">
                  <a:latin typeface="+mn-lt"/>
                </a:rPr>
                <a:t> v </a:t>
              </a:r>
              <a:r>
                <a:rPr lang="en-US" dirty="0">
                  <a:latin typeface="+mn-lt"/>
                </a:rPr>
                <a:t>of </a:t>
              </a: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711674" cy="1072830"/>
            <a:chOff x="6490417" y="4684735"/>
            <a:chExt cx="4711674" cy="1072830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711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neighbor v</a:t>
              </a:r>
              <a:r>
                <a:rPr lang="en-US" dirty="0">
                  <a:latin typeface="+mn-lt"/>
                </a:rPr>
                <a:t>’s least-cost-path cost to </a:t>
              </a:r>
              <a:r>
                <a:rPr lang="en-US" i="1" dirty="0">
                  <a:latin typeface="+mn-lt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4925964" cy="1589812"/>
            <a:chOff x="5898825" y="4749453"/>
            <a:chExt cx="4925964" cy="1589812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49259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direct cost of link from</a:t>
              </a:r>
              <a:r>
                <a:rPr lang="en-US" i="1" dirty="0">
                  <a:latin typeface="+mn-lt"/>
                </a:rPr>
                <a:t> x </a:t>
              </a:r>
              <a:r>
                <a:rPr lang="en-US" dirty="0">
                  <a:latin typeface="+mn-lt"/>
                </a:rPr>
                <a:t>to neighbor </a:t>
              </a:r>
              <a:r>
                <a:rPr lang="en-US" i="1" dirty="0">
                  <a:latin typeface="+mn-lt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AE331218-1E99-E941-9387-7983664AEC68}"/>
              </a:ext>
            </a:extLst>
          </p:cNvPr>
          <p:cNvSpPr/>
          <p:nvPr/>
        </p:nvSpPr>
        <p:spPr bwMode="auto">
          <a:xfrm>
            <a:off x="7072122" y="2236726"/>
            <a:ext cx="4890694" cy="879475"/>
          </a:xfrm>
          <a:prstGeom prst="wedgeEllipseCallout">
            <a:avLst>
              <a:gd name="adj1" fmla="val -52518"/>
              <a:gd name="adj2" fmla="val 17838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shift routing responsibility</a:t>
            </a:r>
          </a:p>
          <a:p>
            <a:pPr algn="ctr"/>
            <a:r>
              <a:rPr lang="en-AU" sz="2400" dirty="0"/>
              <a:t>to neighbours</a:t>
            </a:r>
          </a:p>
        </p:txBody>
      </p:sp>
    </p:spTree>
    <p:extLst>
      <p:ext uri="{BB962C8B-B14F-4D97-AF65-F5344CB8AC3E}">
        <p14:creationId xmlns:p14="http://schemas.microsoft.com/office/powerpoint/2010/main" val="35500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1" name="Freeform 4">
            <a:extLst>
              <a:ext uri="{FF2B5EF4-FFF2-40B4-BE49-F238E27FC236}">
                <a16:creationId xmlns:a16="http://schemas.microsoft.com/office/drawing/2014/main" id="{B3361BDC-FC6E-7D45-AF3A-D0E68A57BA18}"/>
              </a:ext>
            </a:extLst>
          </p:cNvPr>
          <p:cNvSpPr>
            <a:spLocks/>
          </p:cNvSpPr>
          <p:nvPr/>
        </p:nvSpPr>
        <p:spPr bwMode="auto">
          <a:xfrm>
            <a:off x="1464895" y="2577601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EB384ECE-A843-C347-B24C-9E275CEAC2CD}"/>
              </a:ext>
            </a:extLst>
          </p:cNvPr>
          <p:cNvSpPr>
            <a:spLocks/>
          </p:cNvSpPr>
          <p:nvPr/>
        </p:nvSpPr>
        <p:spPr bwMode="auto">
          <a:xfrm>
            <a:off x="1974545" y="3431326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Oval 6">
            <a:extLst>
              <a:ext uri="{FF2B5EF4-FFF2-40B4-BE49-F238E27FC236}">
                <a16:creationId xmlns:a16="http://schemas.microsoft.com/office/drawing/2014/main" id="{AB39D95A-2416-9A44-A4A8-038FB65B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155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" name="Line 7">
            <a:extLst>
              <a:ext uri="{FF2B5EF4-FFF2-40B4-BE49-F238E27FC236}">
                <a16:creationId xmlns:a16="http://schemas.microsoft.com/office/drawing/2014/main" id="{E78BA6E9-D2DE-3B4C-B8F0-0B60FEC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795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:a16="http://schemas.microsoft.com/office/drawing/2014/main" id="{A0D47CD4-5213-7747-B8ED-B82CB1DF3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83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:a16="http://schemas.microsoft.com/office/drawing/2014/main" id="{9CC7A1F3-7121-9A4D-8ED5-61BE0641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043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7" name="Oval 10">
            <a:extLst>
              <a:ext uri="{FF2B5EF4-FFF2-40B4-BE49-F238E27FC236}">
                <a16:creationId xmlns:a16="http://schemas.microsoft.com/office/drawing/2014/main" id="{942A74E2-4B12-2844-8247-4DD1081A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33" y="37107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:a16="http://schemas.microsoft.com/office/drawing/2014/main" id="{74166FED-9DB6-AE4B-B5E4-19FFE332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251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Line 27">
            <a:extLst>
              <a:ext uri="{FF2B5EF4-FFF2-40B4-BE49-F238E27FC236}">
                <a16:creationId xmlns:a16="http://schemas.microsoft.com/office/drawing/2014/main" id="{69186391-9606-034D-9306-C735925D8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058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" name="Line 28">
            <a:extLst>
              <a:ext uri="{FF2B5EF4-FFF2-40B4-BE49-F238E27FC236}">
                <a16:creationId xmlns:a16="http://schemas.microsoft.com/office/drawing/2014/main" id="{75BB6334-D1C4-D94A-BA99-4367AA95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945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:a16="http://schemas.microsoft.com/office/drawing/2014/main" id="{4D831A84-D0A6-2A4D-89B7-0B39B1BD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139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D0D42B8D-5E2B-7841-A6D2-30BC214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295" y="43203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31">
            <a:extLst>
              <a:ext uri="{FF2B5EF4-FFF2-40B4-BE49-F238E27FC236}">
                <a16:creationId xmlns:a16="http://schemas.microsoft.com/office/drawing/2014/main" id="{12DF998B-81DA-CA49-8C5F-CC780FA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83763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:a16="http://schemas.microsoft.com/office/drawing/2014/main" id="{0931E746-EEC9-4149-B22C-B128CADA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995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18A78410-02D9-124E-8247-E082F132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83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:a16="http://schemas.microsoft.com/office/drawing/2014/main" id="{200B969E-4AA3-A14C-AF42-EAA874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72651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Oval 35">
            <a:extLst>
              <a:ext uri="{FF2B5EF4-FFF2-40B4-BE49-F238E27FC236}">
                <a16:creationId xmlns:a16="http://schemas.microsoft.com/office/drawing/2014/main" id="{79F8363D-C882-3044-8464-7FCFFC28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3" y="3778988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Freeform 36">
            <a:extLst>
              <a:ext uri="{FF2B5EF4-FFF2-40B4-BE49-F238E27FC236}">
                <a16:creationId xmlns:a16="http://schemas.microsoft.com/office/drawing/2014/main" id="{C5ED50C5-F56B-144B-B077-B4B2FEDC3660}"/>
              </a:ext>
            </a:extLst>
          </p:cNvPr>
          <p:cNvSpPr>
            <a:spLocks/>
          </p:cNvSpPr>
          <p:nvPr/>
        </p:nvSpPr>
        <p:spPr bwMode="auto">
          <a:xfrm>
            <a:off x="3655708" y="3474188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37">
            <a:extLst>
              <a:ext uri="{FF2B5EF4-FFF2-40B4-BE49-F238E27FC236}">
                <a16:creationId xmlns:a16="http://schemas.microsoft.com/office/drawing/2014/main" id="{A19ED863-F302-4C4B-BF32-9ED18D75863D}"/>
              </a:ext>
            </a:extLst>
          </p:cNvPr>
          <p:cNvSpPr>
            <a:spLocks/>
          </p:cNvSpPr>
          <p:nvPr/>
        </p:nvSpPr>
        <p:spPr bwMode="auto">
          <a:xfrm>
            <a:off x="2555570" y="3483713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38">
            <a:extLst>
              <a:ext uri="{FF2B5EF4-FFF2-40B4-BE49-F238E27FC236}">
                <a16:creationId xmlns:a16="http://schemas.microsoft.com/office/drawing/2014/main" id="{6BF3134C-2B3E-1548-AB3D-A3BDFF4F4A5C}"/>
              </a:ext>
            </a:extLst>
          </p:cNvPr>
          <p:cNvSpPr>
            <a:spLocks/>
          </p:cNvSpPr>
          <p:nvPr/>
        </p:nvSpPr>
        <p:spPr bwMode="auto">
          <a:xfrm>
            <a:off x="2817508" y="3459901"/>
            <a:ext cx="800100" cy="952500"/>
          </a:xfrm>
          <a:custGeom>
            <a:avLst/>
            <a:gdLst>
              <a:gd name="T0" fmla="*/ 0 w 378"/>
              <a:gd name="T1" fmla="*/ 11993521 h 174"/>
              <a:gd name="T2" fmla="*/ 503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Freeform 39">
            <a:extLst>
              <a:ext uri="{FF2B5EF4-FFF2-40B4-BE49-F238E27FC236}">
                <a16:creationId xmlns:a16="http://schemas.microsoft.com/office/drawing/2014/main" id="{C6245707-E1A1-D049-ABCA-63F805299AF1}"/>
              </a:ext>
            </a:extLst>
          </p:cNvPr>
          <p:cNvSpPr>
            <a:spLocks/>
          </p:cNvSpPr>
          <p:nvPr/>
        </p:nvSpPr>
        <p:spPr bwMode="auto">
          <a:xfrm>
            <a:off x="3908120" y="4012351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Freeform 40">
            <a:extLst>
              <a:ext uri="{FF2B5EF4-FFF2-40B4-BE49-F238E27FC236}">
                <a16:creationId xmlns:a16="http://schemas.microsoft.com/office/drawing/2014/main" id="{4B76FA55-0E59-6C45-8AD8-BE40BC0A5648}"/>
              </a:ext>
            </a:extLst>
          </p:cNvPr>
          <p:cNvSpPr>
            <a:spLocks/>
          </p:cNvSpPr>
          <p:nvPr/>
        </p:nvSpPr>
        <p:spPr bwMode="auto">
          <a:xfrm>
            <a:off x="2827033" y="446002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Freeform 41">
            <a:extLst>
              <a:ext uri="{FF2B5EF4-FFF2-40B4-BE49-F238E27FC236}">
                <a16:creationId xmlns:a16="http://schemas.microsoft.com/office/drawing/2014/main" id="{478F5CA3-540D-704B-A0A9-843221692BFB}"/>
              </a:ext>
            </a:extLst>
          </p:cNvPr>
          <p:cNvSpPr>
            <a:spLocks/>
          </p:cNvSpPr>
          <p:nvPr/>
        </p:nvSpPr>
        <p:spPr bwMode="auto">
          <a:xfrm>
            <a:off x="1888820" y="3945676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Freeform 42">
            <a:extLst>
              <a:ext uri="{FF2B5EF4-FFF2-40B4-BE49-F238E27FC236}">
                <a16:creationId xmlns:a16="http://schemas.microsoft.com/office/drawing/2014/main" id="{09441A01-DB3D-8849-9E6E-B61A9E1DF7A5}"/>
              </a:ext>
            </a:extLst>
          </p:cNvPr>
          <p:cNvSpPr>
            <a:spLocks/>
          </p:cNvSpPr>
          <p:nvPr/>
        </p:nvSpPr>
        <p:spPr bwMode="auto">
          <a:xfrm>
            <a:off x="2817508" y="33646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:a16="http://schemas.microsoft.com/office/drawing/2014/main" id="{FFD32857-C28D-9847-80E0-9E7FFFB0893C}"/>
              </a:ext>
            </a:extLst>
          </p:cNvPr>
          <p:cNvSpPr>
            <a:spLocks/>
          </p:cNvSpPr>
          <p:nvPr/>
        </p:nvSpPr>
        <p:spPr bwMode="auto">
          <a:xfrm>
            <a:off x="3889070" y="3359888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:a16="http://schemas.microsoft.com/office/drawing/2014/main" id="{95317AFD-8425-9047-82D2-5C53D86FC4B1}"/>
              </a:ext>
            </a:extLst>
          </p:cNvPr>
          <p:cNvSpPr>
            <a:spLocks/>
          </p:cNvSpPr>
          <p:nvPr/>
        </p:nvSpPr>
        <p:spPr bwMode="auto">
          <a:xfrm>
            <a:off x="1798333" y="2678851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2" name="Group 45">
            <a:extLst>
              <a:ext uri="{FF2B5EF4-FFF2-40B4-BE49-F238E27FC236}">
                <a16:creationId xmlns:a16="http://schemas.microsoft.com/office/drawing/2014/main" id="{8EA0B5C0-FA92-A244-9016-9BA3D6889A5F}"/>
              </a:ext>
            </a:extLst>
          </p:cNvPr>
          <p:cNvGrpSpPr>
            <a:grpSpLocks/>
          </p:cNvGrpSpPr>
          <p:nvPr/>
        </p:nvGrpSpPr>
        <p:grpSpPr bwMode="auto">
          <a:xfrm>
            <a:off x="1639583" y="3628176"/>
            <a:ext cx="325438" cy="396875"/>
            <a:chOff x="2954" y="2425"/>
            <a:chExt cx="208" cy="250"/>
          </a:xfrm>
        </p:grpSpPr>
        <p:sp>
          <p:nvSpPr>
            <p:cNvPr id="168" name="Rectangle 46">
              <a:extLst>
                <a:ext uri="{FF2B5EF4-FFF2-40B4-BE49-F238E27FC236}">
                  <a16:creationId xmlns:a16="http://schemas.microsoft.com/office/drawing/2014/main" id="{F6376756-4852-A74B-A929-795C12362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47">
              <a:extLst>
                <a:ext uri="{FF2B5EF4-FFF2-40B4-BE49-F238E27FC236}">
                  <a16:creationId xmlns:a16="http://schemas.microsoft.com/office/drawing/2014/main" id="{8D21A96D-93CD-CC4E-9802-65B183FC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" y="2425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3" name="Group 48">
            <a:extLst>
              <a:ext uri="{FF2B5EF4-FFF2-40B4-BE49-F238E27FC236}">
                <a16:creationId xmlns:a16="http://schemas.microsoft.com/office/drawing/2014/main" id="{BAEC1726-7585-D84C-8544-8B19570BB0D1}"/>
              </a:ext>
            </a:extLst>
          </p:cNvPr>
          <p:cNvGrpSpPr>
            <a:grpSpLocks/>
          </p:cNvGrpSpPr>
          <p:nvPr/>
        </p:nvGrpSpPr>
        <p:grpSpPr bwMode="auto">
          <a:xfrm>
            <a:off x="3503308" y="4237776"/>
            <a:ext cx="311150" cy="396875"/>
            <a:chOff x="2958" y="2425"/>
            <a:chExt cx="199" cy="250"/>
          </a:xfrm>
        </p:grpSpPr>
        <p:sp>
          <p:nvSpPr>
            <p:cNvPr id="166" name="Rectangle 49">
              <a:extLst>
                <a:ext uri="{FF2B5EF4-FFF2-40B4-BE49-F238E27FC236}">
                  <a16:creationId xmlns:a16="http://schemas.microsoft.com/office/drawing/2014/main" id="{30D6A47E-3051-2642-B778-56D0A6AD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Text Box 50">
              <a:extLst>
                <a:ext uri="{FF2B5EF4-FFF2-40B4-BE49-F238E27FC236}">
                  <a16:creationId xmlns:a16="http://schemas.microsoft.com/office/drawing/2014/main" id="{657B88CD-80B6-9149-A47C-0E4E47210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7" name="Group 60">
            <a:extLst>
              <a:ext uri="{FF2B5EF4-FFF2-40B4-BE49-F238E27FC236}">
                <a16:creationId xmlns:a16="http://schemas.microsoft.com/office/drawing/2014/main" id="{C6605578-FE95-B24F-BADA-356BBFD8BB95}"/>
              </a:ext>
            </a:extLst>
          </p:cNvPr>
          <p:cNvGrpSpPr>
            <a:grpSpLocks/>
          </p:cNvGrpSpPr>
          <p:nvPr/>
        </p:nvGrpSpPr>
        <p:grpSpPr bwMode="auto">
          <a:xfrm>
            <a:off x="4398658" y="3647226"/>
            <a:ext cx="336550" cy="457200"/>
            <a:chOff x="2949" y="2395"/>
            <a:chExt cx="214" cy="288"/>
          </a:xfrm>
        </p:grpSpPr>
        <p:sp>
          <p:nvSpPr>
            <p:cNvPr id="158" name="Rectangle 61">
              <a:extLst>
                <a:ext uri="{FF2B5EF4-FFF2-40B4-BE49-F238E27FC236}">
                  <a16:creationId xmlns:a16="http://schemas.microsoft.com/office/drawing/2014/main" id="{41CF463B-AC90-B448-AB77-AD1A2A48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Text Box 62">
              <a:extLst>
                <a:ext uri="{FF2B5EF4-FFF2-40B4-BE49-F238E27FC236}">
                  <a16:creationId xmlns:a16="http://schemas.microsoft.com/office/drawing/2014/main" id="{6948C996-9399-804D-A0BC-5489BB15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148" name="Text Box 63">
            <a:extLst>
              <a:ext uri="{FF2B5EF4-FFF2-40B4-BE49-F238E27FC236}">
                <a16:creationId xmlns:a16="http://schemas.microsoft.com/office/drawing/2014/main" id="{5119DE63-46A3-DA49-98F8-27DCAD9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08" y="3348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9" name="Text Box 64">
            <a:extLst>
              <a:ext uri="{FF2B5EF4-FFF2-40B4-BE49-F238E27FC236}">
                <a16:creationId xmlns:a16="http://schemas.microsoft.com/office/drawing/2014/main" id="{C6DA4233-38DD-5642-A09A-BB31A7CE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58" y="36964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Text Box 65">
            <a:extLst>
              <a:ext uri="{FF2B5EF4-FFF2-40B4-BE49-F238E27FC236}">
                <a16:creationId xmlns:a16="http://schemas.microsoft.com/office/drawing/2014/main" id="{6E303301-D563-6140-AA2B-70CA3406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95" y="403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Text Box 66">
            <a:extLst>
              <a:ext uri="{FF2B5EF4-FFF2-40B4-BE49-F238E27FC236}">
                <a16:creationId xmlns:a16="http://schemas.microsoft.com/office/drawing/2014/main" id="{CBC99722-8514-834D-85FC-347C8216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658" y="3844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Text Box 67">
            <a:extLst>
              <a:ext uri="{FF2B5EF4-FFF2-40B4-BE49-F238E27FC236}">
                <a16:creationId xmlns:a16="http://schemas.microsoft.com/office/drawing/2014/main" id="{83B046CC-9905-9C43-9054-62843B4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645" y="44060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Text Box 68">
            <a:extLst>
              <a:ext uri="{FF2B5EF4-FFF2-40B4-BE49-F238E27FC236}">
                <a16:creationId xmlns:a16="http://schemas.microsoft.com/office/drawing/2014/main" id="{534112F7-D709-B040-8EB3-28DABCD6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45" y="37250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Text Box 69">
            <a:extLst>
              <a:ext uri="{FF2B5EF4-FFF2-40B4-BE49-F238E27FC236}">
                <a16:creationId xmlns:a16="http://schemas.microsoft.com/office/drawing/2014/main" id="{23747841-C3BA-4F4A-AF0C-5509D7A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45" y="41441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70">
            <a:extLst>
              <a:ext uri="{FF2B5EF4-FFF2-40B4-BE49-F238E27FC236}">
                <a16:creationId xmlns:a16="http://schemas.microsoft.com/office/drawing/2014/main" id="{505A16BA-1B4E-2946-BF56-95BF07F6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83" y="32916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Text Box 71">
            <a:extLst>
              <a:ext uri="{FF2B5EF4-FFF2-40B4-BE49-F238E27FC236}">
                <a16:creationId xmlns:a16="http://schemas.microsoft.com/office/drawing/2014/main" id="{629902D3-50B9-0949-B491-4ABB1814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70" y="30535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Text Box 72">
            <a:extLst>
              <a:ext uri="{FF2B5EF4-FFF2-40B4-BE49-F238E27FC236}">
                <a16:creationId xmlns:a16="http://schemas.microsoft.com/office/drawing/2014/main" id="{165ABB11-551D-C643-B086-8CDB007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58" y="26296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Text Box 73">
            <a:extLst>
              <a:ext uri="{FF2B5EF4-FFF2-40B4-BE49-F238E27FC236}">
                <a16:creationId xmlns:a16="http://schemas.microsoft.com/office/drawing/2014/main" id="{50793FC3-EA52-8A46-B2EB-EA9264E2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8" y="1453057"/>
            <a:ext cx="1106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Suppose that </a:t>
            </a:r>
            <a:r>
              <a:rPr kumimoji="0" lang="en-US" sz="2800" b="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’s neighboring node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s, x,v,w,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know that for destination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z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6EDB62A-BA4E-E241-91FE-0B3F85B42586}"/>
              </a:ext>
            </a:extLst>
          </p:cNvPr>
          <p:cNvGrpSpPr/>
          <p:nvPr/>
        </p:nvGrpSpPr>
        <p:grpSpPr>
          <a:xfrm>
            <a:off x="5954236" y="2228981"/>
            <a:ext cx="4331635" cy="1775026"/>
            <a:chOff x="5954236" y="2228981"/>
            <a:chExt cx="4331635" cy="1775026"/>
          </a:xfrm>
        </p:grpSpPr>
        <p:sp>
          <p:nvSpPr>
            <p:cNvPr id="171" name="Text Box 74">
              <a:extLst>
                <a:ext uri="{FF2B5EF4-FFF2-40B4-BE49-F238E27FC236}">
                  <a16:creationId xmlns:a16="http://schemas.microsoft.com/office/drawing/2014/main" id="{08AC163F-B177-6F4C-8CFD-A821A782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193" y="2803678"/>
              <a:ext cx="3595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= min {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u,v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u,x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u,w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}</a:t>
              </a:r>
            </a:p>
          </p:txBody>
        </p:sp>
        <p:sp>
          <p:nvSpPr>
            <p:cNvPr id="173" name="Text Box 76">
              <a:extLst>
                <a:ext uri="{FF2B5EF4-FFF2-40B4-BE49-F238E27FC236}">
                  <a16:creationId xmlns:a16="http://schemas.microsoft.com/office/drawing/2014/main" id="{75683FA0-BB30-1143-8370-A231590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6" y="2228981"/>
              <a:ext cx="43316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Bellman-Ford equation says: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322153-8ADE-0E45-A262-AA9A6F947B78}"/>
              </a:ext>
            </a:extLst>
          </p:cNvPr>
          <p:cNvSpPr/>
          <p:nvPr/>
        </p:nvSpPr>
        <p:spPr>
          <a:xfrm>
            <a:off x="1490598" y="3507287"/>
            <a:ext cx="613776" cy="6137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CDC77B-12CB-3641-B097-13A93B9A5519}"/>
              </a:ext>
            </a:extLst>
          </p:cNvPr>
          <p:cNvGrpSpPr/>
          <p:nvPr/>
        </p:nvGrpSpPr>
        <p:grpSpPr>
          <a:xfrm>
            <a:off x="764088" y="2192055"/>
            <a:ext cx="1691013" cy="1127342"/>
            <a:chOff x="764088" y="2192055"/>
            <a:chExt cx="1691013" cy="112734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6815DA-1947-6340-8445-6A386E65C0A9}"/>
                </a:ext>
              </a:extLst>
            </p:cNvPr>
            <p:cNvSpPr/>
            <p:nvPr/>
          </p:nvSpPr>
          <p:spPr>
            <a:xfrm>
              <a:off x="851770" y="2630466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668ED3-D130-3D45-B084-001DB41CD429}"/>
                </a:ext>
              </a:extLst>
            </p:cNvPr>
            <p:cNvGrpSpPr/>
            <p:nvPr/>
          </p:nvGrpSpPr>
          <p:grpSpPr>
            <a:xfrm>
              <a:off x="764088" y="2192055"/>
              <a:ext cx="1346844" cy="461665"/>
              <a:chOff x="764088" y="2192055"/>
              <a:chExt cx="1346844" cy="461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EA4562-9169-7C42-BB3A-DDCF769E8C27}"/>
                  </a:ext>
                </a:extLst>
              </p:cNvPr>
              <p:cNvSpPr/>
              <p:nvPr/>
            </p:nvSpPr>
            <p:spPr>
              <a:xfrm>
                <a:off x="851770" y="224215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04257-DEFD-8540-BF6E-236DE2C4C53F}"/>
                  </a:ext>
                </a:extLst>
              </p:cNvPr>
              <p:cNvSpPr txBox="1"/>
              <p:nvPr/>
            </p:nvSpPr>
            <p:spPr>
              <a:xfrm>
                <a:off x="764088" y="2192055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v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= 5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21CBAE-72DC-0B4C-AC71-D468764AA3F0}"/>
              </a:ext>
            </a:extLst>
          </p:cNvPr>
          <p:cNvGrpSpPr/>
          <p:nvPr/>
        </p:nvGrpSpPr>
        <p:grpSpPr>
          <a:xfrm>
            <a:off x="2315033" y="3160213"/>
            <a:ext cx="501650" cy="396875"/>
            <a:chOff x="836555" y="3112712"/>
            <a:chExt cx="501650" cy="39687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A465F243-8453-E94C-A8EB-000E66654551}"/>
                </a:ext>
              </a:extLst>
            </p:cNvPr>
            <p:cNvGrpSpPr/>
            <p:nvPr/>
          </p:nvGrpSpPr>
          <p:grpSpPr>
            <a:xfrm>
              <a:off x="836555" y="3205962"/>
              <a:ext cx="501650" cy="233363"/>
              <a:chOff x="2303158" y="3229713"/>
              <a:chExt cx="501650" cy="233363"/>
            </a:xfrm>
          </p:grpSpPr>
          <p:sp>
            <p:nvSpPr>
              <p:cNvPr id="113" name="Oval 16">
                <a:extLst>
                  <a:ext uri="{FF2B5EF4-FFF2-40B4-BE49-F238E27FC236}">
                    <a16:creationId xmlns:a16="http://schemas.microsoft.com/office/drawing/2014/main" id="{0853C746-773B-9B4B-9E9D-1A3FFD5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34488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17">
                <a:extLst>
                  <a:ext uri="{FF2B5EF4-FFF2-40B4-BE49-F238E27FC236}">
                    <a16:creationId xmlns:a16="http://schemas.microsoft.com/office/drawing/2014/main" id="{02D5EB0A-0D47-D64A-94C0-9489ADD6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920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:a16="http://schemas.microsoft.com/office/drawing/2014/main" id="{19267F03-A18E-E94D-AFBE-D36264403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4808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Rectangle 19">
                <a:extLst>
                  <a:ext uri="{FF2B5EF4-FFF2-40B4-BE49-F238E27FC236}">
                    <a16:creationId xmlns:a16="http://schemas.microsoft.com/office/drawing/2014/main" id="{5775B4BF-7190-E346-A0C4-3136C4FD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23376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Oval 20">
                <a:extLst>
                  <a:ext uri="{FF2B5EF4-FFF2-40B4-BE49-F238E27FC236}">
                    <a16:creationId xmlns:a16="http://schemas.microsoft.com/office/drawing/2014/main" id="{527A7EAA-5AB1-D541-8B8E-A74D44BA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158" y="3229713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6" name="Group 57">
              <a:extLst>
                <a:ext uri="{FF2B5EF4-FFF2-40B4-BE49-F238E27FC236}">
                  <a16:creationId xmlns:a16="http://schemas.microsoft.com/office/drawing/2014/main" id="{E5EC63B4-77F4-0244-AFB9-0658A6C7E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455" y="3112712"/>
              <a:ext cx="311150" cy="396875"/>
              <a:chOff x="2958" y="2425"/>
              <a:chExt cx="199" cy="250"/>
            </a:xfrm>
          </p:grpSpPr>
          <p:sp>
            <p:nvSpPr>
              <p:cNvPr id="160" name="Rectangle 58">
                <a:extLst>
                  <a:ext uri="{FF2B5EF4-FFF2-40B4-BE49-F238E27FC236}">
                    <a16:creationId xmlns:a16="http://schemas.microsoft.com/office/drawing/2014/main" id="{DD912960-89ED-D147-B665-AC6CCFCE5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1" name="Text Box 59">
                <a:extLst>
                  <a:ext uri="{FF2B5EF4-FFF2-40B4-BE49-F238E27FC236}">
                    <a16:creationId xmlns:a16="http://schemas.microsoft.com/office/drawing/2014/main" id="{540DB369-7FE9-DE41-B6CA-42B11EC1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0B3B02B-083F-B544-92D3-D4A53099AC16}"/>
              </a:ext>
            </a:extLst>
          </p:cNvPr>
          <p:cNvGrpSpPr/>
          <p:nvPr/>
        </p:nvGrpSpPr>
        <p:grpSpPr>
          <a:xfrm>
            <a:off x="3717682" y="2156537"/>
            <a:ext cx="1617434" cy="1131193"/>
            <a:chOff x="3717682" y="2156537"/>
            <a:chExt cx="1617434" cy="1131193"/>
          </a:xfrm>
        </p:grpSpPr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DC690BC-B355-8B44-A59E-02C693DA19C7}"/>
                </a:ext>
              </a:extLst>
            </p:cNvPr>
            <p:cNvSpPr/>
            <p:nvPr/>
          </p:nvSpPr>
          <p:spPr>
            <a:xfrm flipH="1">
              <a:off x="3717682" y="2598799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8A5A808-82DD-BB42-BA0F-146BE0A1F565}"/>
                </a:ext>
              </a:extLst>
            </p:cNvPr>
            <p:cNvGrpSpPr/>
            <p:nvPr/>
          </p:nvGrpSpPr>
          <p:grpSpPr>
            <a:xfrm>
              <a:off x="3933770" y="2156537"/>
              <a:ext cx="1401346" cy="461665"/>
              <a:chOff x="5257869" y="2364355"/>
              <a:chExt cx="1401346" cy="46166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549EF23C-2FFE-C14C-951E-E59A0690CED4}"/>
                  </a:ext>
                </a:extLst>
              </p:cNvPr>
              <p:cNvSpPr/>
              <p:nvPr/>
            </p:nvSpPr>
            <p:spPr>
              <a:xfrm>
                <a:off x="5402893" y="242169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49CD771-2F80-AF41-B52D-63EB08A14300}"/>
                  </a:ext>
                </a:extLst>
              </p:cNvPr>
              <p:cNvSpPr txBox="1"/>
              <p:nvPr/>
            </p:nvSpPr>
            <p:spPr>
              <a:xfrm>
                <a:off x="5257869" y="2364355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w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=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3</a:t>
                </a:r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186D734-0E35-0848-877D-0B8A6851C7C0}"/>
              </a:ext>
            </a:extLst>
          </p:cNvPr>
          <p:cNvGrpSpPr/>
          <p:nvPr/>
        </p:nvGrpSpPr>
        <p:grpSpPr>
          <a:xfrm>
            <a:off x="3392183" y="3123351"/>
            <a:ext cx="500062" cy="396875"/>
            <a:chOff x="3392183" y="3123351"/>
            <a:chExt cx="500062" cy="396875"/>
          </a:xfrm>
        </p:grpSpPr>
        <p:sp>
          <p:nvSpPr>
            <p:cNvPr id="118" name="Oval 21">
              <a:extLst>
                <a:ext uri="{FF2B5EF4-FFF2-40B4-BE49-F238E27FC236}">
                  <a16:creationId xmlns:a16="http://schemas.microsoft.com/office/drawing/2014/main" id="{CA014D69-6A3C-9242-91D0-7DCB5FF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28138"/>
              <a:ext cx="495300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:a16="http://schemas.microsoft.com/office/drawing/2014/main" id="{A6BCF00D-E263-8C4C-AD85-5BD8F55A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CDCA1E47-6B43-D144-9AB7-28160C22D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4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4">
              <a:extLst>
                <a:ext uri="{FF2B5EF4-FFF2-40B4-BE49-F238E27FC236}">
                  <a16:creationId xmlns:a16="http://schemas.microsoft.com/office/drawing/2014/main" id="{B3CD70A8-E93D-AC46-8A88-E9576AB3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17026"/>
              <a:ext cx="490538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25">
              <a:extLst>
                <a:ext uri="{FF2B5EF4-FFF2-40B4-BE49-F238E27FC236}">
                  <a16:creationId xmlns:a16="http://schemas.microsoft.com/office/drawing/2014/main" id="{C2A5705E-82DA-3146-B8C6-31D2108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45" y="3228126"/>
              <a:ext cx="495300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" name="Group 54">
              <a:extLst>
                <a:ext uri="{FF2B5EF4-FFF2-40B4-BE49-F238E27FC236}">
                  <a16:creationId xmlns:a16="http://schemas.microsoft.com/office/drawing/2014/main" id="{10D52570-25C6-A74A-94B9-5AE0B127B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6795" y="3123351"/>
              <a:ext cx="368300" cy="396875"/>
              <a:chOff x="2941" y="2413"/>
              <a:chExt cx="235" cy="250"/>
            </a:xfrm>
          </p:grpSpPr>
          <p:sp>
            <p:nvSpPr>
              <p:cNvPr id="162" name="Rectangle 55">
                <a:extLst>
                  <a:ext uri="{FF2B5EF4-FFF2-40B4-BE49-F238E27FC236}">
                    <a16:creationId xmlns:a16="http://schemas.microsoft.com/office/drawing/2014/main" id="{E048F283-E3E7-474A-9EB5-932E8F2E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Text Box 56">
                <a:extLst>
                  <a:ext uri="{FF2B5EF4-FFF2-40B4-BE49-F238E27FC236}">
                    <a16:creationId xmlns:a16="http://schemas.microsoft.com/office/drawing/2014/main" id="{44012ACC-934B-934B-8D00-F664ACDB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13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0B586A-B5CC-CE4A-9EA2-334F6AEAC3E2}"/>
              </a:ext>
            </a:extLst>
          </p:cNvPr>
          <p:cNvGrpSpPr/>
          <p:nvPr/>
        </p:nvGrpSpPr>
        <p:grpSpPr>
          <a:xfrm>
            <a:off x="848468" y="4372180"/>
            <a:ext cx="1691740" cy="1106944"/>
            <a:chOff x="848468" y="4372180"/>
            <a:chExt cx="1691740" cy="1106944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0FDAB56E-7C26-614E-9058-3AA449B7210D}"/>
                </a:ext>
              </a:extLst>
            </p:cNvPr>
            <p:cNvSpPr/>
            <p:nvPr/>
          </p:nvSpPr>
          <p:spPr>
            <a:xfrm flipV="1">
              <a:off x="936877" y="4372180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1779409-6F55-874D-8E5A-3B311FFB355F}"/>
                </a:ext>
              </a:extLst>
            </p:cNvPr>
            <p:cNvGrpSpPr/>
            <p:nvPr/>
          </p:nvGrpSpPr>
          <p:grpSpPr>
            <a:xfrm>
              <a:off x="848468" y="5017459"/>
              <a:ext cx="1342034" cy="461665"/>
              <a:chOff x="296266" y="4536509"/>
              <a:chExt cx="1342034" cy="46166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48F49C-5FEB-D94C-B56E-06D13EA9B5E1}"/>
                  </a:ext>
                </a:extLst>
              </p:cNvPr>
              <p:cNvSpPr/>
              <p:nvPr/>
            </p:nvSpPr>
            <p:spPr>
              <a:xfrm>
                <a:off x="398223" y="4576176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DB737CC-056A-554D-A2BB-CD3B4E0B69C1}"/>
                  </a:ext>
                </a:extLst>
              </p:cNvPr>
              <p:cNvSpPr txBox="1"/>
              <p:nvPr/>
            </p:nvSpPr>
            <p:spPr>
              <a:xfrm>
                <a:off x="296266" y="4536509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 = 3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8A5A6F4-5535-7044-9045-AFBC8693D3DD}"/>
              </a:ext>
            </a:extLst>
          </p:cNvPr>
          <p:cNvGrpSpPr/>
          <p:nvPr/>
        </p:nvGrpSpPr>
        <p:grpSpPr>
          <a:xfrm>
            <a:off x="2309508" y="4185388"/>
            <a:ext cx="501650" cy="457200"/>
            <a:chOff x="2309508" y="4185388"/>
            <a:chExt cx="501650" cy="457200"/>
          </a:xfrm>
        </p:grpSpPr>
        <p:sp>
          <p:nvSpPr>
            <p:cNvPr id="108" name="Oval 11">
              <a:extLst>
                <a:ext uri="{FF2B5EF4-FFF2-40B4-BE49-F238E27FC236}">
                  <a16:creationId xmlns:a16="http://schemas.microsoft.com/office/drawing/2014/main" id="{470E1052-993B-F24E-9782-67DE07D0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29863"/>
              <a:ext cx="496888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2">
              <a:extLst>
                <a:ext uri="{FF2B5EF4-FFF2-40B4-BE49-F238E27FC236}">
                  <a16:creationId xmlns:a16="http://schemas.microsoft.com/office/drawing/2014/main" id="{31D48756-4D3F-4547-BA38-955DF048F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70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:a16="http://schemas.microsoft.com/office/drawing/2014/main" id="{739610AA-5AAB-D14A-A48E-0A54C959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158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id="{360C5DF9-4C76-A744-9F0B-26316821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18751"/>
              <a:ext cx="492125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val 15">
              <a:extLst>
                <a:ext uri="{FF2B5EF4-FFF2-40B4-BE49-F238E27FC236}">
                  <a16:creationId xmlns:a16="http://schemas.microsoft.com/office/drawing/2014/main" id="{2CD5FE5E-F3FC-794D-801F-716C3113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508" y="4325088"/>
              <a:ext cx="496888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4" name="Group 51">
              <a:extLst>
                <a:ext uri="{FF2B5EF4-FFF2-40B4-BE49-F238E27FC236}">
                  <a16:creationId xmlns:a16="http://schemas.microsoft.com/office/drawing/2014/main" id="{0ED4F197-C93F-DA4E-8544-F01425D7A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20" y="4185388"/>
              <a:ext cx="336550" cy="457200"/>
              <a:chOff x="2951" y="2395"/>
              <a:chExt cx="213" cy="288"/>
            </a:xfrm>
          </p:grpSpPr>
          <p:sp>
            <p:nvSpPr>
              <p:cNvPr id="164" name="Rectangle 52">
                <a:extLst>
                  <a:ext uri="{FF2B5EF4-FFF2-40B4-BE49-F238E27FC236}">
                    <a16:creationId xmlns:a16="http://schemas.microsoft.com/office/drawing/2014/main" id="{CE500E28-5EFE-184C-AFDD-8A846D35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Text Box 53">
                <a:extLst>
                  <a:ext uri="{FF2B5EF4-FFF2-40B4-BE49-F238E27FC236}">
                    <a16:creationId xmlns:a16="http://schemas.microsoft.com/office/drawing/2014/main" id="{37535D4F-07D0-264C-A07C-015C89C49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sp>
        <p:nvSpPr>
          <p:cNvPr id="197" name="Text Box 74">
            <a:extLst>
              <a:ext uri="{FF2B5EF4-FFF2-40B4-BE49-F238E27FC236}">
                <a16:creationId xmlns:a16="http://schemas.microsoft.com/office/drawing/2014/main" id="{6F64D06C-3D4A-B04D-8692-766E31CD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11" y="3940800"/>
            <a:ext cx="26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{2 + 5,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1 + 3,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5 + 3}  = 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A292125-2EE5-8447-8FF0-AEFFAC0F3684}"/>
              </a:ext>
            </a:extLst>
          </p:cNvPr>
          <p:cNvGrpSpPr/>
          <p:nvPr/>
        </p:nvGrpSpPr>
        <p:grpSpPr>
          <a:xfrm>
            <a:off x="6270932" y="2745287"/>
            <a:ext cx="4777024" cy="3733537"/>
            <a:chOff x="6270932" y="2745287"/>
            <a:chExt cx="4777024" cy="3733537"/>
          </a:xfrm>
        </p:grpSpPr>
        <p:sp>
          <p:nvSpPr>
            <p:cNvPr id="172" name="Text Box 75">
              <a:extLst>
                <a:ext uri="{FF2B5EF4-FFF2-40B4-BE49-F238E27FC236}">
                  <a16:creationId xmlns:a16="http://schemas.microsoft.com/office/drawing/2014/main" id="{D4C1EC73-3BE9-374D-9155-88EE026D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932" y="5284523"/>
              <a:ext cx="4777024" cy="119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</a:rPr>
                <a:t>node achieving minimum (x) is next hop on estimated least-cost path to destination (z)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2177DC18-8CDE-BA4F-8FF1-5BE42EF07A19}"/>
                </a:ext>
              </a:extLst>
            </p:cNvPr>
            <p:cNvGrpSpPr/>
            <p:nvPr/>
          </p:nvGrpSpPr>
          <p:grpSpPr>
            <a:xfrm>
              <a:off x="6465518" y="2745287"/>
              <a:ext cx="3585993" cy="2339550"/>
              <a:chOff x="6465518" y="2745287"/>
              <a:chExt cx="3585993" cy="2339550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CF226A95-9353-0345-B51C-FDB35A8DBEBD}"/>
                  </a:ext>
                </a:extLst>
              </p:cNvPr>
              <p:cNvSpPr/>
              <p:nvPr/>
            </p:nvSpPr>
            <p:spPr>
              <a:xfrm>
                <a:off x="6465518" y="2745287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00A119D-A8CE-A24F-8ACD-5859569B99F4}"/>
                  </a:ext>
                </a:extLst>
              </p:cNvPr>
              <p:cNvSpPr/>
              <p:nvPr/>
            </p:nvSpPr>
            <p:spPr>
              <a:xfrm>
                <a:off x="9573491" y="4705371"/>
                <a:ext cx="478020" cy="37946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2459B3A-8E65-7640-A5B7-E7540BECDC06}"/>
                  </a:ext>
                </a:extLst>
              </p:cNvPr>
              <p:cNvSpPr/>
              <p:nvPr/>
            </p:nvSpPr>
            <p:spPr>
              <a:xfrm>
                <a:off x="7950895" y="4323211"/>
                <a:ext cx="1722329" cy="384950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8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33E7BCD-C9D1-7D45-9F57-213BDDBFDBF8}"/>
              </a:ext>
            </a:extLst>
          </p:cNvPr>
          <p:cNvSpPr txBox="1">
            <a:spLocks noChangeArrowheads="1"/>
          </p:cNvSpPr>
          <p:nvPr/>
        </p:nvSpPr>
        <p:spPr>
          <a:xfrm>
            <a:off x="696238" y="1449887"/>
            <a:ext cx="10815181" cy="1380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key idea: </a:t>
            </a:r>
          </a:p>
          <a:p>
            <a:pPr marL="460375" indent="-330200">
              <a:defRPr/>
            </a:pPr>
            <a:r>
              <a:rPr lang="en-US" dirty="0"/>
              <a:t>from time-to-time, each node sends its own distance vector estimate to neighbors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4DF72B6-39CC-344C-9D00-C68FD6E10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73" y="4778050"/>
            <a:ext cx="10674719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pitchFamily="2" charset="2"/>
              <a:buChar char="§"/>
            </a:pPr>
            <a:r>
              <a:rPr lang="en-US" sz="2800" dirty="0"/>
              <a:t>under minor, natural conditions, the estimate </a:t>
            </a:r>
            <a:r>
              <a:rPr lang="en-US" sz="2800" i="1" dirty="0">
                <a:cs typeface="Times New Roman" charset="0"/>
              </a:rPr>
              <a:t>D</a:t>
            </a:r>
            <a:r>
              <a:rPr lang="en-US" sz="2800" i="1" baseline="-30000" dirty="0">
                <a:cs typeface="Times New Roman" charset="0"/>
              </a:rPr>
              <a:t>x</a:t>
            </a:r>
            <a:r>
              <a:rPr lang="en-US" sz="2800" i="1" dirty="0">
                <a:cs typeface="Times New Roman" charset="0"/>
              </a:rPr>
              <a:t>(y) converge to the actual least cost </a:t>
            </a:r>
            <a:r>
              <a:rPr lang="en-US" sz="2800" dirty="0"/>
              <a:t>d</a:t>
            </a:r>
            <a:r>
              <a:rPr lang="en-US" sz="2800" baseline="-25000" dirty="0"/>
              <a:t>x</a:t>
            </a:r>
            <a:r>
              <a:rPr lang="en-US" sz="2800" dirty="0"/>
              <a:t>(y)</a:t>
            </a:r>
            <a:r>
              <a:rPr lang="en-US" sz="240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26794A-966A-6D45-813B-D1EAD011046F}"/>
              </a:ext>
            </a:extLst>
          </p:cNvPr>
          <p:cNvGrpSpPr/>
          <p:nvPr/>
        </p:nvGrpSpPr>
        <p:grpSpPr>
          <a:xfrm>
            <a:off x="648222" y="2792259"/>
            <a:ext cx="10815181" cy="1412234"/>
            <a:chOff x="648222" y="2792259"/>
            <a:chExt cx="10815181" cy="1412234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8820A465-F22E-4E44-9E83-58539B59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528" y="3681273"/>
              <a:ext cx="6709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x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 ← min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{c</a:t>
              </a:r>
              <a:r>
                <a:rPr lang="en-US" sz="2800" i="1" baseline="-25000" dirty="0">
                  <a:solidFill>
                    <a:srgbClr val="CC0000"/>
                  </a:solidFill>
                  <a:cs typeface="Times New Roman" charset="0"/>
                </a:rPr>
                <a:t>x,v 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+ D</a:t>
              </a:r>
              <a:r>
                <a:rPr lang="en-US" sz="2800" i="1" baseline="-30000" dirty="0">
                  <a:solidFill>
                    <a:srgbClr val="CC0000"/>
                  </a:solidFill>
                  <a:cs typeface="Times New Roman" charset="0"/>
                </a:rPr>
                <a:t>v</a:t>
              </a:r>
              <a:r>
                <a:rPr lang="en-US" sz="2800" i="1" dirty="0">
                  <a:solidFill>
                    <a:srgbClr val="CC0000"/>
                  </a:solidFill>
                  <a:cs typeface="Times New Roman" charset="0"/>
                </a:rPr>
                <a:t>(y)}  </a:t>
              </a:r>
              <a:r>
                <a:rPr lang="en-US" sz="2800" dirty="0">
                  <a:cs typeface="Times New Roman" charset="0"/>
                </a:rPr>
                <a:t>for each node </a:t>
              </a:r>
              <a:r>
                <a:rPr lang="en-US" sz="2800" i="1" dirty="0">
                  <a:cs typeface="Times New Roman" charset="0"/>
                </a:rPr>
                <a:t>y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dirty="0">
                  <a:ea typeface="MS Mincho" charset="0"/>
                  <a:cs typeface="MS Mincho" charset="0"/>
                </a:rPr>
                <a:t>∊</a:t>
              </a:r>
              <a:r>
                <a:rPr lang="en-US" sz="2800" dirty="0">
                  <a:cs typeface="Times New Roman" charset="0"/>
                </a:rPr>
                <a:t> </a:t>
              </a:r>
              <a:r>
                <a:rPr lang="en-US" sz="2800" i="1" dirty="0">
                  <a:cs typeface="Times New Roman" charset="0"/>
                </a:rPr>
                <a:t>N</a:t>
              </a:r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76402688-900A-584B-96BE-A2D2A8F80C5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8222" y="2792259"/>
              <a:ext cx="10815181" cy="101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0375" indent="-330200">
                <a:defRPr/>
              </a:pPr>
              <a:r>
                <a:rPr lang="en-US" dirty="0"/>
                <a:t>when </a:t>
              </a:r>
              <a:r>
                <a:rPr lang="en-US" i="1" dirty="0"/>
                <a:t>x</a:t>
              </a:r>
              <a:r>
                <a:rPr lang="en-US" dirty="0"/>
                <a:t> receives new DV estimate from any neighbor, it updates its own DV using B-F equation: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891EAD-A289-0847-8476-12FDB9A2A09E}"/>
              </a:ext>
            </a:extLst>
          </p:cNvPr>
          <p:cNvSpPr txBox="1">
            <a:spLocks noChangeArrowheads="1"/>
          </p:cNvSpPr>
          <p:nvPr/>
        </p:nvSpPr>
        <p:spPr>
          <a:xfrm>
            <a:off x="6173635" y="1530372"/>
            <a:ext cx="5400414" cy="197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iterative, asynchronous: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each local iteration caused by: </a:t>
            </a:r>
          </a:p>
          <a:p>
            <a:pPr marL="460375" indent="-223838"/>
            <a:r>
              <a:rPr lang="en-US" sz="2400" dirty="0"/>
              <a:t>local link cost change </a:t>
            </a:r>
          </a:p>
          <a:p>
            <a:pPr marL="460375" indent="-223838"/>
            <a:r>
              <a:rPr lang="en-US" sz="2400" dirty="0"/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1893AC-4325-F74F-8450-C793E4D0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77" y="2097023"/>
            <a:ext cx="4622104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for (change in local link cost or msg from neighbor)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AD5EDC-87FD-634A-9465-87600AAF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32" y="1397588"/>
            <a:ext cx="203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02920D-3833-AE4E-83FE-DE8AB636259C}"/>
              </a:ext>
            </a:extLst>
          </p:cNvPr>
          <p:cNvSpPr txBox="1">
            <a:spLocks noChangeArrowheads="1"/>
          </p:cNvSpPr>
          <p:nvPr/>
        </p:nvSpPr>
        <p:spPr>
          <a:xfrm>
            <a:off x="6138145" y="3549151"/>
            <a:ext cx="4936951" cy="2914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distributed, self-stopping: </a:t>
            </a:r>
            <a:r>
              <a:rPr lang="en-US" sz="2400" dirty="0"/>
              <a:t>each node notifies neighbors </a:t>
            </a:r>
            <a:r>
              <a:rPr lang="en-US" sz="2400" i="1" dirty="0"/>
              <a:t>only</a:t>
            </a:r>
            <a:r>
              <a:rPr lang="en-US" sz="2400" dirty="0"/>
              <a:t> when its DV changes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neighbors then notify their neighbors – </a:t>
            </a:r>
            <a:r>
              <a:rPr lang="en-US" i="1" dirty="0"/>
              <a:t>only if necessary</a:t>
            </a:r>
          </a:p>
          <a:p>
            <a:pPr marL="522288" lvl="1" indent="-236538">
              <a:buFont typeface="Wingdings" pitchFamily="2" charset="2"/>
              <a:buChar char="§"/>
            </a:pPr>
            <a:r>
              <a:rPr lang="en-US" dirty="0"/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3C11C6-D826-5F43-A2B4-6804C1E58E41}"/>
              </a:ext>
            </a:extLst>
          </p:cNvPr>
          <p:cNvGrpSpPr/>
          <p:nvPr/>
        </p:nvGrpSpPr>
        <p:grpSpPr>
          <a:xfrm>
            <a:off x="1092191" y="3294344"/>
            <a:ext cx="4622104" cy="1554474"/>
            <a:chOff x="1317659" y="3169084"/>
            <a:chExt cx="4622104" cy="1554474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3F1A2ABA-C0FF-3042-AB19-EBB20A32C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0127FDB6-1E7E-B747-9FF9-706AF3DA6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659" y="3301630"/>
              <a:ext cx="4622104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recompute</a:t>
              </a:r>
              <a:r>
                <a:rPr lang="en-US" sz="2800" dirty="0">
                  <a:latin typeface="+mn-lt"/>
                </a:rPr>
                <a:t> DV estimates using DV received from neighbor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B2E6A7-BBBF-E942-BD5C-47863B3A0DE5}"/>
              </a:ext>
            </a:extLst>
          </p:cNvPr>
          <p:cNvGrpSpPr/>
          <p:nvPr/>
        </p:nvGrpSpPr>
        <p:grpSpPr>
          <a:xfrm>
            <a:off x="1054612" y="4521895"/>
            <a:ext cx="4622104" cy="1284197"/>
            <a:chOff x="1280080" y="4396635"/>
            <a:chExt cx="4622104" cy="1284197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D8667227-75F3-2946-9800-49EF5E66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396635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7A11E9-C3A3-2347-8FE5-1B38BBB5C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535903"/>
              <a:ext cx="4622104" cy="114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endParaRPr lang="en-US" sz="2000" dirty="0">
                <a:latin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dirty="0">
                  <a:latin typeface="+mn-lt"/>
                </a:rPr>
                <a:t>if DV to any destination has changed, </a:t>
              </a:r>
              <a:r>
                <a:rPr lang="en-US" sz="2800" i="1" dirty="0">
                  <a:solidFill>
                    <a:srgbClr val="000099"/>
                  </a:solidFill>
                  <a:latin typeface="+mn-lt"/>
                </a:rPr>
                <a:t>notify</a:t>
              </a:r>
              <a:r>
                <a:rPr lang="en-US" sz="2800" dirty="0">
                  <a:latin typeface="+mn-lt"/>
                </a:rPr>
                <a:t> neighbors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F1EEA1-E3D6-FE44-9DE6-5BA118248F5E}"/>
              </a:ext>
            </a:extLst>
          </p:cNvPr>
          <p:cNvCxnSpPr/>
          <p:nvPr/>
        </p:nvCxnSpPr>
        <p:spPr>
          <a:xfrm flipV="1">
            <a:off x="3369501" y="5718132"/>
            <a:ext cx="0" cy="454068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A9ECAE-CD60-CD4E-8453-32556903D047}"/>
              </a:ext>
            </a:extLst>
          </p:cNvPr>
          <p:cNvCxnSpPr/>
          <p:nvPr/>
        </p:nvCxnSpPr>
        <p:spPr>
          <a:xfrm>
            <a:off x="3352800" y="2179529"/>
            <a:ext cx="0" cy="3382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0990E6-E4F6-004A-983C-35F56F91D474}"/>
              </a:ext>
            </a:extLst>
          </p:cNvPr>
          <p:cNvCxnSpPr/>
          <p:nvPr/>
        </p:nvCxnSpPr>
        <p:spPr>
          <a:xfrm>
            <a:off x="1052186" y="6172200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994047-8DFC-3848-A093-707102890135}"/>
              </a:ext>
            </a:extLst>
          </p:cNvPr>
          <p:cNvCxnSpPr/>
          <p:nvPr/>
        </p:nvCxnSpPr>
        <p:spPr>
          <a:xfrm>
            <a:off x="1052186" y="2178485"/>
            <a:ext cx="2300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D0BEAE-AFEE-C84E-B69C-BA9C126D7B96}"/>
              </a:ext>
            </a:extLst>
          </p:cNvPr>
          <p:cNvCxnSpPr>
            <a:cxnSpLocks/>
          </p:cNvCxnSpPr>
          <p:nvPr/>
        </p:nvCxnSpPr>
        <p:spPr>
          <a:xfrm>
            <a:off x="1039660" y="2167003"/>
            <a:ext cx="0" cy="40051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1802605-C54F-1AB3-98E4-2D30F28D8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144" y="2359697"/>
            <a:ext cx="5342275" cy="2372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CF1732-1FA9-0CCB-5E08-64FB6CB1C40E}"/>
              </a:ext>
            </a:extLst>
          </p:cNvPr>
          <p:cNvSpPr txBox="1">
            <a:spLocks noChangeArrowheads="1"/>
          </p:cNvSpPr>
          <p:nvPr/>
        </p:nvSpPr>
        <p:spPr>
          <a:xfrm>
            <a:off x="696238" y="1449887"/>
            <a:ext cx="10815181" cy="446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Path cost: D</a:t>
            </a:r>
            <a:r>
              <a:rPr lang="en-US" baseline="-25000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(u): </a:t>
            </a:r>
          </a:p>
          <a:p>
            <a:pPr marL="460375" indent="-330200">
              <a:defRPr/>
            </a:pPr>
            <a:r>
              <a:rPr lang="en-US" dirty="0">
                <a:sym typeface="Wingdings" pitchFamily="2" charset="2"/>
              </a:rPr>
              <a:t>D</a:t>
            </a:r>
            <a:r>
              <a:rPr lang="en-US" baseline="-25000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(u) = min {</a:t>
            </a:r>
            <a:r>
              <a:rPr lang="en-US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x,y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+ D</a:t>
            </a:r>
            <a:r>
              <a:rPr lang="en-US" baseline="-25000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(u), </a:t>
            </a:r>
            <a:r>
              <a:rPr lang="en-US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x,w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err="1">
                <a:sym typeface="Wingdings" pitchFamily="2" charset="2"/>
              </a:rPr>
              <a:t>D</a:t>
            </a:r>
            <a:r>
              <a:rPr lang="en-US" baseline="-25000" dirty="0" err="1">
                <a:sym typeface="Wingdings" pitchFamily="2" charset="2"/>
              </a:rPr>
              <a:t>w</a:t>
            </a:r>
            <a:r>
              <a:rPr lang="en-US" dirty="0">
                <a:sym typeface="Wingdings" pitchFamily="2" charset="2"/>
              </a:rPr>
              <a:t>(u)}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    = min {4+10, 6+9} = 14</a:t>
            </a:r>
          </a:p>
          <a:p>
            <a:pPr marL="130175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Link cost changes: </a:t>
            </a:r>
          </a:p>
          <a:p>
            <a:pPr marL="460375" indent="-330200">
              <a:defRPr/>
            </a:pPr>
            <a:r>
              <a:rPr lang="en-US" dirty="0">
                <a:sym typeface="Wingdings" pitchFamily="2" charset="2"/>
              </a:rPr>
              <a:t>In Fig.1, if </a:t>
            </a:r>
            <a:r>
              <a:rPr lang="en-US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x,y</a:t>
            </a:r>
            <a:r>
              <a:rPr lang="en-US" dirty="0">
                <a:sym typeface="Wingdings" pitchFamily="2" charset="2"/>
              </a:rPr>
              <a:t>= 6, D</a:t>
            </a:r>
            <a:r>
              <a:rPr lang="en-US" baseline="-25000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(u) = ?</a:t>
            </a:r>
          </a:p>
          <a:p>
            <a:pPr marL="460375" indent="-330200">
              <a:defRPr/>
            </a:pPr>
            <a:r>
              <a:rPr lang="en-US" dirty="0">
                <a:sym typeface="Wingdings" pitchFamily="2" charset="2"/>
              </a:rPr>
              <a:t>In Fig.1, </a:t>
            </a:r>
            <a:r>
              <a:rPr lang="en-US" dirty="0"/>
              <a:t>if </a:t>
            </a:r>
            <a:r>
              <a:rPr lang="en-US" dirty="0" err="1"/>
              <a:t>C</a:t>
            </a:r>
            <a:r>
              <a:rPr lang="en-US" baseline="-25000" dirty="0" err="1"/>
              <a:t>y,w</a:t>
            </a:r>
            <a:r>
              <a:rPr lang="en-US" dirty="0"/>
              <a:t>= 3, D</a:t>
            </a:r>
            <a:r>
              <a:rPr lang="en-US" baseline="-25000" dirty="0"/>
              <a:t>x</a:t>
            </a:r>
            <a:r>
              <a:rPr lang="en-US" dirty="0"/>
              <a:t>(u) = ?</a:t>
            </a:r>
          </a:p>
          <a:p>
            <a:pPr marL="460375" indent="-330200">
              <a:defRPr/>
            </a:pPr>
            <a:r>
              <a:rPr lang="en-US" dirty="0">
                <a:sym typeface="Wingdings" pitchFamily="2" charset="2"/>
              </a:rPr>
              <a:t>In Fig.1, </a:t>
            </a:r>
            <a:r>
              <a:rPr lang="en-US" dirty="0"/>
              <a:t>if </a:t>
            </a:r>
            <a:r>
              <a:rPr lang="en-US" dirty="0" err="1"/>
              <a:t>C</a:t>
            </a:r>
            <a:r>
              <a:rPr lang="en-US" baseline="-25000" dirty="0" err="1"/>
              <a:t>x,w</a:t>
            </a:r>
            <a:r>
              <a:rPr lang="en-US" dirty="0"/>
              <a:t>= 9, D</a:t>
            </a:r>
            <a:r>
              <a:rPr lang="en-US" baseline="-25000" dirty="0"/>
              <a:t>x</a:t>
            </a:r>
            <a:r>
              <a:rPr lang="en-US" dirty="0"/>
              <a:t>(u) = ? </a:t>
            </a:r>
          </a:p>
          <a:p>
            <a:pPr marL="460375" indent="-330200">
              <a:defRPr/>
            </a:pPr>
            <a:r>
              <a:rPr lang="en-US" dirty="0">
                <a:sym typeface="Wingdings" pitchFamily="2" charset="2"/>
              </a:rPr>
              <a:t>In Fig.1, </a:t>
            </a:r>
            <a:r>
              <a:rPr lang="en-US" dirty="0"/>
              <a:t>if </a:t>
            </a:r>
            <a:r>
              <a:rPr lang="en-US" dirty="0" err="1"/>
              <a:t>C</a:t>
            </a:r>
            <a:r>
              <a:rPr lang="en-US" baseline="-25000" dirty="0" err="1"/>
              <a:t>x,w</a:t>
            </a:r>
            <a:r>
              <a:rPr lang="en-US" dirty="0"/>
              <a:t>= 3, D</a:t>
            </a:r>
            <a:r>
              <a:rPr lang="en-US" baseline="-25000" dirty="0"/>
              <a:t>x</a:t>
            </a:r>
            <a:r>
              <a:rPr lang="en-US" dirty="0"/>
              <a:t>(u) = ?</a:t>
            </a:r>
          </a:p>
          <a:p>
            <a:pPr marL="130175" indent="0">
              <a:buNone/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E0930-23D4-4067-42E3-3CAD08F7E32F}"/>
              </a:ext>
            </a:extLst>
          </p:cNvPr>
          <p:cNvSpPr txBox="1"/>
          <p:nvPr/>
        </p:nvSpPr>
        <p:spPr>
          <a:xfrm>
            <a:off x="6787242" y="4803034"/>
            <a:ext cx="472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Fig.1 Distance Vector algorithm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F7EF5-897E-CFC2-DE25-87990655917D}"/>
              </a:ext>
            </a:extLst>
          </p:cNvPr>
          <p:cNvSpPr txBox="1"/>
          <p:nvPr/>
        </p:nvSpPr>
        <p:spPr>
          <a:xfrm>
            <a:off x="5177481" y="328455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14E08-A8CA-BC85-5D3C-11D926117051}"/>
              </a:ext>
            </a:extLst>
          </p:cNvPr>
          <p:cNvSpPr txBox="1"/>
          <p:nvPr/>
        </p:nvSpPr>
        <p:spPr>
          <a:xfrm>
            <a:off x="5171578" y="380777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311A2-FFDC-2A86-C551-26E3D1C8151F}"/>
              </a:ext>
            </a:extLst>
          </p:cNvPr>
          <p:cNvSpPr txBox="1"/>
          <p:nvPr/>
        </p:nvSpPr>
        <p:spPr>
          <a:xfrm>
            <a:off x="5165675" y="43401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B4E6D-BFD9-B0F3-71DC-1CC0063B68EE}"/>
              </a:ext>
            </a:extLst>
          </p:cNvPr>
          <p:cNvSpPr txBox="1"/>
          <p:nvPr/>
        </p:nvSpPr>
        <p:spPr>
          <a:xfrm>
            <a:off x="5165674" y="48461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692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803E-6759-9045-824E-EB665BC5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LS and DV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033F3-690E-4449-BE11-90A97F90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E69A0B3F-EBFC-164A-821B-5A70757FB250}"/>
              </a:ext>
            </a:extLst>
          </p:cNvPr>
          <p:cNvSpPr txBox="1">
            <a:spLocks noChangeArrowheads="1"/>
          </p:cNvSpPr>
          <p:nvPr/>
        </p:nvSpPr>
        <p:spPr>
          <a:xfrm>
            <a:off x="749342" y="1478070"/>
            <a:ext cx="5162943" cy="1615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message complexity</a:t>
            </a:r>
          </a:p>
          <a:p>
            <a:pPr marL="696913" lvl="1" indent="-349250">
              <a:buNone/>
            </a:pPr>
            <a:r>
              <a:rPr lang="en-US" dirty="0">
                <a:solidFill>
                  <a:srgbClr val="0000A8"/>
                </a:solidFill>
              </a:rPr>
              <a:t>LS: </a:t>
            </a:r>
            <a:r>
              <a:rPr lang="en-US" i="1" dirty="0">
                <a:solidFill>
                  <a:srgbClr val="0000A8"/>
                </a:solidFill>
              </a:rPr>
              <a:t>n</a:t>
            </a:r>
            <a:r>
              <a:rPr lang="en-US" dirty="0">
                <a:solidFill>
                  <a:srgbClr val="0000A8"/>
                </a:solidFill>
              </a:rPr>
              <a:t> </a:t>
            </a:r>
            <a:r>
              <a:rPr lang="en-US" dirty="0"/>
              <a:t>routers, O(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) messages sent  </a:t>
            </a:r>
          </a:p>
          <a:p>
            <a:pPr marL="696913" lvl="1" indent="-349250">
              <a:buNone/>
            </a:pPr>
            <a:r>
              <a:rPr lang="en-US" dirty="0">
                <a:solidFill>
                  <a:srgbClr val="0000A8"/>
                </a:solidFill>
              </a:rPr>
              <a:t>DV: </a:t>
            </a:r>
            <a:r>
              <a:rPr lang="en-US" dirty="0"/>
              <a:t>exchange between neighbors; convergence time varies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88AB766F-5F85-0D4D-90A7-D36ED49CD024}"/>
              </a:ext>
            </a:extLst>
          </p:cNvPr>
          <p:cNvSpPr txBox="1">
            <a:spLocks noChangeArrowheads="1"/>
          </p:cNvSpPr>
          <p:nvPr/>
        </p:nvSpPr>
        <p:spPr>
          <a:xfrm>
            <a:off x="738904" y="3382027"/>
            <a:ext cx="5060647" cy="236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speed of convergence</a:t>
            </a:r>
          </a:p>
          <a:p>
            <a:pPr marL="696913" indent="-34925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A8"/>
                </a:solidFill>
              </a:rPr>
              <a:t>LS: </a:t>
            </a:r>
            <a:r>
              <a:rPr lang="en-US" sz="2400" dirty="0"/>
              <a:t>O(</a:t>
            </a:r>
            <a:r>
              <a:rPr lang="en-US" sz="2400" i="1" dirty="0"/>
              <a:t>n</a:t>
            </a:r>
            <a:r>
              <a:rPr lang="en-US" sz="2400" b="1" i="1" baseline="30000" dirty="0"/>
              <a:t>2</a:t>
            </a:r>
            <a:r>
              <a:rPr lang="en-US" sz="2400" dirty="0"/>
              <a:t>) algorithm, O(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messages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may have oscillations</a:t>
            </a:r>
            <a:endParaRPr lang="en-US" sz="2000" dirty="0"/>
          </a:p>
          <a:p>
            <a:pPr marL="696913" indent="-34925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A8"/>
                </a:solidFill>
              </a:rPr>
              <a:t>DV: </a:t>
            </a:r>
            <a:r>
              <a:rPr lang="en-US" sz="2400" dirty="0"/>
              <a:t>convergence time varies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may have routing loops</a:t>
            </a:r>
          </a:p>
          <a:p>
            <a:pPr marL="696913" lvl="1" indent="-236538">
              <a:spcBef>
                <a:spcPts val="0"/>
              </a:spcBef>
            </a:pPr>
            <a:r>
              <a:rPr lang="en-US" dirty="0"/>
              <a:t>count-to-infinity problem</a:t>
            </a:r>
            <a:endParaRPr lang="en-US" sz="1800" dirty="0"/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DC033023-B5B6-A345-83EB-C080F9647406}"/>
              </a:ext>
            </a:extLst>
          </p:cNvPr>
          <p:cNvSpPr txBox="1">
            <a:spLocks noChangeArrowheads="1"/>
          </p:cNvSpPr>
          <p:nvPr/>
        </p:nvSpPr>
        <p:spPr>
          <a:xfrm>
            <a:off x="6087648" y="1498948"/>
            <a:ext cx="5574083" cy="493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00A8"/>
                </a:solidFill>
              </a:rPr>
              <a:t>robustness: </a:t>
            </a:r>
            <a:r>
              <a:rPr lang="en-US" dirty="0"/>
              <a:t>what happens if router malfunctions, or is compromised?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0000A8"/>
                </a:solidFill>
              </a:rPr>
              <a:t>LS: </a:t>
            </a:r>
          </a:p>
          <a:p>
            <a:pPr marL="522288" lvl="1" indent="-236538"/>
            <a:r>
              <a:rPr lang="en-US" dirty="0"/>
              <a:t>router can advertise incorrect </a:t>
            </a:r>
            <a:r>
              <a:rPr lang="en-US" i="1" dirty="0">
                <a:solidFill>
                  <a:srgbClr val="000099"/>
                </a:solidFill>
              </a:rPr>
              <a:t>link</a:t>
            </a:r>
            <a:r>
              <a:rPr lang="en-US" dirty="0"/>
              <a:t> cost</a:t>
            </a:r>
          </a:p>
          <a:p>
            <a:pPr marL="522288" lvl="1" indent="-236538"/>
            <a:r>
              <a:rPr lang="en-US" dirty="0"/>
              <a:t>each router computes only its </a:t>
            </a:r>
            <a:r>
              <a:rPr lang="en-US" i="1" dirty="0"/>
              <a:t>own</a:t>
            </a:r>
            <a:r>
              <a:rPr lang="en-US" dirty="0"/>
              <a:t> table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0000A8"/>
                </a:solidFill>
              </a:rPr>
              <a:t>DV:</a:t>
            </a:r>
          </a:p>
          <a:p>
            <a:pPr marL="460375" lvl="1" indent="-223838"/>
            <a:r>
              <a:rPr lang="en-US" dirty="0"/>
              <a:t>DV router can advertise incorrect </a:t>
            </a:r>
            <a:r>
              <a:rPr lang="en-US" i="1" dirty="0">
                <a:solidFill>
                  <a:srgbClr val="000099"/>
                </a:solidFill>
              </a:rPr>
              <a:t>path</a:t>
            </a:r>
            <a:r>
              <a:rPr lang="en-US" dirty="0"/>
              <a:t> cost (“I have a </a:t>
            </a:r>
            <a:r>
              <a:rPr lang="en-US" i="1" dirty="0"/>
              <a:t>really</a:t>
            </a:r>
            <a:r>
              <a:rPr lang="en-US" dirty="0"/>
              <a:t> low cost path to everywhere”): black-holing</a:t>
            </a:r>
          </a:p>
          <a:p>
            <a:pPr marL="460375" lvl="1" indent="-223838"/>
            <a:r>
              <a:rPr lang="en-US" dirty="0"/>
              <a:t>each router’</a:t>
            </a:r>
            <a:r>
              <a:rPr lang="en-US" altLang="ja-JP" dirty="0"/>
              <a:t>s table used by others: </a:t>
            </a:r>
            <a:r>
              <a:rPr lang="en-US" sz="2400" dirty="0"/>
              <a:t>error propagate thru network</a:t>
            </a:r>
          </a:p>
        </p:txBody>
      </p:sp>
    </p:spTree>
    <p:extLst>
      <p:ext uri="{BB962C8B-B14F-4D97-AF65-F5344CB8AC3E}">
        <p14:creationId xmlns:p14="http://schemas.microsoft.com/office/powerpoint/2010/main" val="33171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881237-3F48-4C43-BED7-3BCF7F51F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global or centralized:</a:t>
            </a:r>
          </a:p>
          <a:p>
            <a:pPr lvl="1"/>
            <a:r>
              <a:rPr lang="en-AU" dirty="0"/>
              <a:t>all routers have complete topology, link cost info</a:t>
            </a:r>
          </a:p>
          <a:p>
            <a:pPr lvl="1"/>
            <a:r>
              <a:rPr lang="en-AU" dirty="0"/>
              <a:t>“link state” algorithms: </a:t>
            </a:r>
            <a:r>
              <a:rPr lang="en-AU" u="sng" dirty="0"/>
              <a:t>Dijkstra</a:t>
            </a:r>
          </a:p>
          <a:p>
            <a:r>
              <a:rPr lang="en-AU" dirty="0"/>
              <a:t>decentralized or distributed: </a:t>
            </a:r>
          </a:p>
          <a:p>
            <a:pPr lvl="1"/>
            <a:r>
              <a:rPr lang="en-AU" dirty="0"/>
              <a:t>router knows physically-connected </a:t>
            </a:r>
            <a:r>
              <a:rPr lang="en-AU" dirty="0" err="1"/>
              <a:t>neighbors</a:t>
            </a:r>
            <a:r>
              <a:rPr lang="en-AU" dirty="0"/>
              <a:t>, link costs to </a:t>
            </a:r>
            <a:r>
              <a:rPr lang="en-AU" dirty="0" err="1"/>
              <a:t>neighbors</a:t>
            </a:r>
            <a:endParaRPr lang="en-AU" dirty="0"/>
          </a:p>
          <a:p>
            <a:pPr lvl="1"/>
            <a:r>
              <a:rPr lang="en-AU" dirty="0"/>
              <a:t>iterative process of computation, exchange of info with </a:t>
            </a:r>
            <a:r>
              <a:rPr lang="en-AU" dirty="0" err="1"/>
              <a:t>neighbors</a:t>
            </a:r>
            <a:endParaRPr lang="en-AU" dirty="0"/>
          </a:p>
          <a:p>
            <a:pPr lvl="1"/>
            <a:r>
              <a:rPr lang="en-AU" dirty="0"/>
              <a:t>“distance vector” algorithms: </a:t>
            </a:r>
            <a:r>
              <a:rPr lang="en-AU" u="sng" dirty="0"/>
              <a:t>Bellman-Ford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BDE97-5FB7-244C-B7E1-C0077328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5-part1: </a:t>
            </a:r>
            <a:r>
              <a:rPr lang="en-US" sz="4000" dirty="0"/>
              <a:t>summary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AF328-515D-3349-B0D6-1D2F569D0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0E085-0EB7-7D47-949A-F60531AC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Lab: network building exercise</a:t>
            </a:r>
          </a:p>
          <a:p>
            <a:pPr lvl="1"/>
            <a:r>
              <a:rPr lang="en-AU" sz="2800" dirty="0"/>
              <a:t>Watch “</a:t>
            </a:r>
            <a:r>
              <a:rPr lang="en-AU" sz="2800" b="1" dirty="0"/>
              <a:t>Introduction to Internetworking Lab</a:t>
            </a:r>
            <a:r>
              <a:rPr lang="en-AU" sz="2800" dirty="0"/>
              <a:t>” video before lab!</a:t>
            </a:r>
          </a:p>
          <a:p>
            <a:pPr lvl="1"/>
            <a:r>
              <a:rPr lang="en-AU" sz="2800" dirty="0"/>
              <a:t>Your chance to build a REAL network!</a:t>
            </a:r>
          </a:p>
          <a:p>
            <a:pPr lvl="1"/>
            <a:endParaRPr lang="en-AU" sz="2800" dirty="0"/>
          </a:p>
          <a:p>
            <a:pPr marL="120650" indent="0">
              <a:buNone/>
            </a:pPr>
            <a:r>
              <a:rPr lang="en-AU" sz="3200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26B23-AD74-CB41-B28B-D3CA9D06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Lab: Build a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5324-35CA-2246-9448-777A03BE1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ED766-7AF1-94BC-E301-384E3EED4728}"/>
              </a:ext>
            </a:extLst>
          </p:cNvPr>
          <p:cNvSpPr txBox="1"/>
          <p:nvPr/>
        </p:nvSpPr>
        <p:spPr>
          <a:xfrm>
            <a:off x="2398923" y="3877387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0" indent="0" algn="ctr">
              <a:buNone/>
            </a:pPr>
            <a:r>
              <a:rPr lang="en-AU" sz="3600" b="1" dirty="0"/>
              <a:t>Some REAL </a:t>
            </a:r>
            <a:r>
              <a:rPr lang="en-AU" sz="3600" b="1" dirty="0" err="1"/>
              <a:t>NetFun</a:t>
            </a:r>
            <a:r>
              <a:rPr lang="en-AU" sz="3600" b="1" dirty="0"/>
              <a:t> – finally!</a:t>
            </a:r>
            <a:r>
              <a:rPr lang="en-AU" sz="3600" b="1" dirty="0">
                <a:sym typeface="Wingdings" pitchFamily="2" charset="2"/>
              </a:rPr>
              <a:t>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30105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0E085-0EB7-7D47-949A-F60531AC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Based on weeks 7,8,9 learning materials</a:t>
            </a:r>
          </a:p>
          <a:p>
            <a:r>
              <a:rPr lang="en-AU" sz="3200" dirty="0"/>
              <a:t>Answer in required format - </a:t>
            </a:r>
            <a:r>
              <a:rPr lang="en-AU" sz="3200" b="1" dirty="0">
                <a:solidFill>
                  <a:srgbClr val="FF0000"/>
                </a:solidFill>
              </a:rPr>
              <a:t>strictly!</a:t>
            </a:r>
          </a:p>
          <a:p>
            <a:r>
              <a:rPr lang="en-AU" sz="3200" dirty="0"/>
              <a:t>Due: Monday 1</a:t>
            </a:r>
            <a:r>
              <a:rPr lang="en-AU" sz="3200" baseline="30000" dirty="0"/>
              <a:t>st</a:t>
            </a:r>
            <a:r>
              <a:rPr lang="en-AU" sz="3200" dirty="0"/>
              <a:t> May - no late submission accepted</a:t>
            </a:r>
          </a:p>
          <a:p>
            <a:endParaRPr lang="en-AU" sz="3200" dirty="0"/>
          </a:p>
          <a:p>
            <a:endParaRPr lang="en-AU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26B23-AD74-CB41-B28B-D3CA9D06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Assignment3: Network Layer, 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5324-35CA-2246-9448-777A03BE1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A6316-79A6-B14E-8F63-A42967EB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4247536"/>
            <a:ext cx="10515600" cy="147386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Two approaches to structuring network control plane:</a:t>
            </a:r>
          </a:p>
          <a:p>
            <a:pPr marL="466725" indent="-249238"/>
            <a:r>
              <a:rPr lang="en-US" dirty="0"/>
              <a:t>per-router control (traditional)</a:t>
            </a:r>
          </a:p>
          <a:p>
            <a:pPr marL="466725" indent="-249238"/>
            <a:r>
              <a:rPr lang="en-US" dirty="0"/>
              <a:t>logically centralized control (software defined networking)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33BFA-FFE1-0149-8120-54BF3A2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Network-layer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9312D-6602-054C-94D1-70724062A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E94C0-73F6-B048-AAAB-8D0D8D89E2D1}"/>
              </a:ext>
            </a:extLst>
          </p:cNvPr>
          <p:cNvGrpSpPr/>
          <p:nvPr/>
        </p:nvGrpSpPr>
        <p:grpSpPr>
          <a:xfrm>
            <a:off x="817202" y="1662139"/>
            <a:ext cx="9934373" cy="918829"/>
            <a:chOff x="817202" y="1662139"/>
            <a:chExt cx="9934373" cy="91882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EAC7B53-78D6-1B48-9942-0293ECA70C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7202" y="1662139"/>
              <a:ext cx="6556992" cy="918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indent="-336550"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forwarding: </a:t>
              </a:r>
              <a:r>
                <a:rPr lang="en-US" dirty="0"/>
                <a:t>move packets from router’</a:t>
              </a:r>
              <a:r>
                <a:rPr lang="en-US" altLang="ja-JP" dirty="0"/>
                <a:t>s input to appropriate router output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21A3F06-1DC8-C24B-9C1D-D833C15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781" y="1807341"/>
              <a:ext cx="2882794" cy="5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3600" i="1" dirty="0">
                  <a:solidFill>
                    <a:srgbClr val="000090"/>
                  </a:solidFill>
                </a:rPr>
                <a:t>data plane</a:t>
              </a:r>
            </a:p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endParaRPr lang="en-US" sz="2800" dirty="0"/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499515-ACC5-5E44-BAC7-0535D920E0BE}"/>
              </a:ext>
            </a:extLst>
          </p:cNvPr>
          <p:cNvGrpSpPr/>
          <p:nvPr/>
        </p:nvGrpSpPr>
        <p:grpSpPr>
          <a:xfrm>
            <a:off x="948416" y="2692736"/>
            <a:ext cx="10162404" cy="920619"/>
            <a:chOff x="977913" y="2913962"/>
            <a:chExt cx="10162404" cy="92061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4BDCF0F-801F-9241-A6B1-11645A67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249" y="3047636"/>
              <a:ext cx="3293068" cy="56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defRPr/>
              </a:pPr>
              <a:r>
                <a:rPr lang="en-US" sz="3600" i="1" dirty="0">
                  <a:solidFill>
                    <a:srgbClr val="000099"/>
                  </a:solidFill>
                </a:rPr>
                <a:t>control</a:t>
              </a:r>
              <a:r>
                <a:rPr lang="en-US" sz="3600" b="1" i="1" dirty="0">
                  <a:solidFill>
                    <a:srgbClr val="000099"/>
                  </a:solidFill>
                </a:rPr>
                <a:t> </a:t>
              </a:r>
              <a:r>
                <a:rPr lang="en-US" sz="3600" i="1" dirty="0">
                  <a:solidFill>
                    <a:srgbClr val="000099"/>
                  </a:solidFill>
                </a:rPr>
                <a:t>plane</a:t>
              </a:r>
              <a:endParaRPr lang="en-US" sz="3600" i="1" dirty="0"/>
            </a:p>
            <a:p>
              <a:pPr marL="342900" indent="-342900">
                <a:lnSpc>
                  <a:spcPct val="85000"/>
                </a:lnSpc>
                <a:spcBef>
                  <a:spcPct val="7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defRPr/>
              </a:pPr>
              <a:endParaRPr lang="en-US" sz="28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70A0826-D747-A94C-89BA-1620D77E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13" y="2913962"/>
              <a:ext cx="6529016" cy="92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routing: </a:t>
              </a:r>
              <a:r>
                <a:rPr lang="en-US" dirty="0"/>
                <a:t>determine route taken by packets from source to destination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7AFCDD5-E0C9-1641-AD3D-ABD6171F4D1B}"/>
              </a:ext>
            </a:extLst>
          </p:cNvPr>
          <p:cNvSpPr/>
          <p:nvPr/>
        </p:nvSpPr>
        <p:spPr bwMode="auto">
          <a:xfrm>
            <a:off x="948416" y="4670855"/>
            <a:ext cx="5588308" cy="52500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4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7" name="Slide Number Placeholder 4">
            <a:extLst>
              <a:ext uri="{FF2B5EF4-FFF2-40B4-BE49-F238E27FC236}">
                <a16:creationId xmlns:a16="http://schemas.microsoft.com/office/drawing/2014/main" id="{57716A65-23C0-8B48-AA5A-19283D05D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5" name="Slide Number Placeholder 4">
            <a:extLst>
              <a:ext uri="{FF2B5EF4-FFF2-40B4-BE49-F238E27FC236}">
                <a16:creationId xmlns:a16="http://schemas.microsoft.com/office/drawing/2014/main" id="{7421469F-33E5-D447-A9DE-1067C7F4D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6893799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graph: </a:t>
            </a:r>
            <a:r>
              <a:rPr lang="en-US" sz="2800" i="1" dirty="0">
                <a:latin typeface="+mn-lt"/>
              </a:rPr>
              <a:t>G = (N,E)</a:t>
            </a:r>
          </a:p>
          <a:p>
            <a:pPr eaLnBrk="1" hangingPunct="1"/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974376" y="1358388"/>
            <a:ext cx="588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</a:t>
            </a:r>
            <a:r>
              <a:rPr lang="en-US" sz="2400" i="1" baseline="-25000" dirty="0"/>
              <a:t>a,b</a:t>
            </a:r>
            <a:r>
              <a:rPr lang="en-US" sz="2400" i="1" dirty="0"/>
              <a:t>: </a:t>
            </a:r>
            <a:r>
              <a:rPr lang="en-US" sz="2400" dirty="0"/>
              <a:t>cost of </a:t>
            </a:r>
            <a:r>
              <a:rPr lang="en-US" sz="2400" i="1" dirty="0">
                <a:solidFill>
                  <a:srgbClr val="0000A8"/>
                </a:solidFill>
              </a:rPr>
              <a:t>direct</a:t>
            </a:r>
            <a:r>
              <a:rPr lang="en-US" sz="2400" dirty="0"/>
              <a:t> link connecting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  <a:p>
            <a:r>
              <a:rPr lang="en-US" sz="2400" dirty="0"/>
              <a:t>             </a:t>
            </a:r>
            <a:r>
              <a:rPr lang="en-US" sz="2400" i="1" dirty="0"/>
              <a:t>e.g., c</a:t>
            </a:r>
            <a:r>
              <a:rPr lang="en-US" sz="2400" i="1" baseline="-25000" dirty="0"/>
              <a:t>w,z </a:t>
            </a:r>
            <a:r>
              <a:rPr lang="en-US" sz="2400" dirty="0"/>
              <a:t>= 5, </a:t>
            </a:r>
            <a:r>
              <a:rPr lang="en-US" sz="2400" i="1" dirty="0"/>
              <a:t>c</a:t>
            </a:r>
            <a:r>
              <a:rPr lang="en-US" sz="2400" i="1" baseline="-25000" dirty="0"/>
              <a:t>u,z </a:t>
            </a:r>
            <a:r>
              <a:rPr lang="en-US" sz="2400" dirty="0"/>
              <a:t>= </a:t>
            </a:r>
            <a:r>
              <a:rPr lang="en-US" sz="2400" dirty="0">
                <a:cs typeface="Arial" charset="0"/>
              </a:rPr>
              <a:t>∞</a:t>
            </a:r>
            <a:endParaRPr lang="en-US" sz="2400" dirty="0"/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N: </a:t>
            </a:r>
            <a:r>
              <a:rPr lang="en-US" sz="2800" dirty="0">
                <a:latin typeface="+mn-lt"/>
              </a:rPr>
              <a:t>set of routers = { </a:t>
            </a:r>
            <a:r>
              <a:rPr lang="en-US" sz="2800" i="1" dirty="0">
                <a:latin typeface="+mn-lt"/>
              </a:rPr>
              <a:t>u, v, w, x, y, z 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E: </a:t>
            </a:r>
            <a:r>
              <a:rPr lang="en-US" sz="2800" dirty="0">
                <a:latin typeface="+mn-lt"/>
              </a:rPr>
              <a:t>set of links =</a:t>
            </a:r>
            <a:r>
              <a:rPr lang="en-US" sz="3200" dirty="0">
                <a:latin typeface="+mn-lt"/>
              </a:rPr>
              <a:t>{</a:t>
            </a:r>
            <a:r>
              <a:rPr lang="en-US" sz="36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</a:t>
            </a:r>
            <a:r>
              <a:rPr lang="en-US" sz="2800" i="1" dirty="0">
                <a:latin typeface="+mn-lt"/>
              </a:rPr>
              <a:t>u,v), (u,x), (v,x), (v,w), (x,w), (x,y), (w,y), (w,z), (y,z</a:t>
            </a:r>
            <a:r>
              <a:rPr lang="en-US" sz="2800" dirty="0">
                <a:latin typeface="+mn-lt"/>
              </a:rPr>
              <a:t>) </a:t>
            </a:r>
            <a:r>
              <a:rPr lang="en-US" sz="3200" dirty="0">
                <a:latin typeface="+mn-lt"/>
              </a:rPr>
              <a:t>}</a:t>
            </a:r>
            <a:endParaRPr lang="en-US" sz="2800" dirty="0">
              <a:latin typeface="+mn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A0E728-15C0-5141-B876-072BF370E653}"/>
              </a:ext>
            </a:extLst>
          </p:cNvPr>
          <p:cNvSpPr txBox="1"/>
          <p:nvPr/>
        </p:nvSpPr>
        <p:spPr>
          <a:xfrm>
            <a:off x="6216026" y="2274838"/>
            <a:ext cx="5884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/>
            <a:r>
              <a:rPr lang="en-US" sz="2400" dirty="0"/>
              <a:t>Link cost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a,b</a:t>
            </a:r>
            <a:r>
              <a:rPr lang="en-US" sz="2400" dirty="0"/>
              <a:t> defined by ISP: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could always be 1, or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to distance, or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to </a:t>
            </a:r>
            <a:r>
              <a:rPr lang="en-US" sz="2400"/>
              <a:t>delay and </a:t>
            </a:r>
            <a:r>
              <a:rPr lang="en-US" sz="2400" dirty="0"/>
              <a:t>congestion, or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inversely related to bandwidth</a:t>
            </a:r>
          </a:p>
        </p:txBody>
      </p:sp>
    </p:spTree>
    <p:extLst>
      <p:ext uri="{BB962C8B-B14F-4D97-AF65-F5344CB8AC3E}">
        <p14:creationId xmlns:p14="http://schemas.microsoft.com/office/powerpoint/2010/main" val="1448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974376" y="1358388"/>
            <a:ext cx="5884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/>
            <a:r>
              <a:rPr lang="en-US" sz="2400" dirty="0"/>
              <a:t>Link cost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a,b</a:t>
            </a:r>
            <a:r>
              <a:rPr lang="en-US" sz="2400" dirty="0"/>
              <a:t> defined by ISP: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could always be 1, or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to distance, or 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to delay and congestion, or</a:t>
            </a:r>
          </a:p>
          <a:p>
            <a:pPr marL="114458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inversely related to bandwidth</a:t>
            </a:r>
          </a:p>
        </p:txBody>
      </p:sp>
      <p:sp>
        <p:nvSpPr>
          <p:cNvPr id="82" name="Text Box 74">
            <a:extLst>
              <a:ext uri="{FF2B5EF4-FFF2-40B4-BE49-F238E27FC236}">
                <a16:creationId xmlns:a16="http://schemas.microsoft.com/office/drawing/2014/main" id="{830F92DE-AC6C-034D-B3BB-C750926A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55" y="3965640"/>
            <a:ext cx="10527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of path (x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,…,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x</a:t>
            </a:r>
            <a:r>
              <a:rPr kumimoji="0" lang="en-US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 = c(x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 + c(x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 + … + c(x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p-1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,x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  </a:t>
            </a:r>
          </a:p>
        </p:txBody>
      </p:sp>
      <p:sp>
        <p:nvSpPr>
          <p:cNvPr id="83" name="Text Box 75">
            <a:extLst>
              <a:ext uri="{FF2B5EF4-FFF2-40B4-BE49-F238E27FC236}">
                <a16:creationId xmlns:a16="http://schemas.microsoft.com/office/drawing/2014/main" id="{B39F71DA-0AA4-5045-87CF-98D331B5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981575"/>
            <a:ext cx="9981450" cy="1200329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 sz="3200">
                <a:solidFill>
                  <a:srgbClr val="000000"/>
                </a:solidFill>
                <a:latin typeface="Gill Sans MT" charset="0"/>
              </a:rPr>
              <a:t> what is the least-cost path between u and z 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 sz="3200">
                <a:solidFill>
                  <a:srgbClr val="000000"/>
                </a:solidFill>
                <a:latin typeface="Gill Sans MT" charset="0"/>
              </a:rPr>
              <a:t> algorithm that finds that least cost path</a:t>
            </a:r>
          </a:p>
        </p:txBody>
      </p:sp>
    </p:spTree>
    <p:extLst>
      <p:ext uri="{BB962C8B-B14F-4D97-AF65-F5344CB8AC3E}">
        <p14:creationId xmlns:p14="http://schemas.microsoft.com/office/powerpoint/2010/main" val="41087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26550</TotalTime>
  <Words>2754</Words>
  <Application>Microsoft Macintosh PowerPoint</Application>
  <PresentationFormat>Widescreen</PresentationFormat>
  <Paragraphs>619</Paragraphs>
  <Slides>29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Gill Sans MT</vt:lpstr>
      <vt:lpstr>Times New Roman</vt:lpstr>
      <vt:lpstr>Wingdings</vt:lpstr>
      <vt:lpstr>Office Theme</vt:lpstr>
      <vt:lpstr>1_Office Theme</vt:lpstr>
      <vt:lpstr>PowerPoint Presentation</vt:lpstr>
      <vt:lpstr>Network layer: “control plane” roadmap</vt:lpstr>
      <vt:lpstr>Network-layer functions</vt:lpstr>
      <vt:lpstr>Per-router control plane</vt:lpstr>
      <vt:lpstr>Software-Defined Networking (SDN) control plane</vt:lpstr>
      <vt:lpstr>Network layer: “control plane” roadmap</vt:lpstr>
      <vt:lpstr>Routing protocols</vt:lpstr>
      <vt:lpstr>Graph abstraction: link costs</vt:lpstr>
      <vt:lpstr>Graph abstraction: link costs</vt:lpstr>
      <vt:lpstr>Routing algorithm classification</vt:lpstr>
      <vt:lpstr>Network layer: “control plane” roadmap</vt:lpstr>
      <vt:lpstr>Dijkstra’s link-state routing algorithm</vt:lpstr>
      <vt:lpstr>Dijkstra’s algorithm: example</vt:lpstr>
      <vt:lpstr>Dijkstra’s algorithm: example</vt:lpstr>
      <vt:lpstr>Dijkstra’s link-state routing algorithm</vt:lpstr>
      <vt:lpstr>Dijkstra’s algorithm: another example</vt:lpstr>
      <vt:lpstr>Mid-break</vt:lpstr>
      <vt:lpstr>Network layer: “control plane” roadmap</vt:lpstr>
      <vt:lpstr>Distance vector algorithm</vt:lpstr>
      <vt:lpstr>Distance vector algorithm </vt:lpstr>
      <vt:lpstr>Bellman-Ford Example</vt:lpstr>
      <vt:lpstr>Distance vector algorithm </vt:lpstr>
      <vt:lpstr>Distance vector algorithm:  </vt:lpstr>
      <vt:lpstr>Distance vector algorithm:  </vt:lpstr>
      <vt:lpstr>Comparison of LS and DV algorithms</vt:lpstr>
      <vt:lpstr>Chapter 5-part1: summary</vt:lpstr>
      <vt:lpstr>Lab: Build a Network</vt:lpstr>
      <vt:lpstr>Assignment3: Network Layer, 5%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707</cp:revision>
  <dcterms:created xsi:type="dcterms:W3CDTF">2020-01-18T07:24:59Z</dcterms:created>
  <dcterms:modified xsi:type="dcterms:W3CDTF">2023-04-23T00:21:43Z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2022-02-04T19:16:44Z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8b7c6f48-4699-4d33-9632-65c6e073fe7c</vt:lpwstr>
  </property>
  <property fmtid="{D5CDD505-2E9C-101B-9397-08002B2CF9AE}" pid="8" name="MSIP_Label_ba4f0713-8a76-46fc-9033-3e1b6c45971d_ContentBits">
    <vt:lpwstr>0</vt:lpwstr>
  </property>
</Properties>
</file>