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960" r:id="rId2"/>
    <p:sldId id="964" r:id="rId3"/>
    <p:sldId id="1047" r:id="rId4"/>
    <p:sldId id="1154" r:id="rId5"/>
    <p:sldId id="1086" r:id="rId6"/>
    <p:sldId id="1048" r:id="rId7"/>
    <p:sldId id="1153" r:id="rId8"/>
    <p:sldId id="1049" r:id="rId9"/>
    <p:sldId id="1216" r:id="rId10"/>
    <p:sldId id="1155" r:id="rId11"/>
    <p:sldId id="1156" r:id="rId12"/>
    <p:sldId id="1157" r:id="rId13"/>
    <p:sldId id="1158" r:id="rId14"/>
    <p:sldId id="1159" r:id="rId15"/>
    <p:sldId id="1050" r:id="rId16"/>
    <p:sldId id="1051" r:id="rId17"/>
    <p:sldId id="1052" r:id="rId18"/>
    <p:sldId id="1053" r:id="rId19"/>
    <p:sldId id="1054" r:id="rId20"/>
    <p:sldId id="1055" r:id="rId21"/>
    <p:sldId id="1160" r:id="rId22"/>
    <p:sldId id="1217" r:id="rId23"/>
    <p:sldId id="1161" r:id="rId24"/>
    <p:sldId id="1162" r:id="rId25"/>
    <p:sldId id="1164" r:id="rId26"/>
    <p:sldId id="1165" r:id="rId27"/>
    <p:sldId id="1166" r:id="rId28"/>
    <p:sldId id="1167" r:id="rId29"/>
    <p:sldId id="1225" r:id="rId30"/>
    <p:sldId id="1168" r:id="rId31"/>
    <p:sldId id="1169" r:id="rId32"/>
    <p:sldId id="1170" r:id="rId33"/>
    <p:sldId id="1171" r:id="rId34"/>
    <p:sldId id="1223" r:id="rId35"/>
    <p:sldId id="1218" r:id="rId36"/>
    <p:sldId id="1061" r:id="rId37"/>
    <p:sldId id="1213" r:id="rId38"/>
    <p:sldId id="1214" r:id="rId39"/>
    <p:sldId id="1215" r:id="rId40"/>
    <p:sldId id="1063" r:id="rId41"/>
    <p:sldId id="1064" r:id="rId42"/>
    <p:sldId id="1066" r:id="rId43"/>
    <p:sldId id="1065" r:id="rId44"/>
    <p:sldId id="1067" r:id="rId45"/>
    <p:sldId id="1070" r:id="rId46"/>
    <p:sldId id="1073" r:id="rId47"/>
    <p:sldId id="1219" r:id="rId48"/>
    <p:sldId id="1074" r:id="rId49"/>
    <p:sldId id="1076" r:id="rId50"/>
    <p:sldId id="1204" r:id="rId51"/>
    <p:sldId id="1078" r:id="rId52"/>
    <p:sldId id="1079" r:id="rId53"/>
    <p:sldId id="1080" r:id="rId54"/>
    <p:sldId id="1082" r:id="rId55"/>
    <p:sldId id="1206" r:id="rId56"/>
    <p:sldId id="1207" r:id="rId57"/>
    <p:sldId id="1081" r:id="rId58"/>
    <p:sldId id="1087" r:id="rId59"/>
    <p:sldId id="1208" r:id="rId60"/>
    <p:sldId id="1090" r:id="rId61"/>
    <p:sldId id="1097" r:id="rId62"/>
    <p:sldId id="1142" r:id="rId63"/>
    <p:sldId id="1163" r:id="rId64"/>
    <p:sldId id="1222" r:id="rId65"/>
    <p:sldId id="1221" r:id="rId66"/>
    <p:sldId id="1224"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3C6CDF"/>
    <a:srgbClr val="ED356A"/>
    <a:srgbClr val="E40000"/>
    <a:srgbClr val="FFB3D3"/>
    <a:srgbClr val="FA376E"/>
    <a:srgbClr val="9CDFF9"/>
    <a:srgbClr val="0000A8"/>
    <a:srgbClr val="B8C2C9"/>
    <a:srgbClr val="D6DC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EBBABE-D6AE-BD49-8529-2FAA7BDC0C37}" v="15" dt="2023-03-18T20:01:24.4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11"/>
    <p:restoredTop sz="96327"/>
  </p:normalViewPr>
  <p:slideViewPr>
    <p:cSldViewPr snapToGrid="0" snapToObjects="1">
      <p:cViewPr>
        <p:scale>
          <a:sx n="106" d="100"/>
          <a:sy n="106" d="100"/>
        </p:scale>
        <p:origin x="-392" y="552"/>
      </p:cViewPr>
      <p:guideLst/>
    </p:cSldViewPr>
  </p:slideViewPr>
  <p:outlineViewPr>
    <p:cViewPr>
      <p:scale>
        <a:sx n="33" d="100"/>
        <a:sy n="33" d="100"/>
      </p:scale>
      <p:origin x="0" y="-257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 Ping Liu" userId="60ce823c-5cb7-4d3e-be0b-034740f7a9f3" providerId="ADAL" clId="{2FD6BC8F-2D40-D44F-84F9-596F3237F1CE}"/>
    <pc:docChg chg="undo custSel mod addSld delSld modSld sldOrd">
      <pc:chgData name="Ren Ping Liu" userId="60ce823c-5cb7-4d3e-be0b-034740f7a9f3" providerId="ADAL" clId="{2FD6BC8F-2D40-D44F-84F9-596F3237F1CE}" dt="2022-01-31T23:41:00.305" v="723" actId="400"/>
      <pc:docMkLst>
        <pc:docMk/>
      </pc:docMkLst>
      <pc:sldChg chg="del">
        <pc:chgData name="Ren Ping Liu" userId="60ce823c-5cb7-4d3e-be0b-034740f7a9f3" providerId="ADAL" clId="{2FD6BC8F-2D40-D44F-84F9-596F3237F1CE}" dt="2022-01-25T08:11:25.861" v="722" actId="2696"/>
        <pc:sldMkLst>
          <pc:docMk/>
          <pc:sldMk cId="2749164871" sldId="340"/>
        </pc:sldMkLst>
      </pc:sldChg>
      <pc:sldChg chg="del">
        <pc:chgData name="Ren Ping Liu" userId="60ce823c-5cb7-4d3e-be0b-034740f7a9f3" providerId="ADAL" clId="{2FD6BC8F-2D40-D44F-84F9-596F3237F1CE}" dt="2022-01-25T08:10:50.075" v="721" actId="2696"/>
        <pc:sldMkLst>
          <pc:docMk/>
          <pc:sldMk cId="4215190468" sldId="956"/>
        </pc:sldMkLst>
      </pc:sldChg>
      <pc:sldChg chg="addSp modSp mod">
        <pc:chgData name="Ren Ping Liu" userId="60ce823c-5cb7-4d3e-be0b-034740f7a9f3" providerId="ADAL" clId="{2FD6BC8F-2D40-D44F-84F9-596F3237F1CE}" dt="2022-01-24T06:24:42.888" v="5" actId="20577"/>
        <pc:sldMkLst>
          <pc:docMk/>
          <pc:sldMk cId="2314825519" sldId="960"/>
        </pc:sldMkLst>
        <pc:spChg chg="add mod">
          <ac:chgData name="Ren Ping Liu" userId="60ce823c-5cb7-4d3e-be0b-034740f7a9f3" providerId="ADAL" clId="{2FD6BC8F-2D40-D44F-84F9-596F3237F1CE}" dt="2022-01-24T06:24:42.888" v="5" actId="20577"/>
          <ac:spMkLst>
            <pc:docMk/>
            <pc:sldMk cId="2314825519" sldId="960"/>
            <ac:spMk id="9" creationId="{0B0E64EC-9AA8-8F47-829D-22A8BC171B5D}"/>
          </ac:spMkLst>
        </pc:spChg>
      </pc:sldChg>
      <pc:sldChg chg="modSp mod">
        <pc:chgData name="Ren Ping Liu" userId="60ce823c-5cb7-4d3e-be0b-034740f7a9f3" providerId="ADAL" clId="{2FD6BC8F-2D40-D44F-84F9-596F3237F1CE}" dt="2022-01-31T23:41:00.305" v="723" actId="400"/>
        <pc:sldMkLst>
          <pc:docMk/>
          <pc:sldMk cId="2933442144" sldId="964"/>
        </pc:sldMkLst>
        <pc:spChg chg="mod">
          <ac:chgData name="Ren Ping Liu" userId="60ce823c-5cb7-4d3e-be0b-034740f7a9f3" providerId="ADAL" clId="{2FD6BC8F-2D40-D44F-84F9-596F3237F1CE}" dt="2022-01-31T23:41:00.305" v="723" actId="400"/>
          <ac:spMkLst>
            <pc:docMk/>
            <pc:sldMk cId="2933442144" sldId="964"/>
            <ac:spMk id="9" creationId="{55AB9D8D-7F05-094B-8DA6-3095A7A7A096}"/>
          </ac:spMkLst>
        </pc:spChg>
      </pc:sldChg>
      <pc:sldChg chg="del">
        <pc:chgData name="Ren Ping Liu" userId="60ce823c-5cb7-4d3e-be0b-034740f7a9f3" providerId="ADAL" clId="{2FD6BC8F-2D40-D44F-84F9-596F3237F1CE}" dt="2022-01-25T08:11:25.861" v="722" actId="2696"/>
        <pc:sldMkLst>
          <pc:docMk/>
          <pc:sldMk cId="2053052612" sldId="1038"/>
        </pc:sldMkLst>
      </pc:sldChg>
      <pc:sldChg chg="del">
        <pc:chgData name="Ren Ping Liu" userId="60ce823c-5cb7-4d3e-be0b-034740f7a9f3" providerId="ADAL" clId="{2FD6BC8F-2D40-D44F-84F9-596F3237F1CE}" dt="2022-01-24T06:52:29.098" v="76" actId="2696"/>
        <pc:sldMkLst>
          <pc:docMk/>
          <pc:sldMk cId="1148175506" sldId="1041"/>
        </pc:sldMkLst>
      </pc:sldChg>
      <pc:sldChg chg="del">
        <pc:chgData name="Ren Ping Liu" userId="60ce823c-5cb7-4d3e-be0b-034740f7a9f3" providerId="ADAL" clId="{2FD6BC8F-2D40-D44F-84F9-596F3237F1CE}" dt="2022-01-24T23:43:22.558" v="340" actId="2696"/>
        <pc:sldMkLst>
          <pc:docMk/>
          <pc:sldMk cId="894079431" sldId="1042"/>
        </pc:sldMkLst>
      </pc:sldChg>
      <pc:sldChg chg="del">
        <pc:chgData name="Ren Ping Liu" userId="60ce823c-5cb7-4d3e-be0b-034740f7a9f3" providerId="ADAL" clId="{2FD6BC8F-2D40-D44F-84F9-596F3237F1CE}" dt="2022-01-24T23:59:06.008" v="454" actId="2696"/>
        <pc:sldMkLst>
          <pc:docMk/>
          <pc:sldMk cId="821324540" sldId="1043"/>
        </pc:sldMkLst>
      </pc:sldChg>
      <pc:sldChg chg="del">
        <pc:chgData name="Ren Ping Liu" userId="60ce823c-5cb7-4d3e-be0b-034740f7a9f3" providerId="ADAL" clId="{2FD6BC8F-2D40-D44F-84F9-596F3237F1CE}" dt="2022-01-25T08:11:25.861" v="722" actId="2696"/>
        <pc:sldMkLst>
          <pc:docMk/>
          <pc:sldMk cId="1327162741" sldId="1044"/>
        </pc:sldMkLst>
      </pc:sldChg>
      <pc:sldChg chg="del">
        <pc:chgData name="Ren Ping Liu" userId="60ce823c-5cb7-4d3e-be0b-034740f7a9f3" providerId="ADAL" clId="{2FD6BC8F-2D40-D44F-84F9-596F3237F1CE}" dt="2022-01-25T08:11:25.861" v="722" actId="2696"/>
        <pc:sldMkLst>
          <pc:docMk/>
          <pc:sldMk cId="2681422952" sldId="1045"/>
        </pc:sldMkLst>
      </pc:sldChg>
      <pc:sldChg chg="del">
        <pc:chgData name="Ren Ping Liu" userId="60ce823c-5cb7-4d3e-be0b-034740f7a9f3" providerId="ADAL" clId="{2FD6BC8F-2D40-D44F-84F9-596F3237F1CE}" dt="2022-01-25T08:11:25.861" v="722" actId="2696"/>
        <pc:sldMkLst>
          <pc:docMk/>
          <pc:sldMk cId="2352428799" sldId="1046"/>
        </pc:sldMkLst>
      </pc:sldChg>
      <pc:sldChg chg="addSp modSp mod">
        <pc:chgData name="Ren Ping Liu" userId="60ce823c-5cb7-4d3e-be0b-034740f7a9f3" providerId="ADAL" clId="{2FD6BC8F-2D40-D44F-84F9-596F3237F1CE}" dt="2022-01-24T23:10:44.280" v="87" actId="1076"/>
        <pc:sldMkLst>
          <pc:docMk/>
          <pc:sldMk cId="2972402753" sldId="1050"/>
        </pc:sldMkLst>
        <pc:spChg chg="add mod">
          <ac:chgData name="Ren Ping Liu" userId="60ce823c-5cb7-4d3e-be0b-034740f7a9f3" providerId="ADAL" clId="{2FD6BC8F-2D40-D44F-84F9-596F3237F1CE}" dt="2022-01-24T23:10:32.630" v="86" actId="1076"/>
          <ac:spMkLst>
            <pc:docMk/>
            <pc:sldMk cId="2972402753" sldId="1050"/>
            <ac:spMk id="262" creationId="{E2D28B29-66E1-6D4D-87AE-020ED74B9213}"/>
          </ac:spMkLst>
        </pc:spChg>
        <pc:spChg chg="add mod">
          <ac:chgData name="Ren Ping Liu" userId="60ce823c-5cb7-4d3e-be0b-034740f7a9f3" providerId="ADAL" clId="{2FD6BC8F-2D40-D44F-84F9-596F3237F1CE}" dt="2022-01-24T23:10:44.280" v="87" actId="1076"/>
          <ac:spMkLst>
            <pc:docMk/>
            <pc:sldMk cId="2972402753" sldId="1050"/>
            <ac:spMk id="263" creationId="{98D63306-AC06-4C45-B17E-2E667ECA9510}"/>
          </ac:spMkLst>
        </pc:spChg>
      </pc:sldChg>
      <pc:sldChg chg="modSp mod">
        <pc:chgData name="Ren Ping Liu" userId="60ce823c-5cb7-4d3e-be0b-034740f7a9f3" providerId="ADAL" clId="{2FD6BC8F-2D40-D44F-84F9-596F3237F1CE}" dt="2022-01-24T23:19:26.413" v="223" actId="14100"/>
        <pc:sldMkLst>
          <pc:docMk/>
          <pc:sldMk cId="1538930336" sldId="1052"/>
        </pc:sldMkLst>
        <pc:spChg chg="mod">
          <ac:chgData name="Ren Ping Liu" userId="60ce823c-5cb7-4d3e-be0b-034740f7a9f3" providerId="ADAL" clId="{2FD6BC8F-2D40-D44F-84F9-596F3237F1CE}" dt="2022-01-24T23:19:26.413" v="223" actId="14100"/>
          <ac:spMkLst>
            <pc:docMk/>
            <pc:sldMk cId="1538930336" sldId="1052"/>
            <ac:spMk id="4" creationId="{7E32E731-A5B9-B44F-853B-A87FFA65AAE0}"/>
          </ac:spMkLst>
        </pc:spChg>
        <pc:spChg chg="mod">
          <ac:chgData name="Ren Ping Liu" userId="60ce823c-5cb7-4d3e-be0b-034740f7a9f3" providerId="ADAL" clId="{2FD6BC8F-2D40-D44F-84F9-596F3237F1CE}" dt="2022-01-24T23:19:05.441" v="221" actId="27636"/>
          <ac:spMkLst>
            <pc:docMk/>
            <pc:sldMk cId="1538930336" sldId="1052"/>
            <ac:spMk id="18" creationId="{5E258CE6-39AA-994E-A005-93DEFB62A33E}"/>
          </ac:spMkLst>
        </pc:spChg>
      </pc:sldChg>
      <pc:sldChg chg="modSp mod modAnim">
        <pc:chgData name="Ren Ping Liu" userId="60ce823c-5cb7-4d3e-be0b-034740f7a9f3" providerId="ADAL" clId="{2FD6BC8F-2D40-D44F-84F9-596F3237F1CE}" dt="2022-01-24T23:26:07.557" v="262"/>
        <pc:sldMkLst>
          <pc:docMk/>
          <pc:sldMk cId="2715106543" sldId="1053"/>
        </pc:sldMkLst>
        <pc:spChg chg="mod">
          <ac:chgData name="Ren Ping Liu" userId="60ce823c-5cb7-4d3e-be0b-034740f7a9f3" providerId="ADAL" clId="{2FD6BC8F-2D40-D44F-84F9-596F3237F1CE}" dt="2022-01-24T23:25:07.500" v="260" actId="1076"/>
          <ac:spMkLst>
            <pc:docMk/>
            <pc:sldMk cId="2715106543" sldId="1053"/>
            <ac:spMk id="138" creationId="{E4FB09F6-4D90-9944-956D-25B59CB77E40}"/>
          </ac:spMkLst>
        </pc:spChg>
        <pc:spChg chg="mod">
          <ac:chgData name="Ren Ping Liu" userId="60ce823c-5cb7-4d3e-be0b-034740f7a9f3" providerId="ADAL" clId="{2FD6BC8F-2D40-D44F-84F9-596F3237F1CE}" dt="2022-01-24T23:24:25.093" v="256" actId="1076"/>
          <ac:spMkLst>
            <pc:docMk/>
            <pc:sldMk cId="2715106543" sldId="1053"/>
            <ac:spMk id="193" creationId="{ACF402A0-C6AF-8D4B-9459-C028398F8678}"/>
          </ac:spMkLst>
        </pc:spChg>
        <pc:spChg chg="mod">
          <ac:chgData name="Ren Ping Liu" userId="60ce823c-5cb7-4d3e-be0b-034740f7a9f3" providerId="ADAL" clId="{2FD6BC8F-2D40-D44F-84F9-596F3237F1CE}" dt="2022-01-24T23:24:55.124" v="259" actId="1076"/>
          <ac:spMkLst>
            <pc:docMk/>
            <pc:sldMk cId="2715106543" sldId="1053"/>
            <ac:spMk id="194" creationId="{4C60141B-5E00-944A-9D60-A427659E8698}"/>
          </ac:spMkLst>
        </pc:spChg>
        <pc:spChg chg="mod">
          <ac:chgData name="Ren Ping Liu" userId="60ce823c-5cb7-4d3e-be0b-034740f7a9f3" providerId="ADAL" clId="{2FD6BC8F-2D40-D44F-84F9-596F3237F1CE}" dt="2022-01-24T23:20:48.215" v="239" actId="20577"/>
          <ac:spMkLst>
            <pc:docMk/>
            <pc:sldMk cId="2715106543" sldId="1053"/>
            <ac:spMk id="210" creationId="{7F105679-9AE1-A34E-A646-23B52D1B8449}"/>
          </ac:spMkLst>
        </pc:spChg>
        <pc:spChg chg="mod">
          <ac:chgData name="Ren Ping Liu" userId="60ce823c-5cb7-4d3e-be0b-034740f7a9f3" providerId="ADAL" clId="{2FD6BC8F-2D40-D44F-84F9-596F3237F1CE}" dt="2022-01-24T23:20:58.056" v="248" actId="20577"/>
          <ac:spMkLst>
            <pc:docMk/>
            <pc:sldMk cId="2715106543" sldId="1053"/>
            <ac:spMk id="214" creationId="{0F6793CB-ABA9-534D-B627-3241E60849A0}"/>
          </ac:spMkLst>
        </pc:spChg>
      </pc:sldChg>
      <pc:sldChg chg="addSp delSp modSp mod">
        <pc:chgData name="Ren Ping Liu" userId="60ce823c-5cb7-4d3e-be0b-034740f7a9f3" providerId="ADAL" clId="{2FD6BC8F-2D40-D44F-84F9-596F3237F1CE}" dt="2022-01-24T23:38:05.956" v="336" actId="1076"/>
        <pc:sldMkLst>
          <pc:docMk/>
          <pc:sldMk cId="2022317493" sldId="1055"/>
        </pc:sldMkLst>
        <pc:spChg chg="mod">
          <ac:chgData name="Ren Ping Liu" userId="60ce823c-5cb7-4d3e-be0b-034740f7a9f3" providerId="ADAL" clId="{2FD6BC8F-2D40-D44F-84F9-596F3237F1CE}" dt="2022-01-24T23:30:23.010" v="265"/>
          <ac:spMkLst>
            <pc:docMk/>
            <pc:sldMk cId="2022317493" sldId="1055"/>
            <ac:spMk id="149" creationId="{F7895B8C-C273-6F47-B0F3-A37E19EB9E71}"/>
          </ac:spMkLst>
        </pc:spChg>
        <pc:spChg chg="mod">
          <ac:chgData name="Ren Ping Liu" userId="60ce823c-5cb7-4d3e-be0b-034740f7a9f3" providerId="ADAL" clId="{2FD6BC8F-2D40-D44F-84F9-596F3237F1CE}" dt="2022-01-24T23:30:23.010" v="265"/>
          <ac:spMkLst>
            <pc:docMk/>
            <pc:sldMk cId="2022317493" sldId="1055"/>
            <ac:spMk id="150" creationId="{201FD1EB-F153-2245-B9C8-C7B5A6C95A39}"/>
          </ac:spMkLst>
        </pc:spChg>
        <pc:spChg chg="mod">
          <ac:chgData name="Ren Ping Liu" userId="60ce823c-5cb7-4d3e-be0b-034740f7a9f3" providerId="ADAL" clId="{2FD6BC8F-2D40-D44F-84F9-596F3237F1CE}" dt="2022-01-24T23:30:23.010" v="265"/>
          <ac:spMkLst>
            <pc:docMk/>
            <pc:sldMk cId="2022317493" sldId="1055"/>
            <ac:spMk id="151" creationId="{9891EC6C-1AF2-6045-ACC7-CBCED0953080}"/>
          </ac:spMkLst>
        </pc:spChg>
        <pc:spChg chg="mod">
          <ac:chgData name="Ren Ping Liu" userId="60ce823c-5cb7-4d3e-be0b-034740f7a9f3" providerId="ADAL" clId="{2FD6BC8F-2D40-D44F-84F9-596F3237F1CE}" dt="2022-01-24T23:30:23.010" v="265"/>
          <ac:spMkLst>
            <pc:docMk/>
            <pc:sldMk cId="2022317493" sldId="1055"/>
            <ac:spMk id="152" creationId="{4EB738AB-BDE2-A44A-80AD-4A815A89D6B0}"/>
          </ac:spMkLst>
        </pc:spChg>
        <pc:spChg chg="add del mod">
          <ac:chgData name="Ren Ping Liu" userId="60ce823c-5cb7-4d3e-be0b-034740f7a9f3" providerId="ADAL" clId="{2FD6BC8F-2D40-D44F-84F9-596F3237F1CE}" dt="2022-01-24T23:30:40.083" v="268"/>
          <ac:spMkLst>
            <pc:docMk/>
            <pc:sldMk cId="2022317493" sldId="1055"/>
            <ac:spMk id="153" creationId="{612E4934-FECD-114B-AFDC-97860D2E0C6B}"/>
          </ac:spMkLst>
        </pc:spChg>
        <pc:spChg chg="add mod">
          <ac:chgData name="Ren Ping Liu" userId="60ce823c-5cb7-4d3e-be0b-034740f7a9f3" providerId="ADAL" clId="{2FD6BC8F-2D40-D44F-84F9-596F3237F1CE}" dt="2022-01-24T23:31:12.724" v="272" actId="20577"/>
          <ac:spMkLst>
            <pc:docMk/>
            <pc:sldMk cId="2022317493" sldId="1055"/>
            <ac:spMk id="154" creationId="{6F897BDF-9786-B444-A588-04C2D117A4D7}"/>
          </ac:spMkLst>
        </pc:spChg>
        <pc:spChg chg="mod">
          <ac:chgData name="Ren Ping Liu" userId="60ce823c-5cb7-4d3e-be0b-034740f7a9f3" providerId="ADAL" clId="{2FD6BC8F-2D40-D44F-84F9-596F3237F1CE}" dt="2022-01-24T23:30:51.326" v="269"/>
          <ac:spMkLst>
            <pc:docMk/>
            <pc:sldMk cId="2022317493" sldId="1055"/>
            <ac:spMk id="156" creationId="{4DADC93F-9F91-E243-86F5-7938DA30C870}"/>
          </ac:spMkLst>
        </pc:spChg>
        <pc:spChg chg="mod">
          <ac:chgData name="Ren Ping Liu" userId="60ce823c-5cb7-4d3e-be0b-034740f7a9f3" providerId="ADAL" clId="{2FD6BC8F-2D40-D44F-84F9-596F3237F1CE}" dt="2022-01-24T23:30:51.326" v="269"/>
          <ac:spMkLst>
            <pc:docMk/>
            <pc:sldMk cId="2022317493" sldId="1055"/>
            <ac:spMk id="157" creationId="{DE25A72B-3318-4D44-8E9A-A2AAD5418A90}"/>
          </ac:spMkLst>
        </pc:spChg>
        <pc:spChg chg="mod">
          <ac:chgData name="Ren Ping Liu" userId="60ce823c-5cb7-4d3e-be0b-034740f7a9f3" providerId="ADAL" clId="{2FD6BC8F-2D40-D44F-84F9-596F3237F1CE}" dt="2022-01-24T23:30:51.326" v="269"/>
          <ac:spMkLst>
            <pc:docMk/>
            <pc:sldMk cId="2022317493" sldId="1055"/>
            <ac:spMk id="158" creationId="{CC97C211-7D24-774B-A34D-56B625F68BEB}"/>
          </ac:spMkLst>
        </pc:spChg>
        <pc:spChg chg="mod">
          <ac:chgData name="Ren Ping Liu" userId="60ce823c-5cb7-4d3e-be0b-034740f7a9f3" providerId="ADAL" clId="{2FD6BC8F-2D40-D44F-84F9-596F3237F1CE}" dt="2022-01-24T23:30:51.326" v="269"/>
          <ac:spMkLst>
            <pc:docMk/>
            <pc:sldMk cId="2022317493" sldId="1055"/>
            <ac:spMk id="159" creationId="{68B6357A-CD67-024E-BEDB-69D013C0D0A5}"/>
          </ac:spMkLst>
        </pc:spChg>
        <pc:spChg chg="add mod">
          <ac:chgData name="Ren Ping Liu" userId="60ce823c-5cb7-4d3e-be0b-034740f7a9f3" providerId="ADAL" clId="{2FD6BC8F-2D40-D44F-84F9-596F3237F1CE}" dt="2022-01-24T23:38:05.956" v="336" actId="1076"/>
          <ac:spMkLst>
            <pc:docMk/>
            <pc:sldMk cId="2022317493" sldId="1055"/>
            <ac:spMk id="160" creationId="{EC91C1F3-F463-954D-9C50-29B1C8C8BFFE}"/>
          </ac:spMkLst>
        </pc:spChg>
        <pc:spChg chg="add mod">
          <ac:chgData name="Ren Ping Liu" userId="60ce823c-5cb7-4d3e-be0b-034740f7a9f3" providerId="ADAL" clId="{2FD6BC8F-2D40-D44F-84F9-596F3237F1CE}" dt="2022-01-24T23:36:33.744" v="322" actId="1076"/>
          <ac:spMkLst>
            <pc:docMk/>
            <pc:sldMk cId="2022317493" sldId="1055"/>
            <ac:spMk id="161" creationId="{E534092D-3D3F-F04C-8B6A-D6538DC92EA5}"/>
          </ac:spMkLst>
        </pc:spChg>
        <pc:spChg chg="add mod">
          <ac:chgData name="Ren Ping Liu" userId="60ce823c-5cb7-4d3e-be0b-034740f7a9f3" providerId="ADAL" clId="{2FD6BC8F-2D40-D44F-84F9-596F3237F1CE}" dt="2022-01-24T23:35:39.705" v="310" actId="1076"/>
          <ac:spMkLst>
            <pc:docMk/>
            <pc:sldMk cId="2022317493" sldId="1055"/>
            <ac:spMk id="162" creationId="{82A899CD-35BB-C343-A74F-E295A7B22AC4}"/>
          </ac:spMkLst>
        </pc:spChg>
        <pc:spChg chg="add mod">
          <ac:chgData name="Ren Ping Liu" userId="60ce823c-5cb7-4d3e-be0b-034740f7a9f3" providerId="ADAL" clId="{2FD6BC8F-2D40-D44F-84F9-596F3237F1CE}" dt="2022-01-24T23:36:18.072" v="321" actId="1076"/>
          <ac:spMkLst>
            <pc:docMk/>
            <pc:sldMk cId="2022317493" sldId="1055"/>
            <ac:spMk id="163" creationId="{7F9D5327-CC17-3E45-9733-E40B910C931D}"/>
          </ac:spMkLst>
        </pc:spChg>
        <pc:spChg chg="add mod">
          <ac:chgData name="Ren Ping Liu" userId="60ce823c-5cb7-4d3e-be0b-034740f7a9f3" providerId="ADAL" clId="{2FD6BC8F-2D40-D44F-84F9-596F3237F1CE}" dt="2022-01-24T23:37:50.330" v="334" actId="14100"/>
          <ac:spMkLst>
            <pc:docMk/>
            <pc:sldMk cId="2022317493" sldId="1055"/>
            <ac:spMk id="164" creationId="{C868CBA8-38E0-044C-AE37-5E2F396DE8D0}"/>
          </ac:spMkLst>
        </pc:spChg>
        <pc:spChg chg="mod">
          <ac:chgData name="Ren Ping Liu" userId="60ce823c-5cb7-4d3e-be0b-034740f7a9f3" providerId="ADAL" clId="{2FD6BC8F-2D40-D44F-84F9-596F3237F1CE}" dt="2022-01-24T23:29:59.175" v="264" actId="1076"/>
          <ac:spMkLst>
            <pc:docMk/>
            <pc:sldMk cId="2022317493" sldId="1055"/>
            <ac:spMk id="547" creationId="{9BED65C6-B309-8B4D-A068-E19EDFD116B4}"/>
          </ac:spMkLst>
        </pc:spChg>
        <pc:grpChg chg="add del mod">
          <ac:chgData name="Ren Ping Liu" userId="60ce823c-5cb7-4d3e-be0b-034740f7a9f3" providerId="ADAL" clId="{2FD6BC8F-2D40-D44F-84F9-596F3237F1CE}" dt="2022-01-24T23:30:40.083" v="268"/>
          <ac:grpSpMkLst>
            <pc:docMk/>
            <pc:sldMk cId="2022317493" sldId="1055"/>
            <ac:grpSpMk id="148" creationId="{B19D0CF4-AAC4-BE4F-B7B6-9D4E0B7990DC}"/>
          </ac:grpSpMkLst>
        </pc:grpChg>
        <pc:grpChg chg="add mod">
          <ac:chgData name="Ren Ping Liu" userId="60ce823c-5cb7-4d3e-be0b-034740f7a9f3" providerId="ADAL" clId="{2FD6BC8F-2D40-D44F-84F9-596F3237F1CE}" dt="2022-01-24T23:31:07.445" v="270" actId="1076"/>
          <ac:grpSpMkLst>
            <pc:docMk/>
            <pc:sldMk cId="2022317493" sldId="1055"/>
            <ac:grpSpMk id="155" creationId="{90A4A1F2-2984-7646-8BCA-69ADA742C862}"/>
          </ac:grpSpMkLst>
        </pc:grpChg>
        <pc:picChg chg="del">
          <ac:chgData name="Ren Ping Liu" userId="60ce823c-5cb7-4d3e-be0b-034740f7a9f3" providerId="ADAL" clId="{2FD6BC8F-2D40-D44F-84F9-596F3237F1CE}" dt="2022-01-24T23:29:45.852" v="263" actId="478"/>
          <ac:picMkLst>
            <pc:docMk/>
            <pc:sldMk cId="2022317493" sldId="1055"/>
            <ac:picMk id="147" creationId="{2DA3452A-DE33-3D41-95D5-C755A419154E}"/>
          </ac:picMkLst>
        </pc:picChg>
      </pc:sldChg>
      <pc:sldChg chg="del">
        <pc:chgData name="Ren Ping Liu" userId="60ce823c-5cb7-4d3e-be0b-034740f7a9f3" providerId="ADAL" clId="{2FD6BC8F-2D40-D44F-84F9-596F3237F1CE}" dt="2022-01-25T00:06:25.009" v="455" actId="2696"/>
        <pc:sldMkLst>
          <pc:docMk/>
          <pc:sldMk cId="872649241" sldId="1062"/>
        </pc:sldMkLst>
      </pc:sldChg>
      <pc:sldChg chg="modSp modAnim">
        <pc:chgData name="Ren Ping Liu" userId="60ce823c-5cb7-4d3e-be0b-034740f7a9f3" providerId="ADAL" clId="{2FD6BC8F-2D40-D44F-84F9-596F3237F1CE}" dt="2022-01-25T00:07:51.277" v="458"/>
        <pc:sldMkLst>
          <pc:docMk/>
          <pc:sldMk cId="1599882378" sldId="1063"/>
        </pc:sldMkLst>
        <pc:spChg chg="mod">
          <ac:chgData name="Ren Ping Liu" userId="60ce823c-5cb7-4d3e-be0b-034740f7a9f3" providerId="ADAL" clId="{2FD6BC8F-2D40-D44F-84F9-596F3237F1CE}" dt="2022-01-25T00:07:05.772" v="456" actId="400"/>
          <ac:spMkLst>
            <pc:docMk/>
            <pc:sldMk cId="1599882378" sldId="1063"/>
            <ac:spMk id="23" creationId="{3081F250-E04F-164D-8093-2C4E84FB9F25}"/>
          </ac:spMkLst>
        </pc:spChg>
      </pc:sldChg>
      <pc:sldChg chg="addSp delSp modSp mod delAnim modAnim">
        <pc:chgData name="Ren Ping Liu" userId="60ce823c-5cb7-4d3e-be0b-034740f7a9f3" providerId="ADAL" clId="{2FD6BC8F-2D40-D44F-84F9-596F3237F1CE}" dt="2022-01-25T00:09:52.129" v="463"/>
        <pc:sldMkLst>
          <pc:docMk/>
          <pc:sldMk cId="851839459" sldId="1064"/>
        </pc:sldMkLst>
        <pc:spChg chg="del">
          <ac:chgData name="Ren Ping Liu" userId="60ce823c-5cb7-4d3e-be0b-034740f7a9f3" providerId="ADAL" clId="{2FD6BC8F-2D40-D44F-84F9-596F3237F1CE}" dt="2022-01-25T00:09:18.139" v="459" actId="478"/>
          <ac:spMkLst>
            <pc:docMk/>
            <pc:sldMk cId="851839459" sldId="1064"/>
            <ac:spMk id="25" creationId="{85610A16-2670-7448-8F41-F03B9E524F38}"/>
          </ac:spMkLst>
        </pc:spChg>
        <pc:spChg chg="add mod">
          <ac:chgData name="Ren Ping Liu" userId="60ce823c-5cb7-4d3e-be0b-034740f7a9f3" providerId="ADAL" clId="{2FD6BC8F-2D40-D44F-84F9-596F3237F1CE}" dt="2022-01-25T00:09:45.117" v="462" actId="1076"/>
          <ac:spMkLst>
            <pc:docMk/>
            <pc:sldMk cId="851839459" sldId="1064"/>
            <ac:spMk id="28" creationId="{8BE2C347-FA99-754E-A416-8F32043A0324}"/>
          </ac:spMkLst>
        </pc:spChg>
        <pc:spChg chg="add mod">
          <ac:chgData name="Ren Ping Liu" userId="60ce823c-5cb7-4d3e-be0b-034740f7a9f3" providerId="ADAL" clId="{2FD6BC8F-2D40-D44F-84F9-596F3237F1CE}" dt="2022-01-25T00:09:45.117" v="462" actId="1076"/>
          <ac:spMkLst>
            <pc:docMk/>
            <pc:sldMk cId="851839459" sldId="1064"/>
            <ac:spMk id="29" creationId="{54EF8C57-103E-D143-9012-4539E23C540E}"/>
          </ac:spMkLst>
        </pc:spChg>
        <pc:spChg chg="add mod">
          <ac:chgData name="Ren Ping Liu" userId="60ce823c-5cb7-4d3e-be0b-034740f7a9f3" providerId="ADAL" clId="{2FD6BC8F-2D40-D44F-84F9-596F3237F1CE}" dt="2022-01-25T00:09:45.117" v="462" actId="1076"/>
          <ac:spMkLst>
            <pc:docMk/>
            <pc:sldMk cId="851839459" sldId="1064"/>
            <ac:spMk id="30" creationId="{85D84A0F-E259-654E-BA49-49BEB2A75D95}"/>
          </ac:spMkLst>
        </pc:spChg>
        <pc:spChg chg="add mod">
          <ac:chgData name="Ren Ping Liu" userId="60ce823c-5cb7-4d3e-be0b-034740f7a9f3" providerId="ADAL" clId="{2FD6BC8F-2D40-D44F-84F9-596F3237F1CE}" dt="2022-01-25T00:09:45.117" v="462" actId="1076"/>
          <ac:spMkLst>
            <pc:docMk/>
            <pc:sldMk cId="851839459" sldId="1064"/>
            <ac:spMk id="31" creationId="{84E3FF31-4F08-4F40-BC47-21BF544D74D4}"/>
          </ac:spMkLst>
        </pc:spChg>
        <pc:spChg chg="mod">
          <ac:chgData name="Ren Ping Liu" userId="60ce823c-5cb7-4d3e-be0b-034740f7a9f3" providerId="ADAL" clId="{2FD6BC8F-2D40-D44F-84F9-596F3237F1CE}" dt="2022-01-25T00:09:45.117" v="462" actId="1076"/>
          <ac:spMkLst>
            <pc:docMk/>
            <pc:sldMk cId="851839459" sldId="1064"/>
            <ac:spMk id="33" creationId="{25459F21-5592-0E43-9EED-19C9E0431B1D}"/>
          </ac:spMkLst>
        </pc:spChg>
        <pc:spChg chg="mod">
          <ac:chgData name="Ren Ping Liu" userId="60ce823c-5cb7-4d3e-be0b-034740f7a9f3" providerId="ADAL" clId="{2FD6BC8F-2D40-D44F-84F9-596F3237F1CE}" dt="2022-01-25T00:09:45.117" v="462" actId="1076"/>
          <ac:spMkLst>
            <pc:docMk/>
            <pc:sldMk cId="851839459" sldId="1064"/>
            <ac:spMk id="34" creationId="{5E2D23EA-E7A0-4D4F-B4FB-A3D326FF876B}"/>
          </ac:spMkLst>
        </pc:spChg>
        <pc:spChg chg="del">
          <ac:chgData name="Ren Ping Liu" userId="60ce823c-5cb7-4d3e-be0b-034740f7a9f3" providerId="ADAL" clId="{2FD6BC8F-2D40-D44F-84F9-596F3237F1CE}" dt="2022-01-25T00:09:24.785" v="460" actId="478"/>
          <ac:spMkLst>
            <pc:docMk/>
            <pc:sldMk cId="851839459" sldId="1064"/>
            <ac:spMk id="42" creationId="{72679C5D-F3D6-DB4D-B0B3-7D339F36B74D}"/>
          </ac:spMkLst>
        </pc:spChg>
        <pc:spChg chg="del">
          <ac:chgData name="Ren Ping Liu" userId="60ce823c-5cb7-4d3e-be0b-034740f7a9f3" providerId="ADAL" clId="{2FD6BC8F-2D40-D44F-84F9-596F3237F1CE}" dt="2022-01-25T00:09:24.785" v="460" actId="478"/>
          <ac:spMkLst>
            <pc:docMk/>
            <pc:sldMk cId="851839459" sldId="1064"/>
            <ac:spMk id="43" creationId="{9B9E7156-7163-514D-9217-22616724C466}"/>
          </ac:spMkLst>
        </pc:spChg>
        <pc:spChg chg="del">
          <ac:chgData name="Ren Ping Liu" userId="60ce823c-5cb7-4d3e-be0b-034740f7a9f3" providerId="ADAL" clId="{2FD6BC8F-2D40-D44F-84F9-596F3237F1CE}" dt="2022-01-25T00:09:24.785" v="460" actId="478"/>
          <ac:spMkLst>
            <pc:docMk/>
            <pc:sldMk cId="851839459" sldId="1064"/>
            <ac:spMk id="47" creationId="{3D37D715-DFFD-D144-86D7-84AAD14254C9}"/>
          </ac:spMkLst>
        </pc:spChg>
        <pc:spChg chg="del">
          <ac:chgData name="Ren Ping Liu" userId="60ce823c-5cb7-4d3e-be0b-034740f7a9f3" providerId="ADAL" clId="{2FD6BC8F-2D40-D44F-84F9-596F3237F1CE}" dt="2022-01-25T00:09:24.785" v="460" actId="478"/>
          <ac:spMkLst>
            <pc:docMk/>
            <pc:sldMk cId="851839459" sldId="1064"/>
            <ac:spMk id="50" creationId="{971AF932-17EF-C746-BE92-15D36EC0FFDD}"/>
          </ac:spMkLst>
        </pc:spChg>
        <pc:grpChg chg="del">
          <ac:chgData name="Ren Ping Liu" userId="60ce823c-5cb7-4d3e-be0b-034740f7a9f3" providerId="ADAL" clId="{2FD6BC8F-2D40-D44F-84F9-596F3237F1CE}" dt="2022-01-25T00:09:24.785" v="460" actId="478"/>
          <ac:grpSpMkLst>
            <pc:docMk/>
            <pc:sldMk cId="851839459" sldId="1064"/>
            <ac:grpSpMk id="5" creationId="{C7585234-D59C-0545-841B-A27D389014BC}"/>
          </ac:grpSpMkLst>
        </pc:grpChg>
        <pc:grpChg chg="del">
          <ac:chgData name="Ren Ping Liu" userId="60ce823c-5cb7-4d3e-be0b-034740f7a9f3" providerId="ADAL" clId="{2FD6BC8F-2D40-D44F-84F9-596F3237F1CE}" dt="2022-01-25T00:09:24.785" v="460" actId="478"/>
          <ac:grpSpMkLst>
            <pc:docMk/>
            <pc:sldMk cId="851839459" sldId="1064"/>
            <ac:grpSpMk id="6" creationId="{B8AF4F26-5E6F-8F4D-A612-50842B04E515}"/>
          </ac:grpSpMkLst>
        </pc:grpChg>
        <pc:grpChg chg="del">
          <ac:chgData name="Ren Ping Liu" userId="60ce823c-5cb7-4d3e-be0b-034740f7a9f3" providerId="ADAL" clId="{2FD6BC8F-2D40-D44F-84F9-596F3237F1CE}" dt="2022-01-25T00:09:24.785" v="460" actId="478"/>
          <ac:grpSpMkLst>
            <pc:docMk/>
            <pc:sldMk cId="851839459" sldId="1064"/>
            <ac:grpSpMk id="9" creationId="{7F2EE118-43B6-9B4F-B323-BCE06C274814}"/>
          </ac:grpSpMkLst>
        </pc:grpChg>
        <pc:grpChg chg="del">
          <ac:chgData name="Ren Ping Liu" userId="60ce823c-5cb7-4d3e-be0b-034740f7a9f3" providerId="ADAL" clId="{2FD6BC8F-2D40-D44F-84F9-596F3237F1CE}" dt="2022-01-25T00:09:24.785" v="460" actId="478"/>
          <ac:grpSpMkLst>
            <pc:docMk/>
            <pc:sldMk cId="851839459" sldId="1064"/>
            <ac:grpSpMk id="10" creationId="{C6A7B144-988F-3142-A53D-2AD67E7E25EE}"/>
          </ac:grpSpMkLst>
        </pc:grpChg>
        <pc:grpChg chg="add mod">
          <ac:chgData name="Ren Ping Liu" userId="60ce823c-5cb7-4d3e-be0b-034740f7a9f3" providerId="ADAL" clId="{2FD6BC8F-2D40-D44F-84F9-596F3237F1CE}" dt="2022-01-25T00:09:45.117" v="462" actId="1076"/>
          <ac:grpSpMkLst>
            <pc:docMk/>
            <pc:sldMk cId="851839459" sldId="1064"/>
            <ac:grpSpMk id="32" creationId="{58C9E359-7454-F046-A49D-BC6D19229DE4}"/>
          </ac:grpSpMkLst>
        </pc:grpChg>
      </pc:sldChg>
      <pc:sldChg chg="modSp mod modAnim">
        <pc:chgData name="Ren Ping Liu" userId="60ce823c-5cb7-4d3e-be0b-034740f7a9f3" providerId="ADAL" clId="{2FD6BC8F-2D40-D44F-84F9-596F3237F1CE}" dt="2022-01-25T00:11:01.447" v="465"/>
        <pc:sldMkLst>
          <pc:docMk/>
          <pc:sldMk cId="194831037" sldId="1066"/>
        </pc:sldMkLst>
        <pc:spChg chg="mod">
          <ac:chgData name="Ren Ping Liu" userId="60ce823c-5cb7-4d3e-be0b-034740f7a9f3" providerId="ADAL" clId="{2FD6BC8F-2D40-D44F-84F9-596F3237F1CE}" dt="2022-01-25T00:10:31.040" v="464" actId="13926"/>
          <ac:spMkLst>
            <pc:docMk/>
            <pc:sldMk cId="194831037" sldId="1066"/>
            <ac:spMk id="23" creationId="{3E368E9F-FC61-C94B-B4CE-5CA7B0FEB788}"/>
          </ac:spMkLst>
        </pc:spChg>
      </pc:sldChg>
      <pc:sldChg chg="addSp delSp modSp mod modAnim">
        <pc:chgData name="Ren Ping Liu" userId="60ce823c-5cb7-4d3e-be0b-034740f7a9f3" providerId="ADAL" clId="{2FD6BC8F-2D40-D44F-84F9-596F3237F1CE}" dt="2022-01-25T00:18:14.366" v="494" actId="1076"/>
        <pc:sldMkLst>
          <pc:docMk/>
          <pc:sldMk cId="3006643232" sldId="1067"/>
        </pc:sldMkLst>
        <pc:spChg chg="mod">
          <ac:chgData name="Ren Ping Liu" userId="60ce823c-5cb7-4d3e-be0b-034740f7a9f3" providerId="ADAL" clId="{2FD6BC8F-2D40-D44F-84F9-596F3237F1CE}" dt="2022-01-25T00:13:29.013" v="476" actId="20577"/>
          <ac:spMkLst>
            <pc:docMk/>
            <pc:sldMk cId="3006643232" sldId="1067"/>
            <ac:spMk id="2" creationId="{3B8CD900-19EC-824C-BF74-AADFBF5A172E}"/>
          </ac:spMkLst>
        </pc:spChg>
        <pc:spChg chg="del">
          <ac:chgData name="Ren Ping Liu" userId="60ce823c-5cb7-4d3e-be0b-034740f7a9f3" providerId="ADAL" clId="{2FD6BC8F-2D40-D44F-84F9-596F3237F1CE}" dt="2022-01-25T00:14:03.530" v="477" actId="478"/>
          <ac:spMkLst>
            <pc:docMk/>
            <pc:sldMk cId="3006643232" sldId="1067"/>
            <ac:spMk id="43" creationId="{99B9B250-0EDF-9940-8119-8A3858DACA6A}"/>
          </ac:spMkLst>
        </pc:spChg>
        <pc:spChg chg="add mod">
          <ac:chgData name="Ren Ping Liu" userId="60ce823c-5cb7-4d3e-be0b-034740f7a9f3" providerId="ADAL" clId="{2FD6BC8F-2D40-D44F-84F9-596F3237F1CE}" dt="2022-01-25T00:14:18.427" v="479" actId="1076"/>
          <ac:spMkLst>
            <pc:docMk/>
            <pc:sldMk cId="3006643232" sldId="1067"/>
            <ac:spMk id="45" creationId="{57936AF7-C681-4B4B-A945-6C6A48020172}"/>
          </ac:spMkLst>
        </pc:spChg>
        <pc:spChg chg="add mod">
          <ac:chgData name="Ren Ping Liu" userId="60ce823c-5cb7-4d3e-be0b-034740f7a9f3" providerId="ADAL" clId="{2FD6BC8F-2D40-D44F-84F9-596F3237F1CE}" dt="2022-01-25T00:14:18.427" v="479" actId="1076"/>
          <ac:spMkLst>
            <pc:docMk/>
            <pc:sldMk cId="3006643232" sldId="1067"/>
            <ac:spMk id="46" creationId="{6842524F-C29E-3140-8974-D1341B03E7F9}"/>
          </ac:spMkLst>
        </pc:spChg>
        <pc:spChg chg="add mod">
          <ac:chgData name="Ren Ping Liu" userId="60ce823c-5cb7-4d3e-be0b-034740f7a9f3" providerId="ADAL" clId="{2FD6BC8F-2D40-D44F-84F9-596F3237F1CE}" dt="2022-01-25T00:14:18.427" v="479" actId="1076"/>
          <ac:spMkLst>
            <pc:docMk/>
            <pc:sldMk cId="3006643232" sldId="1067"/>
            <ac:spMk id="47" creationId="{E6392688-9C57-3D44-ABFE-D237BF8D5616}"/>
          </ac:spMkLst>
        </pc:spChg>
        <pc:spChg chg="add mod">
          <ac:chgData name="Ren Ping Liu" userId="60ce823c-5cb7-4d3e-be0b-034740f7a9f3" providerId="ADAL" clId="{2FD6BC8F-2D40-D44F-84F9-596F3237F1CE}" dt="2022-01-25T00:14:18.427" v="479" actId="1076"/>
          <ac:spMkLst>
            <pc:docMk/>
            <pc:sldMk cId="3006643232" sldId="1067"/>
            <ac:spMk id="48" creationId="{8B366876-0275-A240-B67D-673454B2F51D}"/>
          </ac:spMkLst>
        </pc:spChg>
        <pc:spChg chg="add mod">
          <ac:chgData name="Ren Ping Liu" userId="60ce823c-5cb7-4d3e-be0b-034740f7a9f3" providerId="ADAL" clId="{2FD6BC8F-2D40-D44F-84F9-596F3237F1CE}" dt="2022-01-25T00:14:18.427" v="479" actId="1076"/>
          <ac:spMkLst>
            <pc:docMk/>
            <pc:sldMk cId="3006643232" sldId="1067"/>
            <ac:spMk id="49" creationId="{E6E5D22C-065E-BE44-B961-16E4CF95626F}"/>
          </ac:spMkLst>
        </pc:spChg>
        <pc:spChg chg="add mod">
          <ac:chgData name="Ren Ping Liu" userId="60ce823c-5cb7-4d3e-be0b-034740f7a9f3" providerId="ADAL" clId="{2FD6BC8F-2D40-D44F-84F9-596F3237F1CE}" dt="2022-01-25T00:14:18.427" v="479" actId="1076"/>
          <ac:spMkLst>
            <pc:docMk/>
            <pc:sldMk cId="3006643232" sldId="1067"/>
            <ac:spMk id="50" creationId="{5DCB046F-07CB-C84A-8C8C-98AC6B55F081}"/>
          </ac:spMkLst>
        </pc:spChg>
        <pc:spChg chg="add mod">
          <ac:chgData name="Ren Ping Liu" userId="60ce823c-5cb7-4d3e-be0b-034740f7a9f3" providerId="ADAL" clId="{2FD6BC8F-2D40-D44F-84F9-596F3237F1CE}" dt="2022-01-25T00:14:18.427" v="479" actId="1076"/>
          <ac:spMkLst>
            <pc:docMk/>
            <pc:sldMk cId="3006643232" sldId="1067"/>
            <ac:spMk id="51" creationId="{EDB7F8B9-4051-F845-87AD-BEA7297BB09B}"/>
          </ac:spMkLst>
        </pc:spChg>
        <pc:spChg chg="add mod">
          <ac:chgData name="Ren Ping Liu" userId="60ce823c-5cb7-4d3e-be0b-034740f7a9f3" providerId="ADAL" clId="{2FD6BC8F-2D40-D44F-84F9-596F3237F1CE}" dt="2022-01-25T00:14:18.427" v="479" actId="1076"/>
          <ac:spMkLst>
            <pc:docMk/>
            <pc:sldMk cId="3006643232" sldId="1067"/>
            <ac:spMk id="52" creationId="{21DC9A49-CE0E-0842-91D6-AB1DD804CCB2}"/>
          </ac:spMkLst>
        </pc:spChg>
        <pc:spChg chg="add mod">
          <ac:chgData name="Ren Ping Liu" userId="60ce823c-5cb7-4d3e-be0b-034740f7a9f3" providerId="ADAL" clId="{2FD6BC8F-2D40-D44F-84F9-596F3237F1CE}" dt="2022-01-25T00:14:18.427" v="479" actId="1076"/>
          <ac:spMkLst>
            <pc:docMk/>
            <pc:sldMk cId="3006643232" sldId="1067"/>
            <ac:spMk id="53" creationId="{5E64F9ED-164E-FB47-8DC4-3C849AB94D46}"/>
          </ac:spMkLst>
        </pc:spChg>
        <pc:spChg chg="add mod">
          <ac:chgData name="Ren Ping Liu" userId="60ce823c-5cb7-4d3e-be0b-034740f7a9f3" providerId="ADAL" clId="{2FD6BC8F-2D40-D44F-84F9-596F3237F1CE}" dt="2022-01-25T00:14:18.427" v="479" actId="1076"/>
          <ac:spMkLst>
            <pc:docMk/>
            <pc:sldMk cId="3006643232" sldId="1067"/>
            <ac:spMk id="54" creationId="{9F78148B-80EE-5E49-98F2-F935E93F36BB}"/>
          </ac:spMkLst>
        </pc:spChg>
        <pc:spChg chg="add mod">
          <ac:chgData name="Ren Ping Liu" userId="60ce823c-5cb7-4d3e-be0b-034740f7a9f3" providerId="ADAL" clId="{2FD6BC8F-2D40-D44F-84F9-596F3237F1CE}" dt="2022-01-25T00:14:18.427" v="479" actId="1076"/>
          <ac:spMkLst>
            <pc:docMk/>
            <pc:sldMk cId="3006643232" sldId="1067"/>
            <ac:spMk id="55" creationId="{7C8A0315-6F10-5F4F-A455-8C8C84814519}"/>
          </ac:spMkLst>
        </pc:spChg>
        <pc:spChg chg="add mod">
          <ac:chgData name="Ren Ping Liu" userId="60ce823c-5cb7-4d3e-be0b-034740f7a9f3" providerId="ADAL" clId="{2FD6BC8F-2D40-D44F-84F9-596F3237F1CE}" dt="2022-01-25T00:14:18.427" v="479" actId="1076"/>
          <ac:spMkLst>
            <pc:docMk/>
            <pc:sldMk cId="3006643232" sldId="1067"/>
            <ac:spMk id="56" creationId="{C34C304C-E69B-8A47-B3E9-106FE4268653}"/>
          </ac:spMkLst>
        </pc:spChg>
        <pc:spChg chg="add mod">
          <ac:chgData name="Ren Ping Liu" userId="60ce823c-5cb7-4d3e-be0b-034740f7a9f3" providerId="ADAL" clId="{2FD6BC8F-2D40-D44F-84F9-596F3237F1CE}" dt="2022-01-25T00:14:18.427" v="479" actId="1076"/>
          <ac:spMkLst>
            <pc:docMk/>
            <pc:sldMk cId="3006643232" sldId="1067"/>
            <ac:spMk id="57" creationId="{8311B8BB-A975-234C-9AD5-AE937E0260F1}"/>
          </ac:spMkLst>
        </pc:spChg>
        <pc:spChg chg="mod">
          <ac:chgData name="Ren Ping Liu" userId="60ce823c-5cb7-4d3e-be0b-034740f7a9f3" providerId="ADAL" clId="{2FD6BC8F-2D40-D44F-84F9-596F3237F1CE}" dt="2022-01-25T00:14:18.427" v="479" actId="1076"/>
          <ac:spMkLst>
            <pc:docMk/>
            <pc:sldMk cId="3006643232" sldId="1067"/>
            <ac:spMk id="59" creationId="{A5E37228-8BC7-D241-A0D2-7B57277825FF}"/>
          </ac:spMkLst>
        </pc:spChg>
        <pc:spChg chg="mod">
          <ac:chgData name="Ren Ping Liu" userId="60ce823c-5cb7-4d3e-be0b-034740f7a9f3" providerId="ADAL" clId="{2FD6BC8F-2D40-D44F-84F9-596F3237F1CE}" dt="2022-01-25T00:14:18.427" v="479" actId="1076"/>
          <ac:spMkLst>
            <pc:docMk/>
            <pc:sldMk cId="3006643232" sldId="1067"/>
            <ac:spMk id="60" creationId="{49A2262C-0293-304A-9D24-5348C9FB818E}"/>
          </ac:spMkLst>
        </pc:spChg>
        <pc:spChg chg="mod">
          <ac:chgData name="Ren Ping Liu" userId="60ce823c-5cb7-4d3e-be0b-034740f7a9f3" providerId="ADAL" clId="{2FD6BC8F-2D40-D44F-84F9-596F3237F1CE}" dt="2022-01-25T00:14:18.427" v="479" actId="1076"/>
          <ac:spMkLst>
            <pc:docMk/>
            <pc:sldMk cId="3006643232" sldId="1067"/>
            <ac:spMk id="62" creationId="{120C8FB2-AA0B-AC40-B57C-0DA722CC6CDF}"/>
          </ac:spMkLst>
        </pc:spChg>
        <pc:spChg chg="mod">
          <ac:chgData name="Ren Ping Liu" userId="60ce823c-5cb7-4d3e-be0b-034740f7a9f3" providerId="ADAL" clId="{2FD6BC8F-2D40-D44F-84F9-596F3237F1CE}" dt="2022-01-25T00:14:18.427" v="479" actId="1076"/>
          <ac:spMkLst>
            <pc:docMk/>
            <pc:sldMk cId="3006643232" sldId="1067"/>
            <ac:spMk id="63" creationId="{94E8A3DA-41D7-AF41-9B11-F59CD8B0D9EB}"/>
          </ac:spMkLst>
        </pc:spChg>
        <pc:spChg chg="mod">
          <ac:chgData name="Ren Ping Liu" userId="60ce823c-5cb7-4d3e-be0b-034740f7a9f3" providerId="ADAL" clId="{2FD6BC8F-2D40-D44F-84F9-596F3237F1CE}" dt="2022-01-25T00:14:18.427" v="479" actId="1076"/>
          <ac:spMkLst>
            <pc:docMk/>
            <pc:sldMk cId="3006643232" sldId="1067"/>
            <ac:spMk id="65" creationId="{BF0C67AE-7EF4-DB4B-BBE0-CF3B764658DB}"/>
          </ac:spMkLst>
        </pc:spChg>
        <pc:spChg chg="mod">
          <ac:chgData name="Ren Ping Liu" userId="60ce823c-5cb7-4d3e-be0b-034740f7a9f3" providerId="ADAL" clId="{2FD6BC8F-2D40-D44F-84F9-596F3237F1CE}" dt="2022-01-25T00:14:18.427" v="479" actId="1076"/>
          <ac:spMkLst>
            <pc:docMk/>
            <pc:sldMk cId="3006643232" sldId="1067"/>
            <ac:spMk id="66" creationId="{5D01CC6A-3613-7646-B9C3-7A18872F8A79}"/>
          </ac:spMkLst>
        </pc:spChg>
        <pc:spChg chg="mod">
          <ac:chgData name="Ren Ping Liu" userId="60ce823c-5cb7-4d3e-be0b-034740f7a9f3" providerId="ADAL" clId="{2FD6BC8F-2D40-D44F-84F9-596F3237F1CE}" dt="2022-01-25T00:14:18.427" v="479" actId="1076"/>
          <ac:spMkLst>
            <pc:docMk/>
            <pc:sldMk cId="3006643232" sldId="1067"/>
            <ac:spMk id="68" creationId="{06266E55-A9FE-FE4E-A82E-EBE0893B009C}"/>
          </ac:spMkLst>
        </pc:spChg>
        <pc:spChg chg="mod">
          <ac:chgData name="Ren Ping Liu" userId="60ce823c-5cb7-4d3e-be0b-034740f7a9f3" providerId="ADAL" clId="{2FD6BC8F-2D40-D44F-84F9-596F3237F1CE}" dt="2022-01-25T00:14:18.427" v="479" actId="1076"/>
          <ac:spMkLst>
            <pc:docMk/>
            <pc:sldMk cId="3006643232" sldId="1067"/>
            <ac:spMk id="69" creationId="{BADEA141-B7B9-0343-A7DA-D5546E12A3CA}"/>
          </ac:spMkLst>
        </pc:spChg>
        <pc:spChg chg="mod">
          <ac:chgData name="Ren Ping Liu" userId="60ce823c-5cb7-4d3e-be0b-034740f7a9f3" providerId="ADAL" clId="{2FD6BC8F-2D40-D44F-84F9-596F3237F1CE}" dt="2022-01-25T00:14:18.427" v="479" actId="1076"/>
          <ac:spMkLst>
            <pc:docMk/>
            <pc:sldMk cId="3006643232" sldId="1067"/>
            <ac:spMk id="71" creationId="{2DA1C250-945E-9641-91C4-53715F243C93}"/>
          </ac:spMkLst>
        </pc:spChg>
        <pc:spChg chg="mod">
          <ac:chgData name="Ren Ping Liu" userId="60ce823c-5cb7-4d3e-be0b-034740f7a9f3" providerId="ADAL" clId="{2FD6BC8F-2D40-D44F-84F9-596F3237F1CE}" dt="2022-01-25T00:14:18.427" v="479" actId="1076"/>
          <ac:spMkLst>
            <pc:docMk/>
            <pc:sldMk cId="3006643232" sldId="1067"/>
            <ac:spMk id="72" creationId="{127BA956-0260-E04C-8A48-7E3AED7A6F07}"/>
          </ac:spMkLst>
        </pc:spChg>
        <pc:spChg chg="mod">
          <ac:chgData name="Ren Ping Liu" userId="60ce823c-5cb7-4d3e-be0b-034740f7a9f3" providerId="ADAL" clId="{2FD6BC8F-2D40-D44F-84F9-596F3237F1CE}" dt="2022-01-25T00:14:18.427" v="479" actId="1076"/>
          <ac:spMkLst>
            <pc:docMk/>
            <pc:sldMk cId="3006643232" sldId="1067"/>
            <ac:spMk id="74" creationId="{7C9DA756-C168-9841-8F4D-0E4C359884E6}"/>
          </ac:spMkLst>
        </pc:spChg>
        <pc:spChg chg="mod">
          <ac:chgData name="Ren Ping Liu" userId="60ce823c-5cb7-4d3e-be0b-034740f7a9f3" providerId="ADAL" clId="{2FD6BC8F-2D40-D44F-84F9-596F3237F1CE}" dt="2022-01-25T00:14:18.427" v="479" actId="1076"/>
          <ac:spMkLst>
            <pc:docMk/>
            <pc:sldMk cId="3006643232" sldId="1067"/>
            <ac:spMk id="75" creationId="{4ED6C8A2-DF82-8F4B-B471-7E1538E928BF}"/>
          </ac:spMkLst>
        </pc:spChg>
        <pc:spChg chg="add mod">
          <ac:chgData name="Ren Ping Liu" userId="60ce823c-5cb7-4d3e-be0b-034740f7a9f3" providerId="ADAL" clId="{2FD6BC8F-2D40-D44F-84F9-596F3237F1CE}" dt="2022-01-25T00:14:18.427" v="479" actId="1076"/>
          <ac:spMkLst>
            <pc:docMk/>
            <pc:sldMk cId="3006643232" sldId="1067"/>
            <ac:spMk id="76" creationId="{EADFBE11-3217-1045-99DE-917F743DBC53}"/>
          </ac:spMkLst>
        </pc:spChg>
        <pc:spChg chg="add mod">
          <ac:chgData name="Ren Ping Liu" userId="60ce823c-5cb7-4d3e-be0b-034740f7a9f3" providerId="ADAL" clId="{2FD6BC8F-2D40-D44F-84F9-596F3237F1CE}" dt="2022-01-25T00:14:18.427" v="479" actId="1076"/>
          <ac:spMkLst>
            <pc:docMk/>
            <pc:sldMk cId="3006643232" sldId="1067"/>
            <ac:spMk id="77" creationId="{A3B63C64-B12F-9A48-969D-59D908575BB4}"/>
          </ac:spMkLst>
        </pc:spChg>
        <pc:spChg chg="add mod">
          <ac:chgData name="Ren Ping Liu" userId="60ce823c-5cb7-4d3e-be0b-034740f7a9f3" providerId="ADAL" clId="{2FD6BC8F-2D40-D44F-84F9-596F3237F1CE}" dt="2022-01-25T00:14:18.427" v="479" actId="1076"/>
          <ac:spMkLst>
            <pc:docMk/>
            <pc:sldMk cId="3006643232" sldId="1067"/>
            <ac:spMk id="78" creationId="{11E6885F-839C-2E42-A9D1-574FDDC5CC9F}"/>
          </ac:spMkLst>
        </pc:spChg>
        <pc:spChg chg="add mod">
          <ac:chgData name="Ren Ping Liu" userId="60ce823c-5cb7-4d3e-be0b-034740f7a9f3" providerId="ADAL" clId="{2FD6BC8F-2D40-D44F-84F9-596F3237F1CE}" dt="2022-01-25T00:14:18.427" v="479" actId="1076"/>
          <ac:spMkLst>
            <pc:docMk/>
            <pc:sldMk cId="3006643232" sldId="1067"/>
            <ac:spMk id="79" creationId="{C96FD4D0-218E-2C48-92B7-C3D11FBDAEA7}"/>
          </ac:spMkLst>
        </pc:spChg>
        <pc:spChg chg="add mod">
          <ac:chgData name="Ren Ping Liu" userId="60ce823c-5cb7-4d3e-be0b-034740f7a9f3" providerId="ADAL" clId="{2FD6BC8F-2D40-D44F-84F9-596F3237F1CE}" dt="2022-01-25T00:14:18.427" v="479" actId="1076"/>
          <ac:spMkLst>
            <pc:docMk/>
            <pc:sldMk cId="3006643232" sldId="1067"/>
            <ac:spMk id="80" creationId="{B6705CBB-EE98-8B43-A258-F19FEEB22BAD}"/>
          </ac:spMkLst>
        </pc:spChg>
        <pc:spChg chg="add mod">
          <ac:chgData name="Ren Ping Liu" userId="60ce823c-5cb7-4d3e-be0b-034740f7a9f3" providerId="ADAL" clId="{2FD6BC8F-2D40-D44F-84F9-596F3237F1CE}" dt="2022-01-25T00:14:18.427" v="479" actId="1076"/>
          <ac:spMkLst>
            <pc:docMk/>
            <pc:sldMk cId="3006643232" sldId="1067"/>
            <ac:spMk id="81" creationId="{E5E4CE2F-CAF3-EA4B-887E-CEB65E6DD225}"/>
          </ac:spMkLst>
        </pc:spChg>
        <pc:spChg chg="add mod">
          <ac:chgData name="Ren Ping Liu" userId="60ce823c-5cb7-4d3e-be0b-034740f7a9f3" providerId="ADAL" clId="{2FD6BC8F-2D40-D44F-84F9-596F3237F1CE}" dt="2022-01-25T00:14:18.427" v="479" actId="1076"/>
          <ac:spMkLst>
            <pc:docMk/>
            <pc:sldMk cId="3006643232" sldId="1067"/>
            <ac:spMk id="82" creationId="{68D7202D-25E8-F64E-8079-00FA56C3518E}"/>
          </ac:spMkLst>
        </pc:spChg>
        <pc:spChg chg="add mod">
          <ac:chgData name="Ren Ping Liu" userId="60ce823c-5cb7-4d3e-be0b-034740f7a9f3" providerId="ADAL" clId="{2FD6BC8F-2D40-D44F-84F9-596F3237F1CE}" dt="2022-01-25T00:14:18.427" v="479" actId="1076"/>
          <ac:spMkLst>
            <pc:docMk/>
            <pc:sldMk cId="3006643232" sldId="1067"/>
            <ac:spMk id="83" creationId="{EDD1E3D5-6C3D-5548-8D34-C18CE58074EA}"/>
          </ac:spMkLst>
        </pc:spChg>
        <pc:spChg chg="add mod">
          <ac:chgData name="Ren Ping Liu" userId="60ce823c-5cb7-4d3e-be0b-034740f7a9f3" providerId="ADAL" clId="{2FD6BC8F-2D40-D44F-84F9-596F3237F1CE}" dt="2022-01-25T00:14:18.427" v="479" actId="1076"/>
          <ac:spMkLst>
            <pc:docMk/>
            <pc:sldMk cId="3006643232" sldId="1067"/>
            <ac:spMk id="84" creationId="{6186B1F4-7569-254F-9CA7-B6D69B6A9F01}"/>
          </ac:spMkLst>
        </pc:spChg>
        <pc:spChg chg="add mod">
          <ac:chgData name="Ren Ping Liu" userId="60ce823c-5cb7-4d3e-be0b-034740f7a9f3" providerId="ADAL" clId="{2FD6BC8F-2D40-D44F-84F9-596F3237F1CE}" dt="2022-01-25T00:14:18.427" v="479" actId="1076"/>
          <ac:spMkLst>
            <pc:docMk/>
            <pc:sldMk cId="3006643232" sldId="1067"/>
            <ac:spMk id="85" creationId="{1F97E0C0-B9B9-DD49-BD60-DD7C69EAD8F6}"/>
          </ac:spMkLst>
        </pc:spChg>
        <pc:spChg chg="add mod">
          <ac:chgData name="Ren Ping Liu" userId="60ce823c-5cb7-4d3e-be0b-034740f7a9f3" providerId="ADAL" clId="{2FD6BC8F-2D40-D44F-84F9-596F3237F1CE}" dt="2022-01-25T00:14:18.427" v="479" actId="1076"/>
          <ac:spMkLst>
            <pc:docMk/>
            <pc:sldMk cId="3006643232" sldId="1067"/>
            <ac:spMk id="86" creationId="{0093ACB2-DF70-DE4D-B080-0D609920DDF3}"/>
          </ac:spMkLst>
        </pc:spChg>
        <pc:spChg chg="add mod">
          <ac:chgData name="Ren Ping Liu" userId="60ce823c-5cb7-4d3e-be0b-034740f7a9f3" providerId="ADAL" clId="{2FD6BC8F-2D40-D44F-84F9-596F3237F1CE}" dt="2022-01-25T00:14:18.427" v="479" actId="1076"/>
          <ac:spMkLst>
            <pc:docMk/>
            <pc:sldMk cId="3006643232" sldId="1067"/>
            <ac:spMk id="87" creationId="{766914C1-9FAB-AC4E-8CF6-7795B7235EBD}"/>
          </ac:spMkLst>
        </pc:spChg>
        <pc:spChg chg="mod">
          <ac:chgData name="Ren Ping Liu" userId="60ce823c-5cb7-4d3e-be0b-034740f7a9f3" providerId="ADAL" clId="{2FD6BC8F-2D40-D44F-84F9-596F3237F1CE}" dt="2022-01-25T00:14:18.427" v="479" actId="1076"/>
          <ac:spMkLst>
            <pc:docMk/>
            <pc:sldMk cId="3006643232" sldId="1067"/>
            <ac:spMk id="89" creationId="{5E3FF236-EDD7-204A-ACAF-E5B1B1BD1B63}"/>
          </ac:spMkLst>
        </pc:spChg>
        <pc:spChg chg="mod">
          <ac:chgData name="Ren Ping Liu" userId="60ce823c-5cb7-4d3e-be0b-034740f7a9f3" providerId="ADAL" clId="{2FD6BC8F-2D40-D44F-84F9-596F3237F1CE}" dt="2022-01-25T00:14:18.427" v="479" actId="1076"/>
          <ac:spMkLst>
            <pc:docMk/>
            <pc:sldMk cId="3006643232" sldId="1067"/>
            <ac:spMk id="90" creationId="{D7EF80E2-7FF7-3944-9792-A5411E782543}"/>
          </ac:spMkLst>
        </pc:spChg>
        <pc:spChg chg="mod">
          <ac:chgData name="Ren Ping Liu" userId="60ce823c-5cb7-4d3e-be0b-034740f7a9f3" providerId="ADAL" clId="{2FD6BC8F-2D40-D44F-84F9-596F3237F1CE}" dt="2022-01-25T00:14:18.427" v="479" actId="1076"/>
          <ac:spMkLst>
            <pc:docMk/>
            <pc:sldMk cId="3006643232" sldId="1067"/>
            <ac:spMk id="92" creationId="{CC398DD4-FC59-8C40-9F99-2356FB82BB4E}"/>
          </ac:spMkLst>
        </pc:spChg>
        <pc:spChg chg="mod">
          <ac:chgData name="Ren Ping Liu" userId="60ce823c-5cb7-4d3e-be0b-034740f7a9f3" providerId="ADAL" clId="{2FD6BC8F-2D40-D44F-84F9-596F3237F1CE}" dt="2022-01-25T00:14:18.427" v="479" actId="1076"/>
          <ac:spMkLst>
            <pc:docMk/>
            <pc:sldMk cId="3006643232" sldId="1067"/>
            <ac:spMk id="93" creationId="{B0717007-DD30-D34E-97E4-0FE2C5C28B74}"/>
          </ac:spMkLst>
        </pc:spChg>
        <pc:spChg chg="mod">
          <ac:chgData name="Ren Ping Liu" userId="60ce823c-5cb7-4d3e-be0b-034740f7a9f3" providerId="ADAL" clId="{2FD6BC8F-2D40-D44F-84F9-596F3237F1CE}" dt="2022-01-25T00:14:18.427" v="479" actId="1076"/>
          <ac:spMkLst>
            <pc:docMk/>
            <pc:sldMk cId="3006643232" sldId="1067"/>
            <ac:spMk id="95" creationId="{9F57BF59-2079-C049-81C0-E81DED1FCAAC}"/>
          </ac:spMkLst>
        </pc:spChg>
        <pc:spChg chg="mod">
          <ac:chgData name="Ren Ping Liu" userId="60ce823c-5cb7-4d3e-be0b-034740f7a9f3" providerId="ADAL" clId="{2FD6BC8F-2D40-D44F-84F9-596F3237F1CE}" dt="2022-01-25T00:14:18.427" v="479" actId="1076"/>
          <ac:spMkLst>
            <pc:docMk/>
            <pc:sldMk cId="3006643232" sldId="1067"/>
            <ac:spMk id="96" creationId="{3A8F8A89-BBAC-8949-8FAD-D382A528C16F}"/>
          </ac:spMkLst>
        </pc:spChg>
        <pc:spChg chg="mod">
          <ac:chgData name="Ren Ping Liu" userId="60ce823c-5cb7-4d3e-be0b-034740f7a9f3" providerId="ADAL" clId="{2FD6BC8F-2D40-D44F-84F9-596F3237F1CE}" dt="2022-01-25T00:14:18.427" v="479" actId="1076"/>
          <ac:spMkLst>
            <pc:docMk/>
            <pc:sldMk cId="3006643232" sldId="1067"/>
            <ac:spMk id="98" creationId="{F8ECDD65-7F5A-2542-A6C7-B79B011AD74C}"/>
          </ac:spMkLst>
        </pc:spChg>
        <pc:spChg chg="mod">
          <ac:chgData name="Ren Ping Liu" userId="60ce823c-5cb7-4d3e-be0b-034740f7a9f3" providerId="ADAL" clId="{2FD6BC8F-2D40-D44F-84F9-596F3237F1CE}" dt="2022-01-25T00:14:18.427" v="479" actId="1076"/>
          <ac:spMkLst>
            <pc:docMk/>
            <pc:sldMk cId="3006643232" sldId="1067"/>
            <ac:spMk id="99" creationId="{CE1E8CFC-22F4-2848-A7CE-E873BADA4319}"/>
          </ac:spMkLst>
        </pc:spChg>
        <pc:spChg chg="add mod">
          <ac:chgData name="Ren Ping Liu" userId="60ce823c-5cb7-4d3e-be0b-034740f7a9f3" providerId="ADAL" clId="{2FD6BC8F-2D40-D44F-84F9-596F3237F1CE}" dt="2022-01-25T00:14:18.427" v="479" actId="1076"/>
          <ac:spMkLst>
            <pc:docMk/>
            <pc:sldMk cId="3006643232" sldId="1067"/>
            <ac:spMk id="100" creationId="{DAB5D408-7693-8D47-ADAF-620B7FCB74A6}"/>
          </ac:spMkLst>
        </pc:spChg>
        <pc:spChg chg="mod">
          <ac:chgData name="Ren Ping Liu" userId="60ce823c-5cb7-4d3e-be0b-034740f7a9f3" providerId="ADAL" clId="{2FD6BC8F-2D40-D44F-84F9-596F3237F1CE}" dt="2022-01-25T00:14:18.427" v="479" actId="1076"/>
          <ac:spMkLst>
            <pc:docMk/>
            <pc:sldMk cId="3006643232" sldId="1067"/>
            <ac:spMk id="102" creationId="{CF74FB23-5E3B-7244-A8CA-827DFB4F2268}"/>
          </ac:spMkLst>
        </pc:spChg>
        <pc:spChg chg="mod">
          <ac:chgData name="Ren Ping Liu" userId="60ce823c-5cb7-4d3e-be0b-034740f7a9f3" providerId="ADAL" clId="{2FD6BC8F-2D40-D44F-84F9-596F3237F1CE}" dt="2022-01-25T00:14:18.427" v="479" actId="1076"/>
          <ac:spMkLst>
            <pc:docMk/>
            <pc:sldMk cId="3006643232" sldId="1067"/>
            <ac:spMk id="103" creationId="{52CDBDAE-051D-004E-8C93-B82B71B87D2B}"/>
          </ac:spMkLst>
        </pc:spChg>
        <pc:spChg chg="mod">
          <ac:chgData name="Ren Ping Liu" userId="60ce823c-5cb7-4d3e-be0b-034740f7a9f3" providerId="ADAL" clId="{2FD6BC8F-2D40-D44F-84F9-596F3237F1CE}" dt="2022-01-25T00:14:18.427" v="479" actId="1076"/>
          <ac:spMkLst>
            <pc:docMk/>
            <pc:sldMk cId="3006643232" sldId="1067"/>
            <ac:spMk id="104" creationId="{ED1EBA71-50CF-C546-AB37-5C220B456666}"/>
          </ac:spMkLst>
        </pc:spChg>
        <pc:spChg chg="mod">
          <ac:chgData name="Ren Ping Liu" userId="60ce823c-5cb7-4d3e-be0b-034740f7a9f3" providerId="ADAL" clId="{2FD6BC8F-2D40-D44F-84F9-596F3237F1CE}" dt="2022-01-25T00:14:18.427" v="479" actId="1076"/>
          <ac:spMkLst>
            <pc:docMk/>
            <pc:sldMk cId="3006643232" sldId="1067"/>
            <ac:spMk id="105" creationId="{4A02F5F4-38DB-E943-BEE2-C6E8330FB503}"/>
          </ac:spMkLst>
        </pc:spChg>
        <pc:spChg chg="mod">
          <ac:chgData name="Ren Ping Liu" userId="60ce823c-5cb7-4d3e-be0b-034740f7a9f3" providerId="ADAL" clId="{2FD6BC8F-2D40-D44F-84F9-596F3237F1CE}" dt="2022-01-25T00:14:18.427" v="479" actId="1076"/>
          <ac:spMkLst>
            <pc:docMk/>
            <pc:sldMk cId="3006643232" sldId="1067"/>
            <ac:spMk id="107" creationId="{0B2606FE-2DFC-8143-B260-3B38E60BDB3A}"/>
          </ac:spMkLst>
        </pc:spChg>
        <pc:spChg chg="mod">
          <ac:chgData name="Ren Ping Liu" userId="60ce823c-5cb7-4d3e-be0b-034740f7a9f3" providerId="ADAL" clId="{2FD6BC8F-2D40-D44F-84F9-596F3237F1CE}" dt="2022-01-25T00:14:18.427" v="479" actId="1076"/>
          <ac:spMkLst>
            <pc:docMk/>
            <pc:sldMk cId="3006643232" sldId="1067"/>
            <ac:spMk id="108" creationId="{BBC9F8D4-013A-9C48-8993-AD10AAE08CDA}"/>
          </ac:spMkLst>
        </pc:spChg>
        <pc:spChg chg="del">
          <ac:chgData name="Ren Ping Liu" userId="60ce823c-5cb7-4d3e-be0b-034740f7a9f3" providerId="ADAL" clId="{2FD6BC8F-2D40-D44F-84F9-596F3237F1CE}" dt="2022-01-25T00:14:03.530" v="477" actId="478"/>
          <ac:spMkLst>
            <pc:docMk/>
            <pc:sldMk cId="3006643232" sldId="1067"/>
            <ac:spMk id="109" creationId="{606B9A69-736A-BE4F-8E57-1E4DD86ADE7D}"/>
          </ac:spMkLst>
        </pc:spChg>
        <pc:spChg chg="del">
          <ac:chgData name="Ren Ping Liu" userId="60ce823c-5cb7-4d3e-be0b-034740f7a9f3" providerId="ADAL" clId="{2FD6BC8F-2D40-D44F-84F9-596F3237F1CE}" dt="2022-01-25T00:14:03.530" v="477" actId="478"/>
          <ac:spMkLst>
            <pc:docMk/>
            <pc:sldMk cId="3006643232" sldId="1067"/>
            <ac:spMk id="110" creationId="{9158E582-2053-DB47-8544-5430174AAC29}"/>
          </ac:spMkLst>
        </pc:spChg>
        <pc:spChg chg="del">
          <ac:chgData name="Ren Ping Liu" userId="60ce823c-5cb7-4d3e-be0b-034740f7a9f3" providerId="ADAL" clId="{2FD6BC8F-2D40-D44F-84F9-596F3237F1CE}" dt="2022-01-25T00:14:03.530" v="477" actId="478"/>
          <ac:spMkLst>
            <pc:docMk/>
            <pc:sldMk cId="3006643232" sldId="1067"/>
            <ac:spMk id="132" creationId="{D886EFDE-A0BD-234F-9505-E1DFE71A45A0}"/>
          </ac:spMkLst>
        </pc:spChg>
        <pc:spChg chg="del">
          <ac:chgData name="Ren Ping Liu" userId="60ce823c-5cb7-4d3e-be0b-034740f7a9f3" providerId="ADAL" clId="{2FD6BC8F-2D40-D44F-84F9-596F3237F1CE}" dt="2022-01-25T00:14:03.530" v="477" actId="478"/>
          <ac:spMkLst>
            <pc:docMk/>
            <pc:sldMk cId="3006643232" sldId="1067"/>
            <ac:spMk id="133" creationId="{7D124EF1-1801-CC41-AA27-4430B21813BF}"/>
          </ac:spMkLst>
        </pc:spChg>
        <pc:spChg chg="add mod">
          <ac:chgData name="Ren Ping Liu" userId="60ce823c-5cb7-4d3e-be0b-034740f7a9f3" providerId="ADAL" clId="{2FD6BC8F-2D40-D44F-84F9-596F3237F1CE}" dt="2022-01-25T00:14:18.427" v="479" actId="1076"/>
          <ac:spMkLst>
            <pc:docMk/>
            <pc:sldMk cId="3006643232" sldId="1067"/>
            <ac:spMk id="135" creationId="{BA66B798-5AD9-2941-967F-33819FC2B0DC}"/>
          </ac:spMkLst>
        </pc:spChg>
        <pc:spChg chg="add mod">
          <ac:chgData name="Ren Ping Liu" userId="60ce823c-5cb7-4d3e-be0b-034740f7a9f3" providerId="ADAL" clId="{2FD6BC8F-2D40-D44F-84F9-596F3237F1CE}" dt="2022-01-25T00:14:18.427" v="479" actId="1076"/>
          <ac:spMkLst>
            <pc:docMk/>
            <pc:sldMk cId="3006643232" sldId="1067"/>
            <ac:spMk id="136" creationId="{53B666EF-B5A6-7F41-A013-080765F60F2D}"/>
          </ac:spMkLst>
        </pc:spChg>
        <pc:spChg chg="mod">
          <ac:chgData name="Ren Ping Liu" userId="60ce823c-5cb7-4d3e-be0b-034740f7a9f3" providerId="ADAL" clId="{2FD6BC8F-2D40-D44F-84F9-596F3237F1CE}" dt="2022-01-25T00:14:18.427" v="479" actId="1076"/>
          <ac:spMkLst>
            <pc:docMk/>
            <pc:sldMk cId="3006643232" sldId="1067"/>
            <ac:spMk id="138" creationId="{E9F191E9-4EF9-0841-A7AD-040DB80EFC4A}"/>
          </ac:spMkLst>
        </pc:spChg>
        <pc:spChg chg="mod">
          <ac:chgData name="Ren Ping Liu" userId="60ce823c-5cb7-4d3e-be0b-034740f7a9f3" providerId="ADAL" clId="{2FD6BC8F-2D40-D44F-84F9-596F3237F1CE}" dt="2022-01-25T00:14:18.427" v="479" actId="1076"/>
          <ac:spMkLst>
            <pc:docMk/>
            <pc:sldMk cId="3006643232" sldId="1067"/>
            <ac:spMk id="139" creationId="{E9DE6182-2EC1-9142-8712-692D4655FEE1}"/>
          </ac:spMkLst>
        </pc:spChg>
        <pc:spChg chg="mod">
          <ac:chgData name="Ren Ping Liu" userId="60ce823c-5cb7-4d3e-be0b-034740f7a9f3" providerId="ADAL" clId="{2FD6BC8F-2D40-D44F-84F9-596F3237F1CE}" dt="2022-01-25T00:18:14.366" v="494" actId="1076"/>
          <ac:spMkLst>
            <pc:docMk/>
            <pc:sldMk cId="3006643232" sldId="1067"/>
            <ac:spMk id="142" creationId="{0F64555B-5FAB-B440-8544-264D5E179BF5}"/>
          </ac:spMkLst>
        </pc:spChg>
        <pc:spChg chg="mod">
          <ac:chgData name="Ren Ping Liu" userId="60ce823c-5cb7-4d3e-be0b-034740f7a9f3" providerId="ADAL" clId="{2FD6BC8F-2D40-D44F-84F9-596F3237F1CE}" dt="2022-01-25T00:18:14.366" v="494" actId="1076"/>
          <ac:spMkLst>
            <pc:docMk/>
            <pc:sldMk cId="3006643232" sldId="1067"/>
            <ac:spMk id="143" creationId="{36DAF376-A0B6-494F-80A1-C07A820EA4BC}"/>
          </ac:spMkLst>
        </pc:spChg>
        <pc:spChg chg="mod">
          <ac:chgData name="Ren Ping Liu" userId="60ce823c-5cb7-4d3e-be0b-034740f7a9f3" providerId="ADAL" clId="{2FD6BC8F-2D40-D44F-84F9-596F3237F1CE}" dt="2022-01-25T00:18:14.366" v="494" actId="1076"/>
          <ac:spMkLst>
            <pc:docMk/>
            <pc:sldMk cId="3006643232" sldId="1067"/>
            <ac:spMk id="144" creationId="{51D34EE8-C025-5C42-ACB8-17C91DACEA00}"/>
          </ac:spMkLst>
        </pc:spChg>
        <pc:spChg chg="mod">
          <ac:chgData name="Ren Ping Liu" userId="60ce823c-5cb7-4d3e-be0b-034740f7a9f3" providerId="ADAL" clId="{2FD6BC8F-2D40-D44F-84F9-596F3237F1CE}" dt="2022-01-25T00:18:14.366" v="494" actId="1076"/>
          <ac:spMkLst>
            <pc:docMk/>
            <pc:sldMk cId="3006643232" sldId="1067"/>
            <ac:spMk id="145" creationId="{1494B192-D353-0A40-AEE8-492F4E904492}"/>
          </ac:spMkLst>
        </pc:spChg>
        <pc:spChg chg="del">
          <ac:chgData name="Ren Ping Liu" userId="60ce823c-5cb7-4d3e-be0b-034740f7a9f3" providerId="ADAL" clId="{2FD6BC8F-2D40-D44F-84F9-596F3237F1CE}" dt="2022-01-25T00:14:03.530" v="477" actId="478"/>
          <ac:spMkLst>
            <pc:docMk/>
            <pc:sldMk cId="3006643232" sldId="1067"/>
            <ac:spMk id="161" creationId="{E3EA8A75-DE92-3B4A-9ED1-2A5CE8EFB2FD}"/>
          </ac:spMkLst>
        </pc:spChg>
        <pc:spChg chg="del">
          <ac:chgData name="Ren Ping Liu" userId="60ce823c-5cb7-4d3e-be0b-034740f7a9f3" providerId="ADAL" clId="{2FD6BC8F-2D40-D44F-84F9-596F3237F1CE}" dt="2022-01-25T00:14:03.530" v="477" actId="478"/>
          <ac:spMkLst>
            <pc:docMk/>
            <pc:sldMk cId="3006643232" sldId="1067"/>
            <ac:spMk id="162" creationId="{D2BC55B0-1B2D-D346-8B9C-EC274C2EC352}"/>
          </ac:spMkLst>
        </pc:spChg>
        <pc:spChg chg="del">
          <ac:chgData name="Ren Ping Liu" userId="60ce823c-5cb7-4d3e-be0b-034740f7a9f3" providerId="ADAL" clId="{2FD6BC8F-2D40-D44F-84F9-596F3237F1CE}" dt="2022-01-25T00:14:03.530" v="477" actId="478"/>
          <ac:spMkLst>
            <pc:docMk/>
            <pc:sldMk cId="3006643232" sldId="1067"/>
            <ac:spMk id="168" creationId="{D3935A0A-DEFE-0D4A-A039-8D2F8EDE2B13}"/>
          </ac:spMkLst>
        </pc:spChg>
        <pc:spChg chg="del">
          <ac:chgData name="Ren Ping Liu" userId="60ce823c-5cb7-4d3e-be0b-034740f7a9f3" providerId="ADAL" clId="{2FD6BC8F-2D40-D44F-84F9-596F3237F1CE}" dt="2022-01-25T00:14:03.530" v="477" actId="478"/>
          <ac:spMkLst>
            <pc:docMk/>
            <pc:sldMk cId="3006643232" sldId="1067"/>
            <ac:spMk id="169" creationId="{68EB694D-F4ED-0141-BBB1-034CE4FDF113}"/>
          </ac:spMkLst>
        </pc:spChg>
        <pc:grpChg chg="add mod">
          <ac:chgData name="Ren Ping Liu" userId="60ce823c-5cb7-4d3e-be0b-034740f7a9f3" providerId="ADAL" clId="{2FD6BC8F-2D40-D44F-84F9-596F3237F1CE}" dt="2022-01-25T00:14:18.427" v="479" actId="1076"/>
          <ac:grpSpMkLst>
            <pc:docMk/>
            <pc:sldMk cId="3006643232" sldId="1067"/>
            <ac:grpSpMk id="58" creationId="{C67496C1-FD93-3542-B4C0-AEC5B33CA736}"/>
          </ac:grpSpMkLst>
        </pc:grpChg>
        <pc:grpChg chg="add mod">
          <ac:chgData name="Ren Ping Liu" userId="60ce823c-5cb7-4d3e-be0b-034740f7a9f3" providerId="ADAL" clId="{2FD6BC8F-2D40-D44F-84F9-596F3237F1CE}" dt="2022-01-25T00:14:18.427" v="479" actId="1076"/>
          <ac:grpSpMkLst>
            <pc:docMk/>
            <pc:sldMk cId="3006643232" sldId="1067"/>
            <ac:grpSpMk id="61" creationId="{BB10F5F8-C329-7948-A598-9AD2510CD2D3}"/>
          </ac:grpSpMkLst>
        </pc:grpChg>
        <pc:grpChg chg="add mod">
          <ac:chgData name="Ren Ping Liu" userId="60ce823c-5cb7-4d3e-be0b-034740f7a9f3" providerId="ADAL" clId="{2FD6BC8F-2D40-D44F-84F9-596F3237F1CE}" dt="2022-01-25T00:14:18.427" v="479" actId="1076"/>
          <ac:grpSpMkLst>
            <pc:docMk/>
            <pc:sldMk cId="3006643232" sldId="1067"/>
            <ac:grpSpMk id="64" creationId="{F7DCA701-D986-0542-A766-F9220F2CCDA3}"/>
          </ac:grpSpMkLst>
        </pc:grpChg>
        <pc:grpChg chg="add mod">
          <ac:chgData name="Ren Ping Liu" userId="60ce823c-5cb7-4d3e-be0b-034740f7a9f3" providerId="ADAL" clId="{2FD6BC8F-2D40-D44F-84F9-596F3237F1CE}" dt="2022-01-25T00:14:18.427" v="479" actId="1076"/>
          <ac:grpSpMkLst>
            <pc:docMk/>
            <pc:sldMk cId="3006643232" sldId="1067"/>
            <ac:grpSpMk id="67" creationId="{15C7F69D-18BB-4B44-B2E1-A0BCF9047BB5}"/>
          </ac:grpSpMkLst>
        </pc:grpChg>
        <pc:grpChg chg="add mod">
          <ac:chgData name="Ren Ping Liu" userId="60ce823c-5cb7-4d3e-be0b-034740f7a9f3" providerId="ADAL" clId="{2FD6BC8F-2D40-D44F-84F9-596F3237F1CE}" dt="2022-01-25T00:14:18.427" v="479" actId="1076"/>
          <ac:grpSpMkLst>
            <pc:docMk/>
            <pc:sldMk cId="3006643232" sldId="1067"/>
            <ac:grpSpMk id="70" creationId="{CE645A68-D94B-3846-9902-B12E3A0A13C3}"/>
          </ac:grpSpMkLst>
        </pc:grpChg>
        <pc:grpChg chg="add mod">
          <ac:chgData name="Ren Ping Liu" userId="60ce823c-5cb7-4d3e-be0b-034740f7a9f3" providerId="ADAL" clId="{2FD6BC8F-2D40-D44F-84F9-596F3237F1CE}" dt="2022-01-25T00:14:18.427" v="479" actId="1076"/>
          <ac:grpSpMkLst>
            <pc:docMk/>
            <pc:sldMk cId="3006643232" sldId="1067"/>
            <ac:grpSpMk id="73" creationId="{2F9D4661-912D-C248-A3D9-EEBF8E8DEF25}"/>
          </ac:grpSpMkLst>
        </pc:grpChg>
        <pc:grpChg chg="add mod">
          <ac:chgData name="Ren Ping Liu" userId="60ce823c-5cb7-4d3e-be0b-034740f7a9f3" providerId="ADAL" clId="{2FD6BC8F-2D40-D44F-84F9-596F3237F1CE}" dt="2022-01-25T00:14:18.427" v="479" actId="1076"/>
          <ac:grpSpMkLst>
            <pc:docMk/>
            <pc:sldMk cId="3006643232" sldId="1067"/>
            <ac:grpSpMk id="88" creationId="{FBA7180A-5E99-1141-803B-5DC8AEF5A60B}"/>
          </ac:grpSpMkLst>
        </pc:grpChg>
        <pc:grpChg chg="add mod">
          <ac:chgData name="Ren Ping Liu" userId="60ce823c-5cb7-4d3e-be0b-034740f7a9f3" providerId="ADAL" clId="{2FD6BC8F-2D40-D44F-84F9-596F3237F1CE}" dt="2022-01-25T00:14:18.427" v="479" actId="1076"/>
          <ac:grpSpMkLst>
            <pc:docMk/>
            <pc:sldMk cId="3006643232" sldId="1067"/>
            <ac:grpSpMk id="91" creationId="{11418380-98E5-4044-8F2F-2A0602AF81A7}"/>
          </ac:grpSpMkLst>
        </pc:grpChg>
        <pc:grpChg chg="add mod">
          <ac:chgData name="Ren Ping Liu" userId="60ce823c-5cb7-4d3e-be0b-034740f7a9f3" providerId="ADAL" clId="{2FD6BC8F-2D40-D44F-84F9-596F3237F1CE}" dt="2022-01-25T00:14:18.427" v="479" actId="1076"/>
          <ac:grpSpMkLst>
            <pc:docMk/>
            <pc:sldMk cId="3006643232" sldId="1067"/>
            <ac:grpSpMk id="94" creationId="{21A76D1E-BC2E-0A48-BCE2-D55DDFBFC2CE}"/>
          </ac:grpSpMkLst>
        </pc:grpChg>
        <pc:grpChg chg="add mod">
          <ac:chgData name="Ren Ping Liu" userId="60ce823c-5cb7-4d3e-be0b-034740f7a9f3" providerId="ADAL" clId="{2FD6BC8F-2D40-D44F-84F9-596F3237F1CE}" dt="2022-01-25T00:14:18.427" v="479" actId="1076"/>
          <ac:grpSpMkLst>
            <pc:docMk/>
            <pc:sldMk cId="3006643232" sldId="1067"/>
            <ac:grpSpMk id="97" creationId="{BA2C6789-D345-0A47-931C-AB33D36EC1F5}"/>
          </ac:grpSpMkLst>
        </pc:grpChg>
        <pc:grpChg chg="add mod">
          <ac:chgData name="Ren Ping Liu" userId="60ce823c-5cb7-4d3e-be0b-034740f7a9f3" providerId="ADAL" clId="{2FD6BC8F-2D40-D44F-84F9-596F3237F1CE}" dt="2022-01-25T00:14:18.427" v="479" actId="1076"/>
          <ac:grpSpMkLst>
            <pc:docMk/>
            <pc:sldMk cId="3006643232" sldId="1067"/>
            <ac:grpSpMk id="101" creationId="{408FA450-2ED1-7946-B965-9C3EC90B2ABD}"/>
          </ac:grpSpMkLst>
        </pc:grpChg>
        <pc:grpChg chg="add mod">
          <ac:chgData name="Ren Ping Liu" userId="60ce823c-5cb7-4d3e-be0b-034740f7a9f3" providerId="ADAL" clId="{2FD6BC8F-2D40-D44F-84F9-596F3237F1CE}" dt="2022-01-25T00:14:18.427" v="479" actId="1076"/>
          <ac:grpSpMkLst>
            <pc:docMk/>
            <pc:sldMk cId="3006643232" sldId="1067"/>
            <ac:grpSpMk id="106" creationId="{0CFAB615-7B89-6C48-95BF-B21EB1C65CF4}"/>
          </ac:grpSpMkLst>
        </pc:grpChg>
        <pc:grpChg chg="del">
          <ac:chgData name="Ren Ping Liu" userId="60ce823c-5cb7-4d3e-be0b-034740f7a9f3" providerId="ADAL" clId="{2FD6BC8F-2D40-D44F-84F9-596F3237F1CE}" dt="2022-01-25T00:14:03.530" v="477" actId="478"/>
          <ac:grpSpMkLst>
            <pc:docMk/>
            <pc:sldMk cId="3006643232" sldId="1067"/>
            <ac:grpSpMk id="128" creationId="{6E4E03EB-86D3-824C-9C7B-D6204AA45EF1}"/>
          </ac:grpSpMkLst>
        </pc:grpChg>
        <pc:grpChg chg="add mod">
          <ac:chgData name="Ren Ping Liu" userId="60ce823c-5cb7-4d3e-be0b-034740f7a9f3" providerId="ADAL" clId="{2FD6BC8F-2D40-D44F-84F9-596F3237F1CE}" dt="2022-01-25T00:14:18.427" v="479" actId="1076"/>
          <ac:grpSpMkLst>
            <pc:docMk/>
            <pc:sldMk cId="3006643232" sldId="1067"/>
            <ac:grpSpMk id="137" creationId="{6C32EE9D-6628-2D4D-8723-61DE58B94EBD}"/>
          </ac:grpSpMkLst>
        </pc:grpChg>
        <pc:grpChg chg="add mod">
          <ac:chgData name="Ren Ping Liu" userId="60ce823c-5cb7-4d3e-be0b-034740f7a9f3" providerId="ADAL" clId="{2FD6BC8F-2D40-D44F-84F9-596F3237F1CE}" dt="2022-01-25T00:18:14.366" v="494" actId="1076"/>
          <ac:grpSpMkLst>
            <pc:docMk/>
            <pc:sldMk cId="3006643232" sldId="1067"/>
            <ac:grpSpMk id="140" creationId="{B55E56AE-FFBE-F941-9FFE-6C4F26793694}"/>
          </ac:grpSpMkLst>
        </pc:grpChg>
        <pc:grpChg chg="del">
          <ac:chgData name="Ren Ping Liu" userId="60ce823c-5cb7-4d3e-be0b-034740f7a9f3" providerId="ADAL" clId="{2FD6BC8F-2D40-D44F-84F9-596F3237F1CE}" dt="2022-01-25T00:14:03.530" v="477" actId="478"/>
          <ac:grpSpMkLst>
            <pc:docMk/>
            <pc:sldMk cId="3006643232" sldId="1067"/>
            <ac:grpSpMk id="155" creationId="{FCAE8B13-78CF-DD4C-AD79-FE70F24547E0}"/>
          </ac:grpSpMkLst>
        </pc:grpChg>
        <pc:grpChg chg="del">
          <ac:chgData name="Ren Ping Liu" userId="60ce823c-5cb7-4d3e-be0b-034740f7a9f3" providerId="ADAL" clId="{2FD6BC8F-2D40-D44F-84F9-596F3237F1CE}" dt="2022-01-25T00:14:03.530" v="477" actId="478"/>
          <ac:grpSpMkLst>
            <pc:docMk/>
            <pc:sldMk cId="3006643232" sldId="1067"/>
            <ac:grpSpMk id="156" creationId="{1A819A83-E50E-0842-8735-DFC0B065BABA}"/>
          </ac:grpSpMkLst>
        </pc:grpChg>
        <pc:grpChg chg="del">
          <ac:chgData name="Ren Ping Liu" userId="60ce823c-5cb7-4d3e-be0b-034740f7a9f3" providerId="ADAL" clId="{2FD6BC8F-2D40-D44F-84F9-596F3237F1CE}" dt="2022-01-25T00:14:03.530" v="477" actId="478"/>
          <ac:grpSpMkLst>
            <pc:docMk/>
            <pc:sldMk cId="3006643232" sldId="1067"/>
            <ac:grpSpMk id="158" creationId="{02805388-DFB1-CA42-9623-430C96CD0F0B}"/>
          </ac:grpSpMkLst>
        </pc:grpChg>
        <pc:grpChg chg="del">
          <ac:chgData name="Ren Ping Liu" userId="60ce823c-5cb7-4d3e-be0b-034740f7a9f3" providerId="ADAL" clId="{2FD6BC8F-2D40-D44F-84F9-596F3237F1CE}" dt="2022-01-25T00:14:03.530" v="477" actId="478"/>
          <ac:grpSpMkLst>
            <pc:docMk/>
            <pc:sldMk cId="3006643232" sldId="1067"/>
            <ac:grpSpMk id="159" creationId="{D0E913FD-5AB0-D647-A2DB-C235CF8D718B}"/>
          </ac:grpSpMkLst>
        </pc:grpChg>
        <pc:grpChg chg="del">
          <ac:chgData name="Ren Ping Liu" userId="60ce823c-5cb7-4d3e-be0b-034740f7a9f3" providerId="ADAL" clId="{2FD6BC8F-2D40-D44F-84F9-596F3237F1CE}" dt="2022-01-25T00:14:03.530" v="477" actId="478"/>
          <ac:grpSpMkLst>
            <pc:docMk/>
            <pc:sldMk cId="3006643232" sldId="1067"/>
            <ac:grpSpMk id="164" creationId="{311BB54D-2176-2D44-BD7F-B18C9C74D8A4}"/>
          </ac:grpSpMkLst>
        </pc:grpChg>
      </pc:sldChg>
      <pc:sldChg chg="del">
        <pc:chgData name="Ren Ping Liu" userId="60ce823c-5cb7-4d3e-be0b-034740f7a9f3" providerId="ADAL" clId="{2FD6BC8F-2D40-D44F-84F9-596F3237F1CE}" dt="2022-01-25T00:18:48.990" v="495" actId="2696"/>
        <pc:sldMkLst>
          <pc:docMk/>
          <pc:sldMk cId="741472006" sldId="1068"/>
        </pc:sldMkLst>
      </pc:sldChg>
      <pc:sldChg chg="del">
        <pc:chgData name="Ren Ping Liu" userId="60ce823c-5cb7-4d3e-be0b-034740f7a9f3" providerId="ADAL" clId="{2FD6BC8F-2D40-D44F-84F9-596F3237F1CE}" dt="2022-01-25T00:18:48.990" v="495" actId="2696"/>
        <pc:sldMkLst>
          <pc:docMk/>
          <pc:sldMk cId="3815305498" sldId="1069"/>
        </pc:sldMkLst>
      </pc:sldChg>
      <pc:sldChg chg="addSp delSp modSp mod delAnim modAnim">
        <pc:chgData name="Ren Ping Liu" userId="60ce823c-5cb7-4d3e-be0b-034740f7a9f3" providerId="ADAL" clId="{2FD6BC8F-2D40-D44F-84F9-596F3237F1CE}" dt="2022-01-25T00:30:04.624" v="503" actId="207"/>
        <pc:sldMkLst>
          <pc:docMk/>
          <pc:sldMk cId="3967303939" sldId="1070"/>
        </pc:sldMkLst>
        <pc:spChg chg="add mod">
          <ac:chgData name="Ren Ping Liu" userId="60ce823c-5cb7-4d3e-be0b-034740f7a9f3" providerId="ADAL" clId="{2FD6BC8F-2D40-D44F-84F9-596F3237F1CE}" dt="2022-01-25T00:28:52.161" v="499" actId="1076"/>
          <ac:spMkLst>
            <pc:docMk/>
            <pc:sldMk cId="3967303939" sldId="1070"/>
            <ac:spMk id="11" creationId="{90C4FA4B-9BFE-4D4B-900F-FA30A09F2B5F}"/>
          </ac:spMkLst>
        </pc:spChg>
        <pc:spChg chg="add mod">
          <ac:chgData name="Ren Ping Liu" userId="60ce823c-5cb7-4d3e-be0b-034740f7a9f3" providerId="ADAL" clId="{2FD6BC8F-2D40-D44F-84F9-596F3237F1CE}" dt="2022-01-25T00:28:52.161" v="499" actId="1076"/>
          <ac:spMkLst>
            <pc:docMk/>
            <pc:sldMk cId="3967303939" sldId="1070"/>
            <ac:spMk id="12" creationId="{004BCBDF-CE3C-D440-A6B2-CB7529BB5479}"/>
          </ac:spMkLst>
        </pc:spChg>
        <pc:spChg chg="add mod">
          <ac:chgData name="Ren Ping Liu" userId="60ce823c-5cb7-4d3e-be0b-034740f7a9f3" providerId="ADAL" clId="{2FD6BC8F-2D40-D44F-84F9-596F3237F1CE}" dt="2022-01-25T00:28:52.161" v="499" actId="1076"/>
          <ac:spMkLst>
            <pc:docMk/>
            <pc:sldMk cId="3967303939" sldId="1070"/>
            <ac:spMk id="13" creationId="{B65AD17C-FB8A-5B49-B13E-6096F8609A34}"/>
          </ac:spMkLst>
        </pc:spChg>
        <pc:spChg chg="mod">
          <ac:chgData name="Ren Ping Liu" userId="60ce823c-5cb7-4d3e-be0b-034740f7a9f3" providerId="ADAL" clId="{2FD6BC8F-2D40-D44F-84F9-596F3237F1CE}" dt="2022-01-25T00:28:52.161" v="499" actId="1076"/>
          <ac:spMkLst>
            <pc:docMk/>
            <pc:sldMk cId="3967303939" sldId="1070"/>
            <ac:spMk id="15" creationId="{E430568A-A3CD-7B4E-A683-52CA3CA6BA56}"/>
          </ac:spMkLst>
        </pc:spChg>
        <pc:spChg chg="mod">
          <ac:chgData name="Ren Ping Liu" userId="60ce823c-5cb7-4d3e-be0b-034740f7a9f3" providerId="ADAL" clId="{2FD6BC8F-2D40-D44F-84F9-596F3237F1CE}" dt="2022-01-25T00:28:52.161" v="499" actId="1076"/>
          <ac:spMkLst>
            <pc:docMk/>
            <pc:sldMk cId="3967303939" sldId="1070"/>
            <ac:spMk id="16" creationId="{111DF051-04B7-354A-9EFF-82E36B289889}"/>
          </ac:spMkLst>
        </pc:spChg>
        <pc:spChg chg="add mod">
          <ac:chgData name="Ren Ping Liu" userId="60ce823c-5cb7-4d3e-be0b-034740f7a9f3" providerId="ADAL" clId="{2FD6BC8F-2D40-D44F-84F9-596F3237F1CE}" dt="2022-01-25T00:28:52.161" v="499" actId="1076"/>
          <ac:spMkLst>
            <pc:docMk/>
            <pc:sldMk cId="3967303939" sldId="1070"/>
            <ac:spMk id="17" creationId="{D92ACB8D-3549-A743-92D2-F875EFA23D22}"/>
          </ac:spMkLst>
        </pc:spChg>
        <pc:spChg chg="add mod">
          <ac:chgData name="Ren Ping Liu" userId="60ce823c-5cb7-4d3e-be0b-034740f7a9f3" providerId="ADAL" clId="{2FD6BC8F-2D40-D44F-84F9-596F3237F1CE}" dt="2022-01-25T00:28:52.161" v="499" actId="1076"/>
          <ac:spMkLst>
            <pc:docMk/>
            <pc:sldMk cId="3967303939" sldId="1070"/>
            <ac:spMk id="18" creationId="{DCF65F79-3E8F-4442-9151-6B18310EAE72}"/>
          </ac:spMkLst>
        </pc:spChg>
        <pc:spChg chg="add mod">
          <ac:chgData name="Ren Ping Liu" userId="60ce823c-5cb7-4d3e-be0b-034740f7a9f3" providerId="ADAL" clId="{2FD6BC8F-2D40-D44F-84F9-596F3237F1CE}" dt="2022-01-25T00:28:52.161" v="499" actId="1076"/>
          <ac:spMkLst>
            <pc:docMk/>
            <pc:sldMk cId="3967303939" sldId="1070"/>
            <ac:spMk id="19" creationId="{ADAC1D85-717E-F34D-8A0F-751E790CD0C0}"/>
          </ac:spMkLst>
        </pc:spChg>
        <pc:spChg chg="add mod">
          <ac:chgData name="Ren Ping Liu" userId="60ce823c-5cb7-4d3e-be0b-034740f7a9f3" providerId="ADAL" clId="{2FD6BC8F-2D40-D44F-84F9-596F3237F1CE}" dt="2022-01-25T00:28:52.161" v="499" actId="1076"/>
          <ac:spMkLst>
            <pc:docMk/>
            <pc:sldMk cId="3967303939" sldId="1070"/>
            <ac:spMk id="20" creationId="{13B49911-77D0-9B44-A7C5-76C188815FCD}"/>
          </ac:spMkLst>
        </pc:spChg>
        <pc:spChg chg="add mod">
          <ac:chgData name="Ren Ping Liu" userId="60ce823c-5cb7-4d3e-be0b-034740f7a9f3" providerId="ADAL" clId="{2FD6BC8F-2D40-D44F-84F9-596F3237F1CE}" dt="2022-01-25T00:28:52.161" v="499" actId="1076"/>
          <ac:spMkLst>
            <pc:docMk/>
            <pc:sldMk cId="3967303939" sldId="1070"/>
            <ac:spMk id="21" creationId="{DA93F9A0-28DD-B34E-BF08-366C3330BEFA}"/>
          </ac:spMkLst>
        </pc:spChg>
        <pc:spChg chg="add mod">
          <ac:chgData name="Ren Ping Liu" userId="60ce823c-5cb7-4d3e-be0b-034740f7a9f3" providerId="ADAL" clId="{2FD6BC8F-2D40-D44F-84F9-596F3237F1CE}" dt="2022-01-25T00:28:52.161" v="499" actId="1076"/>
          <ac:spMkLst>
            <pc:docMk/>
            <pc:sldMk cId="3967303939" sldId="1070"/>
            <ac:spMk id="22" creationId="{BB5595ED-0764-774B-8876-0D116855C432}"/>
          </ac:spMkLst>
        </pc:spChg>
        <pc:spChg chg="add mod">
          <ac:chgData name="Ren Ping Liu" userId="60ce823c-5cb7-4d3e-be0b-034740f7a9f3" providerId="ADAL" clId="{2FD6BC8F-2D40-D44F-84F9-596F3237F1CE}" dt="2022-01-25T00:28:52.161" v="499" actId="1076"/>
          <ac:spMkLst>
            <pc:docMk/>
            <pc:sldMk cId="3967303939" sldId="1070"/>
            <ac:spMk id="23" creationId="{497B1241-8CF7-7047-85EF-79936C53645E}"/>
          </ac:spMkLst>
        </pc:spChg>
        <pc:spChg chg="add mod">
          <ac:chgData name="Ren Ping Liu" userId="60ce823c-5cb7-4d3e-be0b-034740f7a9f3" providerId="ADAL" clId="{2FD6BC8F-2D40-D44F-84F9-596F3237F1CE}" dt="2022-01-25T00:28:52.161" v="499" actId="1076"/>
          <ac:spMkLst>
            <pc:docMk/>
            <pc:sldMk cId="3967303939" sldId="1070"/>
            <ac:spMk id="24" creationId="{367AFE84-C93D-3A49-AA8C-FC90BAB905F4}"/>
          </ac:spMkLst>
        </pc:spChg>
        <pc:spChg chg="mod">
          <ac:chgData name="Ren Ping Liu" userId="60ce823c-5cb7-4d3e-be0b-034740f7a9f3" providerId="ADAL" clId="{2FD6BC8F-2D40-D44F-84F9-596F3237F1CE}" dt="2022-01-25T00:28:52.161" v="499" actId="1076"/>
          <ac:spMkLst>
            <pc:docMk/>
            <pc:sldMk cId="3967303939" sldId="1070"/>
            <ac:spMk id="26" creationId="{0A9BC615-978F-894C-8167-45FCC2A464F5}"/>
          </ac:spMkLst>
        </pc:spChg>
        <pc:spChg chg="mod">
          <ac:chgData name="Ren Ping Liu" userId="60ce823c-5cb7-4d3e-be0b-034740f7a9f3" providerId="ADAL" clId="{2FD6BC8F-2D40-D44F-84F9-596F3237F1CE}" dt="2022-01-25T00:28:52.161" v="499" actId="1076"/>
          <ac:spMkLst>
            <pc:docMk/>
            <pc:sldMk cId="3967303939" sldId="1070"/>
            <ac:spMk id="27" creationId="{4ED447E1-442C-B84A-9359-C9EFAF5466CF}"/>
          </ac:spMkLst>
        </pc:spChg>
        <pc:spChg chg="mod">
          <ac:chgData name="Ren Ping Liu" userId="60ce823c-5cb7-4d3e-be0b-034740f7a9f3" providerId="ADAL" clId="{2FD6BC8F-2D40-D44F-84F9-596F3237F1CE}" dt="2022-01-25T00:28:52.161" v="499" actId="1076"/>
          <ac:spMkLst>
            <pc:docMk/>
            <pc:sldMk cId="3967303939" sldId="1070"/>
            <ac:spMk id="29" creationId="{DC6B3886-2317-1A42-91C2-2FAF3ED6E970}"/>
          </ac:spMkLst>
        </pc:spChg>
        <pc:spChg chg="mod">
          <ac:chgData name="Ren Ping Liu" userId="60ce823c-5cb7-4d3e-be0b-034740f7a9f3" providerId="ADAL" clId="{2FD6BC8F-2D40-D44F-84F9-596F3237F1CE}" dt="2022-01-25T00:28:52.161" v="499" actId="1076"/>
          <ac:spMkLst>
            <pc:docMk/>
            <pc:sldMk cId="3967303939" sldId="1070"/>
            <ac:spMk id="30" creationId="{590EDBD9-1D81-314D-A161-F08120D5CFB5}"/>
          </ac:spMkLst>
        </pc:spChg>
        <pc:spChg chg="mod">
          <ac:chgData name="Ren Ping Liu" userId="60ce823c-5cb7-4d3e-be0b-034740f7a9f3" providerId="ADAL" clId="{2FD6BC8F-2D40-D44F-84F9-596F3237F1CE}" dt="2022-01-25T00:28:52.161" v="499" actId="1076"/>
          <ac:spMkLst>
            <pc:docMk/>
            <pc:sldMk cId="3967303939" sldId="1070"/>
            <ac:spMk id="32" creationId="{5D1494C1-94E0-DF4E-B1E4-F1F1C980CAFE}"/>
          </ac:spMkLst>
        </pc:spChg>
        <pc:spChg chg="mod">
          <ac:chgData name="Ren Ping Liu" userId="60ce823c-5cb7-4d3e-be0b-034740f7a9f3" providerId="ADAL" clId="{2FD6BC8F-2D40-D44F-84F9-596F3237F1CE}" dt="2022-01-25T00:28:52.161" v="499" actId="1076"/>
          <ac:spMkLst>
            <pc:docMk/>
            <pc:sldMk cId="3967303939" sldId="1070"/>
            <ac:spMk id="33" creationId="{3370C9DF-D8DF-214D-950E-6E8F157ED62B}"/>
          </ac:spMkLst>
        </pc:spChg>
        <pc:spChg chg="mod">
          <ac:chgData name="Ren Ping Liu" userId="60ce823c-5cb7-4d3e-be0b-034740f7a9f3" providerId="ADAL" clId="{2FD6BC8F-2D40-D44F-84F9-596F3237F1CE}" dt="2022-01-25T00:28:52.161" v="499" actId="1076"/>
          <ac:spMkLst>
            <pc:docMk/>
            <pc:sldMk cId="3967303939" sldId="1070"/>
            <ac:spMk id="34" creationId="{0AA9A063-5659-B644-A266-C48683015B82}"/>
          </ac:spMkLst>
        </pc:spChg>
        <pc:spChg chg="mod">
          <ac:chgData name="Ren Ping Liu" userId="60ce823c-5cb7-4d3e-be0b-034740f7a9f3" providerId="ADAL" clId="{2FD6BC8F-2D40-D44F-84F9-596F3237F1CE}" dt="2022-01-25T00:28:52.161" v="499" actId="1076"/>
          <ac:spMkLst>
            <pc:docMk/>
            <pc:sldMk cId="3967303939" sldId="1070"/>
            <ac:spMk id="35" creationId="{E44F770D-E7E5-9A44-8457-E379879A9942}"/>
          </ac:spMkLst>
        </pc:spChg>
        <pc:spChg chg="mod">
          <ac:chgData name="Ren Ping Liu" userId="60ce823c-5cb7-4d3e-be0b-034740f7a9f3" providerId="ADAL" clId="{2FD6BC8F-2D40-D44F-84F9-596F3237F1CE}" dt="2022-01-25T00:28:52.161" v="499" actId="1076"/>
          <ac:spMkLst>
            <pc:docMk/>
            <pc:sldMk cId="3967303939" sldId="1070"/>
            <ac:spMk id="37" creationId="{44FD76F2-7309-3F4C-9848-FFC20A3CD225}"/>
          </ac:spMkLst>
        </pc:spChg>
        <pc:spChg chg="mod">
          <ac:chgData name="Ren Ping Liu" userId="60ce823c-5cb7-4d3e-be0b-034740f7a9f3" providerId="ADAL" clId="{2FD6BC8F-2D40-D44F-84F9-596F3237F1CE}" dt="2022-01-25T00:28:52.161" v="499" actId="1076"/>
          <ac:spMkLst>
            <pc:docMk/>
            <pc:sldMk cId="3967303939" sldId="1070"/>
            <ac:spMk id="38" creationId="{04E11F07-2432-FD45-8A14-A80A60A25605}"/>
          </ac:spMkLst>
        </pc:spChg>
        <pc:spChg chg="add mod">
          <ac:chgData name="Ren Ping Liu" userId="60ce823c-5cb7-4d3e-be0b-034740f7a9f3" providerId="ADAL" clId="{2FD6BC8F-2D40-D44F-84F9-596F3237F1CE}" dt="2022-01-25T00:28:52.161" v="499" actId="1076"/>
          <ac:spMkLst>
            <pc:docMk/>
            <pc:sldMk cId="3967303939" sldId="1070"/>
            <ac:spMk id="39" creationId="{42497399-484E-1243-9B2D-BBD300B79F17}"/>
          </ac:spMkLst>
        </pc:spChg>
        <pc:spChg chg="add mod">
          <ac:chgData name="Ren Ping Liu" userId="60ce823c-5cb7-4d3e-be0b-034740f7a9f3" providerId="ADAL" clId="{2FD6BC8F-2D40-D44F-84F9-596F3237F1CE}" dt="2022-01-25T00:28:52.161" v="499" actId="1076"/>
          <ac:spMkLst>
            <pc:docMk/>
            <pc:sldMk cId="3967303939" sldId="1070"/>
            <ac:spMk id="40" creationId="{D1D8B993-42E6-3E43-B94F-419F65748156}"/>
          </ac:spMkLst>
        </pc:spChg>
        <pc:spChg chg="mod">
          <ac:chgData name="Ren Ping Liu" userId="60ce823c-5cb7-4d3e-be0b-034740f7a9f3" providerId="ADAL" clId="{2FD6BC8F-2D40-D44F-84F9-596F3237F1CE}" dt="2022-01-25T00:30:04.624" v="503" actId="207"/>
          <ac:spMkLst>
            <pc:docMk/>
            <pc:sldMk cId="3967303939" sldId="1070"/>
            <ac:spMk id="54" creationId="{24A7E6D3-44BD-F44B-9E30-860EE5046FF6}"/>
          </ac:spMkLst>
        </pc:spChg>
        <pc:spChg chg="del">
          <ac:chgData name="Ren Ping Liu" userId="60ce823c-5cb7-4d3e-be0b-034740f7a9f3" providerId="ADAL" clId="{2FD6BC8F-2D40-D44F-84F9-596F3237F1CE}" dt="2022-01-25T00:27:59.475" v="496" actId="478"/>
          <ac:spMkLst>
            <pc:docMk/>
            <pc:sldMk cId="3967303939" sldId="1070"/>
            <ac:spMk id="55" creationId="{A5980F19-9541-754D-B1F9-A97DD6E77B8E}"/>
          </ac:spMkLst>
        </pc:spChg>
        <pc:grpChg chg="add mod">
          <ac:chgData name="Ren Ping Liu" userId="60ce823c-5cb7-4d3e-be0b-034740f7a9f3" providerId="ADAL" clId="{2FD6BC8F-2D40-D44F-84F9-596F3237F1CE}" dt="2022-01-25T00:28:52.161" v="499" actId="1076"/>
          <ac:grpSpMkLst>
            <pc:docMk/>
            <pc:sldMk cId="3967303939" sldId="1070"/>
            <ac:grpSpMk id="14" creationId="{3CA8F098-9F99-E74C-8763-3CA2D3AF72E0}"/>
          </ac:grpSpMkLst>
        </pc:grpChg>
        <pc:grpChg chg="add mod">
          <ac:chgData name="Ren Ping Liu" userId="60ce823c-5cb7-4d3e-be0b-034740f7a9f3" providerId="ADAL" clId="{2FD6BC8F-2D40-D44F-84F9-596F3237F1CE}" dt="2022-01-25T00:28:52.161" v="499" actId="1076"/>
          <ac:grpSpMkLst>
            <pc:docMk/>
            <pc:sldMk cId="3967303939" sldId="1070"/>
            <ac:grpSpMk id="25" creationId="{48BBE5AC-4C5D-2744-B24C-ADC1250BE433}"/>
          </ac:grpSpMkLst>
        </pc:grpChg>
        <pc:grpChg chg="add mod">
          <ac:chgData name="Ren Ping Liu" userId="60ce823c-5cb7-4d3e-be0b-034740f7a9f3" providerId="ADAL" clId="{2FD6BC8F-2D40-D44F-84F9-596F3237F1CE}" dt="2022-01-25T00:28:52.161" v="499" actId="1076"/>
          <ac:grpSpMkLst>
            <pc:docMk/>
            <pc:sldMk cId="3967303939" sldId="1070"/>
            <ac:grpSpMk id="28" creationId="{2D994256-D96D-9640-A13C-59B01D7F3506}"/>
          </ac:grpSpMkLst>
        </pc:grpChg>
        <pc:grpChg chg="add mod">
          <ac:chgData name="Ren Ping Liu" userId="60ce823c-5cb7-4d3e-be0b-034740f7a9f3" providerId="ADAL" clId="{2FD6BC8F-2D40-D44F-84F9-596F3237F1CE}" dt="2022-01-25T00:28:52.161" v="499" actId="1076"/>
          <ac:grpSpMkLst>
            <pc:docMk/>
            <pc:sldMk cId="3967303939" sldId="1070"/>
            <ac:grpSpMk id="31" creationId="{E5CA00B6-D5B1-404D-ABD0-1176618BE7CA}"/>
          </ac:grpSpMkLst>
        </pc:grpChg>
        <pc:grpChg chg="add mod">
          <ac:chgData name="Ren Ping Liu" userId="60ce823c-5cb7-4d3e-be0b-034740f7a9f3" providerId="ADAL" clId="{2FD6BC8F-2D40-D44F-84F9-596F3237F1CE}" dt="2022-01-25T00:28:52.161" v="499" actId="1076"/>
          <ac:grpSpMkLst>
            <pc:docMk/>
            <pc:sldMk cId="3967303939" sldId="1070"/>
            <ac:grpSpMk id="36" creationId="{6CDBD8B8-8294-5D48-844D-56418F229616}"/>
          </ac:grpSpMkLst>
        </pc:grpChg>
        <pc:grpChg chg="del">
          <ac:chgData name="Ren Ping Liu" userId="60ce823c-5cb7-4d3e-be0b-034740f7a9f3" providerId="ADAL" clId="{2FD6BC8F-2D40-D44F-84F9-596F3237F1CE}" dt="2022-01-25T00:28:15.867" v="497" actId="478"/>
          <ac:grpSpMkLst>
            <pc:docMk/>
            <pc:sldMk cId="3967303939" sldId="1070"/>
            <ac:grpSpMk id="56" creationId="{DD203542-E210-7447-A332-31A71101B61E}"/>
          </ac:grpSpMkLst>
        </pc:grpChg>
      </pc:sldChg>
      <pc:sldChg chg="del">
        <pc:chgData name="Ren Ping Liu" userId="60ce823c-5cb7-4d3e-be0b-034740f7a9f3" providerId="ADAL" clId="{2FD6BC8F-2D40-D44F-84F9-596F3237F1CE}" dt="2022-01-25T00:30:20.348" v="504" actId="2696"/>
        <pc:sldMkLst>
          <pc:docMk/>
          <pc:sldMk cId="641017816" sldId="1071"/>
        </pc:sldMkLst>
      </pc:sldChg>
      <pc:sldChg chg="del">
        <pc:chgData name="Ren Ping Liu" userId="60ce823c-5cb7-4d3e-be0b-034740f7a9f3" providerId="ADAL" clId="{2FD6BC8F-2D40-D44F-84F9-596F3237F1CE}" dt="2022-01-25T00:30:20.348" v="504" actId="2696"/>
        <pc:sldMkLst>
          <pc:docMk/>
          <pc:sldMk cId="3454344377" sldId="1072"/>
        </pc:sldMkLst>
      </pc:sldChg>
      <pc:sldChg chg="modSp">
        <pc:chgData name="Ren Ping Liu" userId="60ce823c-5cb7-4d3e-be0b-034740f7a9f3" providerId="ADAL" clId="{2FD6BC8F-2D40-D44F-84F9-596F3237F1CE}" dt="2022-01-25T00:32:55.322" v="516" actId="20577"/>
        <pc:sldMkLst>
          <pc:docMk/>
          <pc:sldMk cId="3964008038" sldId="1073"/>
        </pc:sldMkLst>
        <pc:spChg chg="mod">
          <ac:chgData name="Ren Ping Liu" userId="60ce823c-5cb7-4d3e-be0b-034740f7a9f3" providerId="ADAL" clId="{2FD6BC8F-2D40-D44F-84F9-596F3237F1CE}" dt="2022-01-25T00:32:55.322" v="516" actId="20577"/>
          <ac:spMkLst>
            <pc:docMk/>
            <pc:sldMk cId="3964008038" sldId="1073"/>
            <ac:spMk id="45" creationId="{BEBB060B-A254-E240-9526-00C3EB96E136}"/>
          </ac:spMkLst>
        </pc:spChg>
      </pc:sldChg>
      <pc:sldChg chg="addSp modSp mod modAnim">
        <pc:chgData name="Ren Ping Liu" userId="60ce823c-5cb7-4d3e-be0b-034740f7a9f3" providerId="ADAL" clId="{2FD6BC8F-2D40-D44F-84F9-596F3237F1CE}" dt="2022-01-25T00:37:44.127" v="565"/>
        <pc:sldMkLst>
          <pc:docMk/>
          <pc:sldMk cId="1046636418" sldId="1074"/>
        </pc:sldMkLst>
        <pc:spChg chg="mod">
          <ac:chgData name="Ren Ping Liu" userId="60ce823c-5cb7-4d3e-be0b-034740f7a9f3" providerId="ADAL" clId="{2FD6BC8F-2D40-D44F-84F9-596F3237F1CE}" dt="2022-01-25T00:36:07.600" v="558" actId="1076"/>
          <ac:spMkLst>
            <pc:docMk/>
            <pc:sldMk cId="1046636418" sldId="1074"/>
            <ac:spMk id="4" creationId="{BD1719ED-B423-3644-A6E8-F9BF7FA75BB0}"/>
          </ac:spMkLst>
        </pc:spChg>
        <pc:spChg chg="add mod">
          <ac:chgData name="Ren Ping Liu" userId="60ce823c-5cb7-4d3e-be0b-034740f7a9f3" providerId="ADAL" clId="{2FD6BC8F-2D40-D44F-84F9-596F3237F1CE}" dt="2022-01-25T00:37:11.094" v="560" actId="1076"/>
          <ac:spMkLst>
            <pc:docMk/>
            <pc:sldMk cId="1046636418" sldId="1074"/>
            <ac:spMk id="6" creationId="{017506CB-AFD3-9248-AE6C-BF2A97E551A0}"/>
          </ac:spMkLst>
        </pc:spChg>
        <pc:spChg chg="add mod">
          <ac:chgData name="Ren Ping Liu" userId="60ce823c-5cb7-4d3e-be0b-034740f7a9f3" providerId="ADAL" clId="{2FD6BC8F-2D40-D44F-84F9-596F3237F1CE}" dt="2022-01-25T00:37:11.094" v="560" actId="1076"/>
          <ac:spMkLst>
            <pc:docMk/>
            <pc:sldMk cId="1046636418" sldId="1074"/>
            <ac:spMk id="7" creationId="{B5732CD1-1DE9-0D4C-B011-EE78254FBFFF}"/>
          </ac:spMkLst>
        </pc:spChg>
        <pc:spChg chg="mod">
          <ac:chgData name="Ren Ping Liu" userId="60ce823c-5cb7-4d3e-be0b-034740f7a9f3" providerId="ADAL" clId="{2FD6BC8F-2D40-D44F-84F9-596F3237F1CE}" dt="2022-01-25T00:37:34.238" v="564" actId="13926"/>
          <ac:spMkLst>
            <pc:docMk/>
            <pc:sldMk cId="1046636418" sldId="1074"/>
            <ac:spMk id="8" creationId="{1BA8C5E8-28A5-424A-B91B-D36BE3AFCEC5}"/>
          </ac:spMkLst>
        </pc:spChg>
        <pc:spChg chg="add mod">
          <ac:chgData name="Ren Ping Liu" userId="60ce823c-5cb7-4d3e-be0b-034740f7a9f3" providerId="ADAL" clId="{2FD6BC8F-2D40-D44F-84F9-596F3237F1CE}" dt="2022-01-25T00:37:11.094" v="560" actId="1076"/>
          <ac:spMkLst>
            <pc:docMk/>
            <pc:sldMk cId="1046636418" sldId="1074"/>
            <ac:spMk id="9" creationId="{CA26DE21-B6E8-E04B-849C-AEC7D328D575}"/>
          </ac:spMkLst>
        </pc:spChg>
        <pc:spChg chg="add mod">
          <ac:chgData name="Ren Ping Liu" userId="60ce823c-5cb7-4d3e-be0b-034740f7a9f3" providerId="ADAL" clId="{2FD6BC8F-2D40-D44F-84F9-596F3237F1CE}" dt="2022-01-25T00:37:11.094" v="560" actId="1076"/>
          <ac:spMkLst>
            <pc:docMk/>
            <pc:sldMk cId="1046636418" sldId="1074"/>
            <ac:spMk id="10" creationId="{DBE43FE0-8510-5B43-967B-CDABECB705A3}"/>
          </ac:spMkLst>
        </pc:spChg>
        <pc:spChg chg="add mod">
          <ac:chgData name="Ren Ping Liu" userId="60ce823c-5cb7-4d3e-be0b-034740f7a9f3" providerId="ADAL" clId="{2FD6BC8F-2D40-D44F-84F9-596F3237F1CE}" dt="2022-01-25T00:37:11.094" v="560" actId="1076"/>
          <ac:spMkLst>
            <pc:docMk/>
            <pc:sldMk cId="1046636418" sldId="1074"/>
            <ac:spMk id="11" creationId="{ED71AD5E-8970-954F-A761-67E634A22806}"/>
          </ac:spMkLst>
        </pc:spChg>
        <pc:spChg chg="add mod">
          <ac:chgData name="Ren Ping Liu" userId="60ce823c-5cb7-4d3e-be0b-034740f7a9f3" providerId="ADAL" clId="{2FD6BC8F-2D40-D44F-84F9-596F3237F1CE}" dt="2022-01-25T00:37:11.094" v="560" actId="1076"/>
          <ac:spMkLst>
            <pc:docMk/>
            <pc:sldMk cId="1046636418" sldId="1074"/>
            <ac:spMk id="12" creationId="{DFC2191A-4A39-D547-A40E-2E17A6D4432A}"/>
          </ac:spMkLst>
        </pc:spChg>
        <pc:spChg chg="add mod">
          <ac:chgData name="Ren Ping Liu" userId="60ce823c-5cb7-4d3e-be0b-034740f7a9f3" providerId="ADAL" clId="{2FD6BC8F-2D40-D44F-84F9-596F3237F1CE}" dt="2022-01-25T00:37:11.094" v="560" actId="1076"/>
          <ac:spMkLst>
            <pc:docMk/>
            <pc:sldMk cId="1046636418" sldId="1074"/>
            <ac:spMk id="13" creationId="{2DC80821-3B4C-8044-BA3E-D8DAC45D1F3B}"/>
          </ac:spMkLst>
        </pc:spChg>
        <pc:spChg chg="add mod">
          <ac:chgData name="Ren Ping Liu" userId="60ce823c-5cb7-4d3e-be0b-034740f7a9f3" providerId="ADAL" clId="{2FD6BC8F-2D40-D44F-84F9-596F3237F1CE}" dt="2022-01-25T00:37:11.094" v="560" actId="1076"/>
          <ac:spMkLst>
            <pc:docMk/>
            <pc:sldMk cId="1046636418" sldId="1074"/>
            <ac:spMk id="14" creationId="{FFC85935-83C1-6341-A2E4-DCBDE68257DC}"/>
          </ac:spMkLst>
        </pc:spChg>
        <pc:spChg chg="add mod">
          <ac:chgData name="Ren Ping Liu" userId="60ce823c-5cb7-4d3e-be0b-034740f7a9f3" providerId="ADAL" clId="{2FD6BC8F-2D40-D44F-84F9-596F3237F1CE}" dt="2022-01-25T00:37:11.094" v="560" actId="1076"/>
          <ac:spMkLst>
            <pc:docMk/>
            <pc:sldMk cId="1046636418" sldId="1074"/>
            <ac:spMk id="15" creationId="{B4FD395F-3BCC-E94B-9105-93DD591A3183}"/>
          </ac:spMkLst>
        </pc:spChg>
        <pc:spChg chg="add mod">
          <ac:chgData name="Ren Ping Liu" userId="60ce823c-5cb7-4d3e-be0b-034740f7a9f3" providerId="ADAL" clId="{2FD6BC8F-2D40-D44F-84F9-596F3237F1CE}" dt="2022-01-25T00:37:11.094" v="560" actId="1076"/>
          <ac:spMkLst>
            <pc:docMk/>
            <pc:sldMk cId="1046636418" sldId="1074"/>
            <ac:spMk id="16" creationId="{442E5154-655E-2048-AE20-C0073A5347FE}"/>
          </ac:spMkLst>
        </pc:spChg>
        <pc:spChg chg="add mod">
          <ac:chgData name="Ren Ping Liu" userId="60ce823c-5cb7-4d3e-be0b-034740f7a9f3" providerId="ADAL" clId="{2FD6BC8F-2D40-D44F-84F9-596F3237F1CE}" dt="2022-01-25T00:37:11.094" v="560" actId="1076"/>
          <ac:spMkLst>
            <pc:docMk/>
            <pc:sldMk cId="1046636418" sldId="1074"/>
            <ac:spMk id="17" creationId="{3F5AD8F0-ED0D-A44A-BBDC-65BFC897D528}"/>
          </ac:spMkLst>
        </pc:spChg>
        <pc:spChg chg="add mod">
          <ac:chgData name="Ren Ping Liu" userId="60ce823c-5cb7-4d3e-be0b-034740f7a9f3" providerId="ADAL" clId="{2FD6BC8F-2D40-D44F-84F9-596F3237F1CE}" dt="2022-01-25T00:37:11.094" v="560" actId="1076"/>
          <ac:spMkLst>
            <pc:docMk/>
            <pc:sldMk cId="1046636418" sldId="1074"/>
            <ac:spMk id="18" creationId="{5D1B8FF0-DB47-3840-A9F6-F343608820FD}"/>
          </ac:spMkLst>
        </pc:spChg>
        <pc:spChg chg="mod">
          <ac:chgData name="Ren Ping Liu" userId="60ce823c-5cb7-4d3e-be0b-034740f7a9f3" providerId="ADAL" clId="{2FD6BC8F-2D40-D44F-84F9-596F3237F1CE}" dt="2022-01-25T00:37:11.094" v="560" actId="1076"/>
          <ac:spMkLst>
            <pc:docMk/>
            <pc:sldMk cId="1046636418" sldId="1074"/>
            <ac:spMk id="20" creationId="{53C7F24D-D83A-BA49-98E0-692D453DB046}"/>
          </ac:spMkLst>
        </pc:spChg>
        <pc:spChg chg="mod">
          <ac:chgData name="Ren Ping Liu" userId="60ce823c-5cb7-4d3e-be0b-034740f7a9f3" providerId="ADAL" clId="{2FD6BC8F-2D40-D44F-84F9-596F3237F1CE}" dt="2022-01-25T00:37:11.094" v="560" actId="1076"/>
          <ac:spMkLst>
            <pc:docMk/>
            <pc:sldMk cId="1046636418" sldId="1074"/>
            <ac:spMk id="21" creationId="{405A88EE-475E-1E4E-B5A7-4D370052A6CC}"/>
          </ac:spMkLst>
        </pc:spChg>
        <pc:spChg chg="mod">
          <ac:chgData name="Ren Ping Liu" userId="60ce823c-5cb7-4d3e-be0b-034740f7a9f3" providerId="ADAL" clId="{2FD6BC8F-2D40-D44F-84F9-596F3237F1CE}" dt="2022-01-25T00:37:11.094" v="560" actId="1076"/>
          <ac:spMkLst>
            <pc:docMk/>
            <pc:sldMk cId="1046636418" sldId="1074"/>
            <ac:spMk id="23" creationId="{46087C01-5668-6841-855E-6A22898796C7}"/>
          </ac:spMkLst>
        </pc:spChg>
        <pc:spChg chg="mod">
          <ac:chgData name="Ren Ping Liu" userId="60ce823c-5cb7-4d3e-be0b-034740f7a9f3" providerId="ADAL" clId="{2FD6BC8F-2D40-D44F-84F9-596F3237F1CE}" dt="2022-01-25T00:37:11.094" v="560" actId="1076"/>
          <ac:spMkLst>
            <pc:docMk/>
            <pc:sldMk cId="1046636418" sldId="1074"/>
            <ac:spMk id="24" creationId="{981B8E6B-E643-4E46-AC60-1B7EB4CB0A29}"/>
          </ac:spMkLst>
        </pc:spChg>
        <pc:spChg chg="mod">
          <ac:chgData name="Ren Ping Liu" userId="60ce823c-5cb7-4d3e-be0b-034740f7a9f3" providerId="ADAL" clId="{2FD6BC8F-2D40-D44F-84F9-596F3237F1CE}" dt="2022-01-25T00:37:11.094" v="560" actId="1076"/>
          <ac:spMkLst>
            <pc:docMk/>
            <pc:sldMk cId="1046636418" sldId="1074"/>
            <ac:spMk id="26" creationId="{31F95E32-3F5D-C14C-BA3E-7D75402C9967}"/>
          </ac:spMkLst>
        </pc:spChg>
        <pc:spChg chg="mod">
          <ac:chgData name="Ren Ping Liu" userId="60ce823c-5cb7-4d3e-be0b-034740f7a9f3" providerId="ADAL" clId="{2FD6BC8F-2D40-D44F-84F9-596F3237F1CE}" dt="2022-01-25T00:37:11.094" v="560" actId="1076"/>
          <ac:spMkLst>
            <pc:docMk/>
            <pc:sldMk cId="1046636418" sldId="1074"/>
            <ac:spMk id="27" creationId="{AA9648F5-85CD-F945-BCC4-15E90E4570A5}"/>
          </ac:spMkLst>
        </pc:spChg>
        <pc:spChg chg="mod">
          <ac:chgData name="Ren Ping Liu" userId="60ce823c-5cb7-4d3e-be0b-034740f7a9f3" providerId="ADAL" clId="{2FD6BC8F-2D40-D44F-84F9-596F3237F1CE}" dt="2022-01-25T00:37:11.094" v="560" actId="1076"/>
          <ac:spMkLst>
            <pc:docMk/>
            <pc:sldMk cId="1046636418" sldId="1074"/>
            <ac:spMk id="29" creationId="{40269EB0-05AF-C042-886C-1C9950C336CD}"/>
          </ac:spMkLst>
        </pc:spChg>
        <pc:spChg chg="mod">
          <ac:chgData name="Ren Ping Liu" userId="60ce823c-5cb7-4d3e-be0b-034740f7a9f3" providerId="ADAL" clId="{2FD6BC8F-2D40-D44F-84F9-596F3237F1CE}" dt="2022-01-25T00:37:11.094" v="560" actId="1076"/>
          <ac:spMkLst>
            <pc:docMk/>
            <pc:sldMk cId="1046636418" sldId="1074"/>
            <ac:spMk id="30" creationId="{E08011DD-0C23-3147-8A0D-C33D86B4F9E5}"/>
          </ac:spMkLst>
        </pc:spChg>
        <pc:spChg chg="add mod">
          <ac:chgData name="Ren Ping Liu" userId="60ce823c-5cb7-4d3e-be0b-034740f7a9f3" providerId="ADAL" clId="{2FD6BC8F-2D40-D44F-84F9-596F3237F1CE}" dt="2022-01-25T00:37:11.094" v="560" actId="1076"/>
          <ac:spMkLst>
            <pc:docMk/>
            <pc:sldMk cId="1046636418" sldId="1074"/>
            <ac:spMk id="31" creationId="{8D0C67CF-62AF-A24E-BEFB-9D4ED5E84272}"/>
          </ac:spMkLst>
        </pc:spChg>
        <pc:spChg chg="mod">
          <ac:chgData name="Ren Ping Liu" userId="60ce823c-5cb7-4d3e-be0b-034740f7a9f3" providerId="ADAL" clId="{2FD6BC8F-2D40-D44F-84F9-596F3237F1CE}" dt="2022-01-25T00:37:11.094" v="560" actId="1076"/>
          <ac:spMkLst>
            <pc:docMk/>
            <pc:sldMk cId="1046636418" sldId="1074"/>
            <ac:spMk id="33" creationId="{11BD7D11-9133-A541-9DD3-F3D21B40A170}"/>
          </ac:spMkLst>
        </pc:spChg>
        <pc:spChg chg="mod">
          <ac:chgData name="Ren Ping Liu" userId="60ce823c-5cb7-4d3e-be0b-034740f7a9f3" providerId="ADAL" clId="{2FD6BC8F-2D40-D44F-84F9-596F3237F1CE}" dt="2022-01-25T00:37:11.094" v="560" actId="1076"/>
          <ac:spMkLst>
            <pc:docMk/>
            <pc:sldMk cId="1046636418" sldId="1074"/>
            <ac:spMk id="34" creationId="{ED44DDA9-679B-E74A-901C-D53639C067B0}"/>
          </ac:spMkLst>
        </pc:spChg>
        <pc:spChg chg="mod">
          <ac:chgData name="Ren Ping Liu" userId="60ce823c-5cb7-4d3e-be0b-034740f7a9f3" providerId="ADAL" clId="{2FD6BC8F-2D40-D44F-84F9-596F3237F1CE}" dt="2022-01-25T00:37:11.094" v="560" actId="1076"/>
          <ac:spMkLst>
            <pc:docMk/>
            <pc:sldMk cId="1046636418" sldId="1074"/>
            <ac:spMk id="35" creationId="{C0F1A362-02DF-7F4F-917F-9FC4C20CF949}"/>
          </ac:spMkLst>
        </pc:spChg>
        <pc:spChg chg="mod">
          <ac:chgData name="Ren Ping Liu" userId="60ce823c-5cb7-4d3e-be0b-034740f7a9f3" providerId="ADAL" clId="{2FD6BC8F-2D40-D44F-84F9-596F3237F1CE}" dt="2022-01-25T00:37:11.094" v="560" actId="1076"/>
          <ac:spMkLst>
            <pc:docMk/>
            <pc:sldMk cId="1046636418" sldId="1074"/>
            <ac:spMk id="36" creationId="{A5920111-9D1E-D443-9FBE-606BDDF778C9}"/>
          </ac:spMkLst>
        </pc:spChg>
        <pc:spChg chg="mod">
          <ac:chgData name="Ren Ping Liu" userId="60ce823c-5cb7-4d3e-be0b-034740f7a9f3" providerId="ADAL" clId="{2FD6BC8F-2D40-D44F-84F9-596F3237F1CE}" dt="2022-01-25T00:37:11.094" v="560" actId="1076"/>
          <ac:spMkLst>
            <pc:docMk/>
            <pc:sldMk cId="1046636418" sldId="1074"/>
            <ac:spMk id="38" creationId="{172394B1-E7AF-C34C-BEB6-DD1CDB9C7D46}"/>
          </ac:spMkLst>
        </pc:spChg>
        <pc:spChg chg="mod">
          <ac:chgData name="Ren Ping Liu" userId="60ce823c-5cb7-4d3e-be0b-034740f7a9f3" providerId="ADAL" clId="{2FD6BC8F-2D40-D44F-84F9-596F3237F1CE}" dt="2022-01-25T00:37:11.094" v="560" actId="1076"/>
          <ac:spMkLst>
            <pc:docMk/>
            <pc:sldMk cId="1046636418" sldId="1074"/>
            <ac:spMk id="39" creationId="{7414FF8E-9327-D84B-8823-0CD98DDD181A}"/>
          </ac:spMkLst>
        </pc:spChg>
        <pc:spChg chg="add mod">
          <ac:chgData name="Ren Ping Liu" userId="60ce823c-5cb7-4d3e-be0b-034740f7a9f3" providerId="ADAL" clId="{2FD6BC8F-2D40-D44F-84F9-596F3237F1CE}" dt="2022-01-25T00:37:11.094" v="560" actId="1076"/>
          <ac:spMkLst>
            <pc:docMk/>
            <pc:sldMk cId="1046636418" sldId="1074"/>
            <ac:spMk id="40" creationId="{3C66D416-9F1B-614D-954A-07A3F07DA3B8}"/>
          </ac:spMkLst>
        </pc:spChg>
        <pc:spChg chg="mod">
          <ac:chgData name="Ren Ping Liu" userId="60ce823c-5cb7-4d3e-be0b-034740f7a9f3" providerId="ADAL" clId="{2FD6BC8F-2D40-D44F-84F9-596F3237F1CE}" dt="2022-01-25T00:37:11.094" v="560" actId="1076"/>
          <ac:spMkLst>
            <pc:docMk/>
            <pc:sldMk cId="1046636418" sldId="1074"/>
            <ac:spMk id="42" creationId="{1FF7EDF8-BBBA-954C-A510-FB4B5DE36443}"/>
          </ac:spMkLst>
        </pc:spChg>
        <pc:spChg chg="mod">
          <ac:chgData name="Ren Ping Liu" userId="60ce823c-5cb7-4d3e-be0b-034740f7a9f3" providerId="ADAL" clId="{2FD6BC8F-2D40-D44F-84F9-596F3237F1CE}" dt="2022-01-25T00:37:11.094" v="560" actId="1076"/>
          <ac:spMkLst>
            <pc:docMk/>
            <pc:sldMk cId="1046636418" sldId="1074"/>
            <ac:spMk id="43" creationId="{B12EE1D1-9235-B541-A10D-66F27364A9A6}"/>
          </ac:spMkLst>
        </pc:spChg>
        <pc:spChg chg="add mod">
          <ac:chgData name="Ren Ping Liu" userId="60ce823c-5cb7-4d3e-be0b-034740f7a9f3" providerId="ADAL" clId="{2FD6BC8F-2D40-D44F-84F9-596F3237F1CE}" dt="2022-01-25T00:37:11.094" v="560" actId="1076"/>
          <ac:spMkLst>
            <pc:docMk/>
            <pc:sldMk cId="1046636418" sldId="1074"/>
            <ac:spMk id="44" creationId="{4FE5A996-332E-B948-A931-C7E05C08A76F}"/>
          </ac:spMkLst>
        </pc:spChg>
        <pc:spChg chg="add mod">
          <ac:chgData name="Ren Ping Liu" userId="60ce823c-5cb7-4d3e-be0b-034740f7a9f3" providerId="ADAL" clId="{2FD6BC8F-2D40-D44F-84F9-596F3237F1CE}" dt="2022-01-25T00:37:11.094" v="560" actId="1076"/>
          <ac:spMkLst>
            <pc:docMk/>
            <pc:sldMk cId="1046636418" sldId="1074"/>
            <ac:spMk id="45" creationId="{AAB8C5C4-D12F-F348-A65E-34D932FEF48F}"/>
          </ac:spMkLst>
        </pc:spChg>
        <pc:grpChg chg="add mod">
          <ac:chgData name="Ren Ping Liu" userId="60ce823c-5cb7-4d3e-be0b-034740f7a9f3" providerId="ADAL" clId="{2FD6BC8F-2D40-D44F-84F9-596F3237F1CE}" dt="2022-01-25T00:37:11.094" v="560" actId="1076"/>
          <ac:grpSpMkLst>
            <pc:docMk/>
            <pc:sldMk cId="1046636418" sldId="1074"/>
            <ac:grpSpMk id="19" creationId="{3E8D689D-1BC4-C040-9250-389BBE4C6C3F}"/>
          </ac:grpSpMkLst>
        </pc:grpChg>
        <pc:grpChg chg="add mod">
          <ac:chgData name="Ren Ping Liu" userId="60ce823c-5cb7-4d3e-be0b-034740f7a9f3" providerId="ADAL" clId="{2FD6BC8F-2D40-D44F-84F9-596F3237F1CE}" dt="2022-01-25T00:37:11.094" v="560" actId="1076"/>
          <ac:grpSpMkLst>
            <pc:docMk/>
            <pc:sldMk cId="1046636418" sldId="1074"/>
            <ac:grpSpMk id="22" creationId="{1C954FEB-77A0-144B-86F2-E4DCA26EE4D7}"/>
          </ac:grpSpMkLst>
        </pc:grpChg>
        <pc:grpChg chg="add mod">
          <ac:chgData name="Ren Ping Liu" userId="60ce823c-5cb7-4d3e-be0b-034740f7a9f3" providerId="ADAL" clId="{2FD6BC8F-2D40-D44F-84F9-596F3237F1CE}" dt="2022-01-25T00:37:11.094" v="560" actId="1076"/>
          <ac:grpSpMkLst>
            <pc:docMk/>
            <pc:sldMk cId="1046636418" sldId="1074"/>
            <ac:grpSpMk id="25" creationId="{58121359-8186-BC41-A9DB-0D90003B4DD9}"/>
          </ac:grpSpMkLst>
        </pc:grpChg>
        <pc:grpChg chg="add mod">
          <ac:chgData name="Ren Ping Liu" userId="60ce823c-5cb7-4d3e-be0b-034740f7a9f3" providerId="ADAL" clId="{2FD6BC8F-2D40-D44F-84F9-596F3237F1CE}" dt="2022-01-25T00:37:11.094" v="560" actId="1076"/>
          <ac:grpSpMkLst>
            <pc:docMk/>
            <pc:sldMk cId="1046636418" sldId="1074"/>
            <ac:grpSpMk id="28" creationId="{C044D63B-5FB3-644E-BDCF-EA4E9BF78BC6}"/>
          </ac:grpSpMkLst>
        </pc:grpChg>
        <pc:grpChg chg="add mod">
          <ac:chgData name="Ren Ping Liu" userId="60ce823c-5cb7-4d3e-be0b-034740f7a9f3" providerId="ADAL" clId="{2FD6BC8F-2D40-D44F-84F9-596F3237F1CE}" dt="2022-01-25T00:37:11.094" v="560" actId="1076"/>
          <ac:grpSpMkLst>
            <pc:docMk/>
            <pc:sldMk cId="1046636418" sldId="1074"/>
            <ac:grpSpMk id="32" creationId="{91CAB579-3E0D-B140-800B-80C4548AFCC0}"/>
          </ac:grpSpMkLst>
        </pc:grpChg>
        <pc:grpChg chg="add mod">
          <ac:chgData name="Ren Ping Liu" userId="60ce823c-5cb7-4d3e-be0b-034740f7a9f3" providerId="ADAL" clId="{2FD6BC8F-2D40-D44F-84F9-596F3237F1CE}" dt="2022-01-25T00:37:11.094" v="560" actId="1076"/>
          <ac:grpSpMkLst>
            <pc:docMk/>
            <pc:sldMk cId="1046636418" sldId="1074"/>
            <ac:grpSpMk id="37" creationId="{1504557B-45F9-F842-B2D3-EAFF1FAAA2B8}"/>
          </ac:grpSpMkLst>
        </pc:grpChg>
        <pc:grpChg chg="add mod">
          <ac:chgData name="Ren Ping Liu" userId="60ce823c-5cb7-4d3e-be0b-034740f7a9f3" providerId="ADAL" clId="{2FD6BC8F-2D40-D44F-84F9-596F3237F1CE}" dt="2022-01-25T00:37:11.094" v="560" actId="1076"/>
          <ac:grpSpMkLst>
            <pc:docMk/>
            <pc:sldMk cId="1046636418" sldId="1074"/>
            <ac:grpSpMk id="41" creationId="{D05BFF99-8434-7144-A2D1-2AD1446819ED}"/>
          </ac:grpSpMkLst>
        </pc:grpChg>
      </pc:sldChg>
      <pc:sldChg chg="del">
        <pc:chgData name="Ren Ping Liu" userId="60ce823c-5cb7-4d3e-be0b-034740f7a9f3" providerId="ADAL" clId="{2FD6BC8F-2D40-D44F-84F9-596F3237F1CE}" dt="2022-01-25T00:38:28.823" v="566" actId="2696"/>
        <pc:sldMkLst>
          <pc:docMk/>
          <pc:sldMk cId="2033837956" sldId="1075"/>
        </pc:sldMkLst>
      </pc:sldChg>
      <pc:sldChg chg="modAnim">
        <pc:chgData name="Ren Ping Liu" userId="60ce823c-5cb7-4d3e-be0b-034740f7a9f3" providerId="ADAL" clId="{2FD6BC8F-2D40-D44F-84F9-596F3237F1CE}" dt="2022-01-25T00:42:43.458" v="567"/>
        <pc:sldMkLst>
          <pc:docMk/>
          <pc:sldMk cId="2609423714" sldId="1078"/>
        </pc:sldMkLst>
      </pc:sldChg>
      <pc:sldChg chg="del">
        <pc:chgData name="Ren Ping Liu" userId="60ce823c-5cb7-4d3e-be0b-034740f7a9f3" providerId="ADAL" clId="{2FD6BC8F-2D40-D44F-84F9-596F3237F1CE}" dt="2022-01-25T00:18:48.990" v="495" actId="2696"/>
        <pc:sldMkLst>
          <pc:docMk/>
          <pc:sldMk cId="1572850286" sldId="1083"/>
        </pc:sldMkLst>
      </pc:sldChg>
      <pc:sldChg chg="addSp modSp mod">
        <pc:chgData name="Ren Ping Liu" userId="60ce823c-5cb7-4d3e-be0b-034740f7a9f3" providerId="ADAL" clId="{2FD6BC8F-2D40-D44F-84F9-596F3237F1CE}" dt="2022-01-24T06:50:08.952" v="70" actId="20577"/>
        <pc:sldMkLst>
          <pc:docMk/>
          <pc:sldMk cId="3370508001" sldId="1086"/>
        </pc:sldMkLst>
        <pc:spChg chg="add mod">
          <ac:chgData name="Ren Ping Liu" userId="60ce823c-5cb7-4d3e-be0b-034740f7a9f3" providerId="ADAL" clId="{2FD6BC8F-2D40-D44F-84F9-596F3237F1CE}" dt="2022-01-24T06:50:08.952" v="70" actId="20577"/>
          <ac:spMkLst>
            <pc:docMk/>
            <pc:sldMk cId="3370508001" sldId="1086"/>
            <ac:spMk id="126" creationId="{2BF13586-BE00-5748-9D54-D09DC9FC67BF}"/>
          </ac:spMkLst>
        </pc:spChg>
      </pc:sldChg>
      <pc:sldChg chg="ord">
        <pc:chgData name="Ren Ping Liu" userId="60ce823c-5cb7-4d3e-be0b-034740f7a9f3" providerId="ADAL" clId="{2FD6BC8F-2D40-D44F-84F9-596F3237F1CE}" dt="2022-01-25T02:47:19.031" v="710" actId="20578"/>
        <pc:sldMkLst>
          <pc:docMk/>
          <pc:sldMk cId="1765973727" sldId="1087"/>
        </pc:sldMkLst>
      </pc:sldChg>
      <pc:sldChg chg="del">
        <pc:chgData name="Ren Ping Liu" userId="60ce823c-5cb7-4d3e-be0b-034740f7a9f3" providerId="ADAL" clId="{2FD6BC8F-2D40-D44F-84F9-596F3237F1CE}" dt="2022-01-25T08:11:25.861" v="722" actId="2696"/>
        <pc:sldMkLst>
          <pc:docMk/>
          <pc:sldMk cId="3323313525" sldId="1088"/>
        </pc:sldMkLst>
      </pc:sldChg>
      <pc:sldChg chg="del">
        <pc:chgData name="Ren Ping Liu" userId="60ce823c-5cb7-4d3e-be0b-034740f7a9f3" providerId="ADAL" clId="{2FD6BC8F-2D40-D44F-84F9-596F3237F1CE}" dt="2022-01-25T08:11:25.861" v="722" actId="2696"/>
        <pc:sldMkLst>
          <pc:docMk/>
          <pc:sldMk cId="3198204908" sldId="1089"/>
        </pc:sldMkLst>
      </pc:sldChg>
      <pc:sldChg chg="addSp delSp modSp modAnim">
        <pc:chgData name="Ren Ping Liu" userId="60ce823c-5cb7-4d3e-be0b-034740f7a9f3" providerId="ADAL" clId="{2FD6BC8F-2D40-D44F-84F9-596F3237F1CE}" dt="2022-01-25T02:50:47.082" v="715" actId="1076"/>
        <pc:sldMkLst>
          <pc:docMk/>
          <pc:sldMk cId="329054821" sldId="1090"/>
        </pc:sldMkLst>
        <pc:spChg chg="del">
          <ac:chgData name="Ren Ping Liu" userId="60ce823c-5cb7-4d3e-be0b-034740f7a9f3" providerId="ADAL" clId="{2FD6BC8F-2D40-D44F-84F9-596F3237F1CE}" dt="2022-01-25T02:49:57.511" v="712" actId="478"/>
          <ac:spMkLst>
            <pc:docMk/>
            <pc:sldMk cId="329054821" sldId="1090"/>
            <ac:spMk id="79" creationId="{7310A5FB-4554-E045-9214-7084F7E862DB}"/>
          </ac:spMkLst>
        </pc:spChg>
        <pc:spChg chg="add mod">
          <ac:chgData name="Ren Ping Liu" userId="60ce823c-5cb7-4d3e-be0b-034740f7a9f3" providerId="ADAL" clId="{2FD6BC8F-2D40-D44F-84F9-596F3237F1CE}" dt="2022-01-25T02:50:47.082" v="715" actId="1076"/>
          <ac:spMkLst>
            <pc:docMk/>
            <pc:sldMk cId="329054821" sldId="1090"/>
            <ac:spMk id="84" creationId="{D66865A1-3187-AE45-B375-DA460FDF687F}"/>
          </ac:spMkLst>
        </pc:spChg>
        <pc:spChg chg="add mod">
          <ac:chgData name="Ren Ping Liu" userId="60ce823c-5cb7-4d3e-be0b-034740f7a9f3" providerId="ADAL" clId="{2FD6BC8F-2D40-D44F-84F9-596F3237F1CE}" dt="2022-01-25T02:50:47.082" v="715" actId="1076"/>
          <ac:spMkLst>
            <pc:docMk/>
            <pc:sldMk cId="329054821" sldId="1090"/>
            <ac:spMk id="85" creationId="{E4DD7B87-83AB-3F4C-AECB-79EF6EA1A6CF}"/>
          </ac:spMkLst>
        </pc:spChg>
        <pc:spChg chg="add mod">
          <ac:chgData name="Ren Ping Liu" userId="60ce823c-5cb7-4d3e-be0b-034740f7a9f3" providerId="ADAL" clId="{2FD6BC8F-2D40-D44F-84F9-596F3237F1CE}" dt="2022-01-25T02:50:47.082" v="715" actId="1076"/>
          <ac:spMkLst>
            <pc:docMk/>
            <pc:sldMk cId="329054821" sldId="1090"/>
            <ac:spMk id="86" creationId="{BA7E6207-B9FB-354D-ADC2-D6D6FCEE474F}"/>
          </ac:spMkLst>
        </pc:spChg>
        <pc:spChg chg="add mod">
          <ac:chgData name="Ren Ping Liu" userId="60ce823c-5cb7-4d3e-be0b-034740f7a9f3" providerId="ADAL" clId="{2FD6BC8F-2D40-D44F-84F9-596F3237F1CE}" dt="2022-01-25T02:50:47.082" v="715" actId="1076"/>
          <ac:spMkLst>
            <pc:docMk/>
            <pc:sldMk cId="329054821" sldId="1090"/>
            <ac:spMk id="87" creationId="{F903D812-D35A-2047-A4CE-07FEBF9E38CC}"/>
          </ac:spMkLst>
        </pc:spChg>
        <pc:spChg chg="add mod">
          <ac:chgData name="Ren Ping Liu" userId="60ce823c-5cb7-4d3e-be0b-034740f7a9f3" providerId="ADAL" clId="{2FD6BC8F-2D40-D44F-84F9-596F3237F1CE}" dt="2022-01-25T02:50:47.082" v="715" actId="1076"/>
          <ac:spMkLst>
            <pc:docMk/>
            <pc:sldMk cId="329054821" sldId="1090"/>
            <ac:spMk id="88" creationId="{B3018ADC-985A-AE46-8A67-6FE1F60FEE87}"/>
          </ac:spMkLst>
        </pc:spChg>
        <pc:spChg chg="add mod">
          <ac:chgData name="Ren Ping Liu" userId="60ce823c-5cb7-4d3e-be0b-034740f7a9f3" providerId="ADAL" clId="{2FD6BC8F-2D40-D44F-84F9-596F3237F1CE}" dt="2022-01-25T02:50:47.082" v="715" actId="1076"/>
          <ac:spMkLst>
            <pc:docMk/>
            <pc:sldMk cId="329054821" sldId="1090"/>
            <ac:spMk id="89" creationId="{78F93CF7-011E-9A42-97CF-F0F89B38E993}"/>
          </ac:spMkLst>
        </pc:spChg>
        <pc:spChg chg="add mod">
          <ac:chgData name="Ren Ping Liu" userId="60ce823c-5cb7-4d3e-be0b-034740f7a9f3" providerId="ADAL" clId="{2FD6BC8F-2D40-D44F-84F9-596F3237F1CE}" dt="2022-01-25T02:50:47.082" v="715" actId="1076"/>
          <ac:spMkLst>
            <pc:docMk/>
            <pc:sldMk cId="329054821" sldId="1090"/>
            <ac:spMk id="91" creationId="{5C85A51B-C0DE-124A-A219-5157D8612641}"/>
          </ac:spMkLst>
        </pc:spChg>
        <pc:spChg chg="add mod">
          <ac:chgData name="Ren Ping Liu" userId="60ce823c-5cb7-4d3e-be0b-034740f7a9f3" providerId="ADAL" clId="{2FD6BC8F-2D40-D44F-84F9-596F3237F1CE}" dt="2022-01-25T02:50:47.082" v="715" actId="1076"/>
          <ac:spMkLst>
            <pc:docMk/>
            <pc:sldMk cId="329054821" sldId="1090"/>
            <ac:spMk id="92" creationId="{BB296C19-9EDF-F747-ABC4-32F90984AB7A}"/>
          </ac:spMkLst>
        </pc:spChg>
        <pc:spChg chg="add mod">
          <ac:chgData name="Ren Ping Liu" userId="60ce823c-5cb7-4d3e-be0b-034740f7a9f3" providerId="ADAL" clId="{2FD6BC8F-2D40-D44F-84F9-596F3237F1CE}" dt="2022-01-25T02:50:47.082" v="715" actId="1076"/>
          <ac:spMkLst>
            <pc:docMk/>
            <pc:sldMk cId="329054821" sldId="1090"/>
            <ac:spMk id="93" creationId="{8585777D-7958-9F46-9BFA-9C8790526291}"/>
          </ac:spMkLst>
        </pc:spChg>
        <pc:spChg chg="add mod">
          <ac:chgData name="Ren Ping Liu" userId="60ce823c-5cb7-4d3e-be0b-034740f7a9f3" providerId="ADAL" clId="{2FD6BC8F-2D40-D44F-84F9-596F3237F1CE}" dt="2022-01-25T02:50:47.082" v="715" actId="1076"/>
          <ac:spMkLst>
            <pc:docMk/>
            <pc:sldMk cId="329054821" sldId="1090"/>
            <ac:spMk id="94" creationId="{9BF8F42B-5E45-3F4A-9A2A-EC524D959949}"/>
          </ac:spMkLst>
        </pc:spChg>
        <pc:spChg chg="add mod">
          <ac:chgData name="Ren Ping Liu" userId="60ce823c-5cb7-4d3e-be0b-034740f7a9f3" providerId="ADAL" clId="{2FD6BC8F-2D40-D44F-84F9-596F3237F1CE}" dt="2022-01-25T02:50:47.082" v="715" actId="1076"/>
          <ac:spMkLst>
            <pc:docMk/>
            <pc:sldMk cId="329054821" sldId="1090"/>
            <ac:spMk id="95" creationId="{98CABF70-5E6A-0B40-899E-E16F1DCCFF8F}"/>
          </ac:spMkLst>
        </pc:spChg>
        <pc:spChg chg="add mod">
          <ac:chgData name="Ren Ping Liu" userId="60ce823c-5cb7-4d3e-be0b-034740f7a9f3" providerId="ADAL" clId="{2FD6BC8F-2D40-D44F-84F9-596F3237F1CE}" dt="2022-01-25T02:50:47.082" v="715" actId="1076"/>
          <ac:spMkLst>
            <pc:docMk/>
            <pc:sldMk cId="329054821" sldId="1090"/>
            <ac:spMk id="96" creationId="{6067806B-22C6-4245-B6B4-FACC79478E8F}"/>
          </ac:spMkLst>
        </pc:spChg>
        <pc:spChg chg="add mod">
          <ac:chgData name="Ren Ping Liu" userId="60ce823c-5cb7-4d3e-be0b-034740f7a9f3" providerId="ADAL" clId="{2FD6BC8F-2D40-D44F-84F9-596F3237F1CE}" dt="2022-01-25T02:50:47.082" v="715" actId="1076"/>
          <ac:spMkLst>
            <pc:docMk/>
            <pc:sldMk cId="329054821" sldId="1090"/>
            <ac:spMk id="97" creationId="{1E7496B6-6AA1-254F-B5DC-163AF9C93A62}"/>
          </ac:spMkLst>
        </pc:spChg>
        <pc:spChg chg="add mod">
          <ac:chgData name="Ren Ping Liu" userId="60ce823c-5cb7-4d3e-be0b-034740f7a9f3" providerId="ADAL" clId="{2FD6BC8F-2D40-D44F-84F9-596F3237F1CE}" dt="2022-01-25T02:50:47.082" v="715" actId="1076"/>
          <ac:spMkLst>
            <pc:docMk/>
            <pc:sldMk cId="329054821" sldId="1090"/>
            <ac:spMk id="98" creationId="{ACFAE321-55B1-E846-8EDB-4112DCB42254}"/>
          </ac:spMkLst>
        </pc:spChg>
        <pc:spChg chg="add mod">
          <ac:chgData name="Ren Ping Liu" userId="60ce823c-5cb7-4d3e-be0b-034740f7a9f3" providerId="ADAL" clId="{2FD6BC8F-2D40-D44F-84F9-596F3237F1CE}" dt="2022-01-25T02:50:47.082" v="715" actId="1076"/>
          <ac:spMkLst>
            <pc:docMk/>
            <pc:sldMk cId="329054821" sldId="1090"/>
            <ac:spMk id="99" creationId="{9EC1F4CC-4F12-CF4F-B480-248CD838CB5F}"/>
          </ac:spMkLst>
        </pc:spChg>
        <pc:spChg chg="add mod">
          <ac:chgData name="Ren Ping Liu" userId="60ce823c-5cb7-4d3e-be0b-034740f7a9f3" providerId="ADAL" clId="{2FD6BC8F-2D40-D44F-84F9-596F3237F1CE}" dt="2022-01-25T02:50:47.082" v="715" actId="1076"/>
          <ac:spMkLst>
            <pc:docMk/>
            <pc:sldMk cId="329054821" sldId="1090"/>
            <ac:spMk id="100" creationId="{3BA916E6-8C4D-F547-956D-617964B0C5F3}"/>
          </ac:spMkLst>
        </pc:spChg>
        <pc:spChg chg="add mod">
          <ac:chgData name="Ren Ping Liu" userId="60ce823c-5cb7-4d3e-be0b-034740f7a9f3" providerId="ADAL" clId="{2FD6BC8F-2D40-D44F-84F9-596F3237F1CE}" dt="2022-01-25T02:50:47.082" v="715" actId="1076"/>
          <ac:spMkLst>
            <pc:docMk/>
            <pc:sldMk cId="329054821" sldId="1090"/>
            <ac:spMk id="101" creationId="{144FDC4C-42C0-C84C-B4F2-7984C151650F}"/>
          </ac:spMkLst>
        </pc:spChg>
        <pc:spChg chg="add mod">
          <ac:chgData name="Ren Ping Liu" userId="60ce823c-5cb7-4d3e-be0b-034740f7a9f3" providerId="ADAL" clId="{2FD6BC8F-2D40-D44F-84F9-596F3237F1CE}" dt="2022-01-25T02:50:47.082" v="715" actId="1076"/>
          <ac:spMkLst>
            <pc:docMk/>
            <pc:sldMk cId="329054821" sldId="1090"/>
            <ac:spMk id="102" creationId="{C0C70AD7-0854-C74B-9ABD-54658CC8AD7E}"/>
          </ac:spMkLst>
        </pc:spChg>
        <pc:spChg chg="add mod">
          <ac:chgData name="Ren Ping Liu" userId="60ce823c-5cb7-4d3e-be0b-034740f7a9f3" providerId="ADAL" clId="{2FD6BC8F-2D40-D44F-84F9-596F3237F1CE}" dt="2022-01-25T02:50:47.082" v="715" actId="1076"/>
          <ac:spMkLst>
            <pc:docMk/>
            <pc:sldMk cId="329054821" sldId="1090"/>
            <ac:spMk id="103" creationId="{5CEEB733-9C0C-514A-9F5B-BA7949C62A3F}"/>
          </ac:spMkLst>
        </pc:spChg>
        <pc:spChg chg="mod">
          <ac:chgData name="Ren Ping Liu" userId="60ce823c-5cb7-4d3e-be0b-034740f7a9f3" providerId="ADAL" clId="{2FD6BC8F-2D40-D44F-84F9-596F3237F1CE}" dt="2022-01-25T02:50:47.082" v="715" actId="1076"/>
          <ac:spMkLst>
            <pc:docMk/>
            <pc:sldMk cId="329054821" sldId="1090"/>
            <ac:spMk id="105" creationId="{99158A91-21BD-D544-B297-1ADF763CF569}"/>
          </ac:spMkLst>
        </pc:spChg>
        <pc:spChg chg="mod">
          <ac:chgData name="Ren Ping Liu" userId="60ce823c-5cb7-4d3e-be0b-034740f7a9f3" providerId="ADAL" clId="{2FD6BC8F-2D40-D44F-84F9-596F3237F1CE}" dt="2022-01-25T02:50:47.082" v="715" actId="1076"/>
          <ac:spMkLst>
            <pc:docMk/>
            <pc:sldMk cId="329054821" sldId="1090"/>
            <ac:spMk id="106" creationId="{425D7D03-AB68-CC46-B3DF-FAD7A5E58B47}"/>
          </ac:spMkLst>
        </pc:spChg>
        <pc:spChg chg="mod">
          <ac:chgData name="Ren Ping Liu" userId="60ce823c-5cb7-4d3e-be0b-034740f7a9f3" providerId="ADAL" clId="{2FD6BC8F-2D40-D44F-84F9-596F3237F1CE}" dt="2022-01-25T02:50:47.082" v="715" actId="1076"/>
          <ac:spMkLst>
            <pc:docMk/>
            <pc:sldMk cId="329054821" sldId="1090"/>
            <ac:spMk id="107" creationId="{1EA816F8-A4A1-C74F-82C7-029C4BA4265F}"/>
          </ac:spMkLst>
        </pc:spChg>
        <pc:spChg chg="del">
          <ac:chgData name="Ren Ping Liu" userId="60ce823c-5cb7-4d3e-be0b-034740f7a9f3" providerId="ADAL" clId="{2FD6BC8F-2D40-D44F-84F9-596F3237F1CE}" dt="2022-01-25T02:49:57.511" v="712" actId="478"/>
          <ac:spMkLst>
            <pc:docMk/>
            <pc:sldMk cId="329054821" sldId="1090"/>
            <ac:spMk id="108" creationId="{78073BDB-A57A-A349-BAC2-3E6F651411BA}"/>
          </ac:spMkLst>
        </pc:spChg>
        <pc:spChg chg="del">
          <ac:chgData name="Ren Ping Liu" userId="60ce823c-5cb7-4d3e-be0b-034740f7a9f3" providerId="ADAL" clId="{2FD6BC8F-2D40-D44F-84F9-596F3237F1CE}" dt="2022-01-25T02:49:57.511" v="712" actId="478"/>
          <ac:spMkLst>
            <pc:docMk/>
            <pc:sldMk cId="329054821" sldId="1090"/>
            <ac:spMk id="109" creationId="{551532E5-B9F6-D645-BA17-1BDC2A81DE6A}"/>
          </ac:spMkLst>
        </pc:spChg>
        <pc:spChg chg="del">
          <ac:chgData name="Ren Ping Liu" userId="60ce823c-5cb7-4d3e-be0b-034740f7a9f3" providerId="ADAL" clId="{2FD6BC8F-2D40-D44F-84F9-596F3237F1CE}" dt="2022-01-25T02:49:57.511" v="712" actId="478"/>
          <ac:spMkLst>
            <pc:docMk/>
            <pc:sldMk cId="329054821" sldId="1090"/>
            <ac:spMk id="110" creationId="{A94628DF-42AC-0E4A-B609-2C56040AB9D4}"/>
          </ac:spMkLst>
        </pc:spChg>
        <pc:spChg chg="del">
          <ac:chgData name="Ren Ping Liu" userId="60ce823c-5cb7-4d3e-be0b-034740f7a9f3" providerId="ADAL" clId="{2FD6BC8F-2D40-D44F-84F9-596F3237F1CE}" dt="2022-01-25T02:49:57.511" v="712" actId="478"/>
          <ac:spMkLst>
            <pc:docMk/>
            <pc:sldMk cId="329054821" sldId="1090"/>
            <ac:spMk id="111" creationId="{3E685DEE-2DB5-5740-BE6F-2C74E54E1F41}"/>
          </ac:spMkLst>
        </pc:spChg>
        <pc:spChg chg="del">
          <ac:chgData name="Ren Ping Liu" userId="60ce823c-5cb7-4d3e-be0b-034740f7a9f3" providerId="ADAL" clId="{2FD6BC8F-2D40-D44F-84F9-596F3237F1CE}" dt="2022-01-25T02:49:57.511" v="712" actId="478"/>
          <ac:spMkLst>
            <pc:docMk/>
            <pc:sldMk cId="329054821" sldId="1090"/>
            <ac:spMk id="112" creationId="{AF86798F-8D3B-3F46-8E9A-88A423CB91FE}"/>
          </ac:spMkLst>
        </pc:spChg>
        <pc:spChg chg="del">
          <ac:chgData name="Ren Ping Liu" userId="60ce823c-5cb7-4d3e-be0b-034740f7a9f3" providerId="ADAL" clId="{2FD6BC8F-2D40-D44F-84F9-596F3237F1CE}" dt="2022-01-25T02:49:57.511" v="712" actId="478"/>
          <ac:spMkLst>
            <pc:docMk/>
            <pc:sldMk cId="329054821" sldId="1090"/>
            <ac:spMk id="116" creationId="{964FE54C-5448-C540-B538-09B51BB48337}"/>
          </ac:spMkLst>
        </pc:spChg>
        <pc:spChg chg="del">
          <ac:chgData name="Ren Ping Liu" userId="60ce823c-5cb7-4d3e-be0b-034740f7a9f3" providerId="ADAL" clId="{2FD6BC8F-2D40-D44F-84F9-596F3237F1CE}" dt="2022-01-25T02:49:57.511" v="712" actId="478"/>
          <ac:spMkLst>
            <pc:docMk/>
            <pc:sldMk cId="329054821" sldId="1090"/>
            <ac:spMk id="121" creationId="{E56FB9D2-45AC-5443-AEF4-39148B03DDDD}"/>
          </ac:spMkLst>
        </pc:spChg>
        <pc:spChg chg="del">
          <ac:chgData name="Ren Ping Liu" userId="60ce823c-5cb7-4d3e-be0b-034740f7a9f3" providerId="ADAL" clId="{2FD6BC8F-2D40-D44F-84F9-596F3237F1CE}" dt="2022-01-25T02:49:57.511" v="712" actId="478"/>
          <ac:spMkLst>
            <pc:docMk/>
            <pc:sldMk cId="329054821" sldId="1090"/>
            <ac:spMk id="124" creationId="{82EB3AA5-A272-9741-98D1-88E47FABEAC6}"/>
          </ac:spMkLst>
        </pc:spChg>
        <pc:spChg chg="del">
          <ac:chgData name="Ren Ping Liu" userId="60ce823c-5cb7-4d3e-be0b-034740f7a9f3" providerId="ADAL" clId="{2FD6BC8F-2D40-D44F-84F9-596F3237F1CE}" dt="2022-01-25T02:49:57.511" v="712" actId="478"/>
          <ac:spMkLst>
            <pc:docMk/>
            <pc:sldMk cId="329054821" sldId="1090"/>
            <ac:spMk id="125" creationId="{E42793DA-B54F-8A4A-B169-AADC48D8492B}"/>
          </ac:spMkLst>
        </pc:spChg>
        <pc:spChg chg="del">
          <ac:chgData name="Ren Ping Liu" userId="60ce823c-5cb7-4d3e-be0b-034740f7a9f3" providerId="ADAL" clId="{2FD6BC8F-2D40-D44F-84F9-596F3237F1CE}" dt="2022-01-25T02:49:57.511" v="712" actId="478"/>
          <ac:spMkLst>
            <pc:docMk/>
            <pc:sldMk cId="329054821" sldId="1090"/>
            <ac:spMk id="126" creationId="{F496288B-3032-8C46-B36C-DC6EE518FC26}"/>
          </ac:spMkLst>
        </pc:spChg>
        <pc:spChg chg="del">
          <ac:chgData name="Ren Ping Liu" userId="60ce823c-5cb7-4d3e-be0b-034740f7a9f3" providerId="ADAL" clId="{2FD6BC8F-2D40-D44F-84F9-596F3237F1CE}" dt="2022-01-25T02:49:57.511" v="712" actId="478"/>
          <ac:spMkLst>
            <pc:docMk/>
            <pc:sldMk cId="329054821" sldId="1090"/>
            <ac:spMk id="127" creationId="{567E0CBA-D560-7142-9ABA-AC076E08A151}"/>
          </ac:spMkLst>
        </pc:spChg>
        <pc:spChg chg="del">
          <ac:chgData name="Ren Ping Liu" userId="60ce823c-5cb7-4d3e-be0b-034740f7a9f3" providerId="ADAL" clId="{2FD6BC8F-2D40-D44F-84F9-596F3237F1CE}" dt="2022-01-25T02:49:57.511" v="712" actId="478"/>
          <ac:spMkLst>
            <pc:docMk/>
            <pc:sldMk cId="329054821" sldId="1090"/>
            <ac:spMk id="136" creationId="{C2E1F2DD-A0AF-3A4F-84ED-5EB921B7EA8C}"/>
          </ac:spMkLst>
        </pc:spChg>
        <pc:spChg chg="del">
          <ac:chgData name="Ren Ping Liu" userId="60ce823c-5cb7-4d3e-be0b-034740f7a9f3" providerId="ADAL" clId="{2FD6BC8F-2D40-D44F-84F9-596F3237F1CE}" dt="2022-01-25T02:49:57.511" v="712" actId="478"/>
          <ac:spMkLst>
            <pc:docMk/>
            <pc:sldMk cId="329054821" sldId="1090"/>
            <ac:spMk id="137" creationId="{9460E1DE-6181-0944-8A7F-243E2C9494FD}"/>
          </ac:spMkLst>
        </pc:spChg>
        <pc:spChg chg="del">
          <ac:chgData name="Ren Ping Liu" userId="60ce823c-5cb7-4d3e-be0b-034740f7a9f3" providerId="ADAL" clId="{2FD6BC8F-2D40-D44F-84F9-596F3237F1CE}" dt="2022-01-25T02:49:57.511" v="712" actId="478"/>
          <ac:spMkLst>
            <pc:docMk/>
            <pc:sldMk cId="329054821" sldId="1090"/>
            <ac:spMk id="138" creationId="{9372D8AC-242E-6F41-B4F3-7282D16B0794}"/>
          </ac:spMkLst>
        </pc:spChg>
        <pc:spChg chg="del">
          <ac:chgData name="Ren Ping Liu" userId="60ce823c-5cb7-4d3e-be0b-034740f7a9f3" providerId="ADAL" clId="{2FD6BC8F-2D40-D44F-84F9-596F3237F1CE}" dt="2022-01-25T02:49:57.511" v="712" actId="478"/>
          <ac:spMkLst>
            <pc:docMk/>
            <pc:sldMk cId="329054821" sldId="1090"/>
            <ac:spMk id="139" creationId="{3FF05DAC-881F-5A4C-85B0-7DEC9D8730CF}"/>
          </ac:spMkLst>
        </pc:spChg>
        <pc:spChg chg="del">
          <ac:chgData name="Ren Ping Liu" userId="60ce823c-5cb7-4d3e-be0b-034740f7a9f3" providerId="ADAL" clId="{2FD6BC8F-2D40-D44F-84F9-596F3237F1CE}" dt="2022-01-25T02:49:57.511" v="712" actId="478"/>
          <ac:spMkLst>
            <pc:docMk/>
            <pc:sldMk cId="329054821" sldId="1090"/>
            <ac:spMk id="143" creationId="{FB2F6CDE-F6A8-F844-B10B-589750594621}"/>
          </ac:spMkLst>
        </pc:spChg>
        <pc:spChg chg="add mod">
          <ac:chgData name="Ren Ping Liu" userId="60ce823c-5cb7-4d3e-be0b-034740f7a9f3" providerId="ADAL" clId="{2FD6BC8F-2D40-D44F-84F9-596F3237F1CE}" dt="2022-01-25T02:50:47.082" v="715" actId="1076"/>
          <ac:spMkLst>
            <pc:docMk/>
            <pc:sldMk cId="329054821" sldId="1090"/>
            <ac:spMk id="176" creationId="{990E16B8-0342-0848-970A-0B05EA1DA506}"/>
          </ac:spMkLst>
        </pc:spChg>
        <pc:spChg chg="add mod">
          <ac:chgData name="Ren Ping Liu" userId="60ce823c-5cb7-4d3e-be0b-034740f7a9f3" providerId="ADAL" clId="{2FD6BC8F-2D40-D44F-84F9-596F3237F1CE}" dt="2022-01-25T02:50:47.082" v="715" actId="1076"/>
          <ac:spMkLst>
            <pc:docMk/>
            <pc:sldMk cId="329054821" sldId="1090"/>
            <ac:spMk id="177" creationId="{312F024A-2DC1-2142-84EA-B6ED95A960FE}"/>
          </ac:spMkLst>
        </pc:spChg>
        <pc:spChg chg="add mod">
          <ac:chgData name="Ren Ping Liu" userId="60ce823c-5cb7-4d3e-be0b-034740f7a9f3" providerId="ADAL" clId="{2FD6BC8F-2D40-D44F-84F9-596F3237F1CE}" dt="2022-01-25T02:50:47.082" v="715" actId="1076"/>
          <ac:spMkLst>
            <pc:docMk/>
            <pc:sldMk cId="329054821" sldId="1090"/>
            <ac:spMk id="178" creationId="{27F2DBE2-E1BA-474E-8787-5D68432F2809}"/>
          </ac:spMkLst>
        </pc:spChg>
        <pc:spChg chg="add mod">
          <ac:chgData name="Ren Ping Liu" userId="60ce823c-5cb7-4d3e-be0b-034740f7a9f3" providerId="ADAL" clId="{2FD6BC8F-2D40-D44F-84F9-596F3237F1CE}" dt="2022-01-25T02:50:47.082" v="715" actId="1076"/>
          <ac:spMkLst>
            <pc:docMk/>
            <pc:sldMk cId="329054821" sldId="1090"/>
            <ac:spMk id="179" creationId="{6EBA9FD6-D5D0-7A4B-9FB9-E03C56F2B76F}"/>
          </ac:spMkLst>
        </pc:spChg>
        <pc:spChg chg="add mod">
          <ac:chgData name="Ren Ping Liu" userId="60ce823c-5cb7-4d3e-be0b-034740f7a9f3" providerId="ADAL" clId="{2FD6BC8F-2D40-D44F-84F9-596F3237F1CE}" dt="2022-01-25T02:50:47.082" v="715" actId="1076"/>
          <ac:spMkLst>
            <pc:docMk/>
            <pc:sldMk cId="329054821" sldId="1090"/>
            <ac:spMk id="180" creationId="{6A6E5785-5833-494E-AEE3-60854CABC0C8}"/>
          </ac:spMkLst>
        </pc:spChg>
        <pc:spChg chg="add mod">
          <ac:chgData name="Ren Ping Liu" userId="60ce823c-5cb7-4d3e-be0b-034740f7a9f3" providerId="ADAL" clId="{2FD6BC8F-2D40-D44F-84F9-596F3237F1CE}" dt="2022-01-25T02:50:47.082" v="715" actId="1076"/>
          <ac:spMkLst>
            <pc:docMk/>
            <pc:sldMk cId="329054821" sldId="1090"/>
            <ac:spMk id="181" creationId="{B33FDA66-789E-5C47-B6DA-0E3369031DEE}"/>
          </ac:spMkLst>
        </pc:spChg>
        <pc:spChg chg="add mod">
          <ac:chgData name="Ren Ping Liu" userId="60ce823c-5cb7-4d3e-be0b-034740f7a9f3" providerId="ADAL" clId="{2FD6BC8F-2D40-D44F-84F9-596F3237F1CE}" dt="2022-01-25T02:50:47.082" v="715" actId="1076"/>
          <ac:spMkLst>
            <pc:docMk/>
            <pc:sldMk cId="329054821" sldId="1090"/>
            <ac:spMk id="182" creationId="{2510FCDF-4DF0-4049-A516-DA90AD1C3FB0}"/>
          </ac:spMkLst>
        </pc:spChg>
        <pc:spChg chg="add mod">
          <ac:chgData name="Ren Ping Liu" userId="60ce823c-5cb7-4d3e-be0b-034740f7a9f3" providerId="ADAL" clId="{2FD6BC8F-2D40-D44F-84F9-596F3237F1CE}" dt="2022-01-25T02:50:47.082" v="715" actId="1076"/>
          <ac:spMkLst>
            <pc:docMk/>
            <pc:sldMk cId="329054821" sldId="1090"/>
            <ac:spMk id="183" creationId="{F32C31E8-7162-964E-96C6-471A2EB84F5A}"/>
          </ac:spMkLst>
        </pc:spChg>
        <pc:spChg chg="mod">
          <ac:chgData name="Ren Ping Liu" userId="60ce823c-5cb7-4d3e-be0b-034740f7a9f3" providerId="ADAL" clId="{2FD6BC8F-2D40-D44F-84F9-596F3237F1CE}" dt="2022-01-25T02:50:47.082" v="715" actId="1076"/>
          <ac:spMkLst>
            <pc:docMk/>
            <pc:sldMk cId="329054821" sldId="1090"/>
            <ac:spMk id="185" creationId="{5979DDEB-B794-B841-89B5-2B6CBEC67549}"/>
          </ac:spMkLst>
        </pc:spChg>
        <pc:spChg chg="mod">
          <ac:chgData name="Ren Ping Liu" userId="60ce823c-5cb7-4d3e-be0b-034740f7a9f3" providerId="ADAL" clId="{2FD6BC8F-2D40-D44F-84F9-596F3237F1CE}" dt="2022-01-25T02:50:47.082" v="715" actId="1076"/>
          <ac:spMkLst>
            <pc:docMk/>
            <pc:sldMk cId="329054821" sldId="1090"/>
            <ac:spMk id="186" creationId="{C5769A97-C041-4442-9EE4-617B84F037E6}"/>
          </ac:spMkLst>
        </pc:spChg>
        <pc:spChg chg="add mod">
          <ac:chgData name="Ren Ping Liu" userId="60ce823c-5cb7-4d3e-be0b-034740f7a9f3" providerId="ADAL" clId="{2FD6BC8F-2D40-D44F-84F9-596F3237F1CE}" dt="2022-01-25T02:50:47.082" v="715" actId="1076"/>
          <ac:spMkLst>
            <pc:docMk/>
            <pc:sldMk cId="329054821" sldId="1090"/>
            <ac:spMk id="187" creationId="{9CA27766-35A0-BF45-9485-9DE4598DBB2A}"/>
          </ac:spMkLst>
        </pc:spChg>
        <pc:spChg chg="mod">
          <ac:chgData name="Ren Ping Liu" userId="60ce823c-5cb7-4d3e-be0b-034740f7a9f3" providerId="ADAL" clId="{2FD6BC8F-2D40-D44F-84F9-596F3237F1CE}" dt="2022-01-25T02:50:47.082" v="715" actId="1076"/>
          <ac:spMkLst>
            <pc:docMk/>
            <pc:sldMk cId="329054821" sldId="1090"/>
            <ac:spMk id="189" creationId="{95F0F491-9440-2045-B5A7-4CDDC2D5BEEA}"/>
          </ac:spMkLst>
        </pc:spChg>
        <pc:spChg chg="mod">
          <ac:chgData name="Ren Ping Liu" userId="60ce823c-5cb7-4d3e-be0b-034740f7a9f3" providerId="ADAL" clId="{2FD6BC8F-2D40-D44F-84F9-596F3237F1CE}" dt="2022-01-25T02:50:47.082" v="715" actId="1076"/>
          <ac:spMkLst>
            <pc:docMk/>
            <pc:sldMk cId="329054821" sldId="1090"/>
            <ac:spMk id="190" creationId="{2AFF4170-3CCA-FD45-9727-46B60F547BA3}"/>
          </ac:spMkLst>
        </pc:spChg>
        <pc:spChg chg="mod">
          <ac:chgData name="Ren Ping Liu" userId="60ce823c-5cb7-4d3e-be0b-034740f7a9f3" providerId="ADAL" clId="{2FD6BC8F-2D40-D44F-84F9-596F3237F1CE}" dt="2022-01-25T02:50:47.082" v="715" actId="1076"/>
          <ac:spMkLst>
            <pc:docMk/>
            <pc:sldMk cId="329054821" sldId="1090"/>
            <ac:spMk id="192" creationId="{AC240D00-528D-994F-BE20-EE877250372B}"/>
          </ac:spMkLst>
        </pc:spChg>
        <pc:spChg chg="mod">
          <ac:chgData name="Ren Ping Liu" userId="60ce823c-5cb7-4d3e-be0b-034740f7a9f3" providerId="ADAL" clId="{2FD6BC8F-2D40-D44F-84F9-596F3237F1CE}" dt="2022-01-25T02:50:47.082" v="715" actId="1076"/>
          <ac:spMkLst>
            <pc:docMk/>
            <pc:sldMk cId="329054821" sldId="1090"/>
            <ac:spMk id="193" creationId="{EB78F837-6932-144B-920B-2DF0531A4165}"/>
          </ac:spMkLst>
        </pc:spChg>
        <pc:spChg chg="mod">
          <ac:chgData name="Ren Ping Liu" userId="60ce823c-5cb7-4d3e-be0b-034740f7a9f3" providerId="ADAL" clId="{2FD6BC8F-2D40-D44F-84F9-596F3237F1CE}" dt="2022-01-25T02:50:47.082" v="715" actId="1076"/>
          <ac:spMkLst>
            <pc:docMk/>
            <pc:sldMk cId="329054821" sldId="1090"/>
            <ac:spMk id="195" creationId="{5A0AFB7A-B264-D74F-AF11-47CA26E35251}"/>
          </ac:spMkLst>
        </pc:spChg>
        <pc:spChg chg="mod">
          <ac:chgData name="Ren Ping Liu" userId="60ce823c-5cb7-4d3e-be0b-034740f7a9f3" providerId="ADAL" clId="{2FD6BC8F-2D40-D44F-84F9-596F3237F1CE}" dt="2022-01-25T02:50:47.082" v="715" actId="1076"/>
          <ac:spMkLst>
            <pc:docMk/>
            <pc:sldMk cId="329054821" sldId="1090"/>
            <ac:spMk id="196" creationId="{C6E6E58F-EF08-984C-9595-2B5D01720B71}"/>
          </ac:spMkLst>
        </pc:spChg>
        <pc:spChg chg="add mod">
          <ac:chgData name="Ren Ping Liu" userId="60ce823c-5cb7-4d3e-be0b-034740f7a9f3" providerId="ADAL" clId="{2FD6BC8F-2D40-D44F-84F9-596F3237F1CE}" dt="2022-01-25T02:50:47.082" v="715" actId="1076"/>
          <ac:spMkLst>
            <pc:docMk/>
            <pc:sldMk cId="329054821" sldId="1090"/>
            <ac:spMk id="197" creationId="{772EA823-4439-3248-AF14-0D6699D203A0}"/>
          </ac:spMkLst>
        </pc:spChg>
        <pc:spChg chg="add mod">
          <ac:chgData name="Ren Ping Liu" userId="60ce823c-5cb7-4d3e-be0b-034740f7a9f3" providerId="ADAL" clId="{2FD6BC8F-2D40-D44F-84F9-596F3237F1CE}" dt="2022-01-25T02:50:47.082" v="715" actId="1076"/>
          <ac:spMkLst>
            <pc:docMk/>
            <pc:sldMk cId="329054821" sldId="1090"/>
            <ac:spMk id="198" creationId="{DDACAF0D-2322-BD46-8341-B3FE9E1D366B}"/>
          </ac:spMkLst>
        </pc:spChg>
        <pc:spChg chg="mod">
          <ac:chgData name="Ren Ping Liu" userId="60ce823c-5cb7-4d3e-be0b-034740f7a9f3" providerId="ADAL" clId="{2FD6BC8F-2D40-D44F-84F9-596F3237F1CE}" dt="2022-01-25T02:50:47.082" v="715" actId="1076"/>
          <ac:spMkLst>
            <pc:docMk/>
            <pc:sldMk cId="329054821" sldId="1090"/>
            <ac:spMk id="200" creationId="{27EAB231-C7D1-3E44-863A-9FC76334013A}"/>
          </ac:spMkLst>
        </pc:spChg>
        <pc:spChg chg="mod">
          <ac:chgData name="Ren Ping Liu" userId="60ce823c-5cb7-4d3e-be0b-034740f7a9f3" providerId="ADAL" clId="{2FD6BC8F-2D40-D44F-84F9-596F3237F1CE}" dt="2022-01-25T02:50:47.082" v="715" actId="1076"/>
          <ac:spMkLst>
            <pc:docMk/>
            <pc:sldMk cId="329054821" sldId="1090"/>
            <ac:spMk id="201" creationId="{E82CB9EB-FB23-4E42-AD7C-24ADA037FFD1}"/>
          </ac:spMkLst>
        </pc:spChg>
        <pc:spChg chg="mod">
          <ac:chgData name="Ren Ping Liu" userId="60ce823c-5cb7-4d3e-be0b-034740f7a9f3" providerId="ADAL" clId="{2FD6BC8F-2D40-D44F-84F9-596F3237F1CE}" dt="2022-01-25T02:50:47.082" v="715" actId="1076"/>
          <ac:spMkLst>
            <pc:docMk/>
            <pc:sldMk cId="329054821" sldId="1090"/>
            <ac:spMk id="203" creationId="{E170B3B4-BE43-E143-A00D-5F89501E1221}"/>
          </ac:spMkLst>
        </pc:spChg>
        <pc:spChg chg="mod">
          <ac:chgData name="Ren Ping Liu" userId="60ce823c-5cb7-4d3e-be0b-034740f7a9f3" providerId="ADAL" clId="{2FD6BC8F-2D40-D44F-84F9-596F3237F1CE}" dt="2022-01-25T02:50:47.082" v="715" actId="1076"/>
          <ac:spMkLst>
            <pc:docMk/>
            <pc:sldMk cId="329054821" sldId="1090"/>
            <ac:spMk id="204" creationId="{A065BA36-5E8F-864A-AEF7-B237A99C1142}"/>
          </ac:spMkLst>
        </pc:spChg>
        <pc:spChg chg="mod">
          <ac:chgData name="Ren Ping Liu" userId="60ce823c-5cb7-4d3e-be0b-034740f7a9f3" providerId="ADAL" clId="{2FD6BC8F-2D40-D44F-84F9-596F3237F1CE}" dt="2022-01-25T02:50:47.082" v="715" actId="1076"/>
          <ac:spMkLst>
            <pc:docMk/>
            <pc:sldMk cId="329054821" sldId="1090"/>
            <ac:spMk id="206" creationId="{0D6F0278-D24D-7346-B016-9CFCBD9434EB}"/>
          </ac:spMkLst>
        </pc:spChg>
        <pc:spChg chg="mod">
          <ac:chgData name="Ren Ping Liu" userId="60ce823c-5cb7-4d3e-be0b-034740f7a9f3" providerId="ADAL" clId="{2FD6BC8F-2D40-D44F-84F9-596F3237F1CE}" dt="2022-01-25T02:50:47.082" v="715" actId="1076"/>
          <ac:spMkLst>
            <pc:docMk/>
            <pc:sldMk cId="329054821" sldId="1090"/>
            <ac:spMk id="207" creationId="{66AA7CC5-9E23-3D42-8DE2-16799C8B7A3F}"/>
          </ac:spMkLst>
        </pc:spChg>
        <pc:spChg chg="mod">
          <ac:chgData name="Ren Ping Liu" userId="60ce823c-5cb7-4d3e-be0b-034740f7a9f3" providerId="ADAL" clId="{2FD6BC8F-2D40-D44F-84F9-596F3237F1CE}" dt="2022-01-25T02:50:47.082" v="715" actId="1076"/>
          <ac:spMkLst>
            <pc:docMk/>
            <pc:sldMk cId="329054821" sldId="1090"/>
            <ac:spMk id="209" creationId="{0AF89AFB-A1E5-6F45-84B7-6B00AFB41858}"/>
          </ac:spMkLst>
        </pc:spChg>
        <pc:spChg chg="mod">
          <ac:chgData name="Ren Ping Liu" userId="60ce823c-5cb7-4d3e-be0b-034740f7a9f3" providerId="ADAL" clId="{2FD6BC8F-2D40-D44F-84F9-596F3237F1CE}" dt="2022-01-25T02:50:47.082" v="715" actId="1076"/>
          <ac:spMkLst>
            <pc:docMk/>
            <pc:sldMk cId="329054821" sldId="1090"/>
            <ac:spMk id="210" creationId="{A01CBBA8-FAC1-9741-9F6B-28685CE51DEA}"/>
          </ac:spMkLst>
        </pc:spChg>
        <pc:spChg chg="mod">
          <ac:chgData name="Ren Ping Liu" userId="60ce823c-5cb7-4d3e-be0b-034740f7a9f3" providerId="ADAL" clId="{2FD6BC8F-2D40-D44F-84F9-596F3237F1CE}" dt="2022-01-25T02:50:47.082" v="715" actId="1076"/>
          <ac:spMkLst>
            <pc:docMk/>
            <pc:sldMk cId="329054821" sldId="1090"/>
            <ac:spMk id="212" creationId="{EAD8D8E5-90C4-8746-A3FF-8A7CF510C388}"/>
          </ac:spMkLst>
        </pc:spChg>
        <pc:spChg chg="mod">
          <ac:chgData name="Ren Ping Liu" userId="60ce823c-5cb7-4d3e-be0b-034740f7a9f3" providerId="ADAL" clId="{2FD6BC8F-2D40-D44F-84F9-596F3237F1CE}" dt="2022-01-25T02:50:47.082" v="715" actId="1076"/>
          <ac:spMkLst>
            <pc:docMk/>
            <pc:sldMk cId="329054821" sldId="1090"/>
            <ac:spMk id="213" creationId="{B8974648-B0E1-9B44-B3CA-3FC7F510C69B}"/>
          </ac:spMkLst>
        </pc:spChg>
        <pc:spChg chg="add mod">
          <ac:chgData name="Ren Ping Liu" userId="60ce823c-5cb7-4d3e-be0b-034740f7a9f3" providerId="ADAL" clId="{2FD6BC8F-2D40-D44F-84F9-596F3237F1CE}" dt="2022-01-25T02:50:47.082" v="715" actId="1076"/>
          <ac:spMkLst>
            <pc:docMk/>
            <pc:sldMk cId="329054821" sldId="1090"/>
            <ac:spMk id="214" creationId="{E0034F2D-42B8-FC45-890C-01DF83042AF7}"/>
          </ac:spMkLst>
        </pc:spChg>
        <pc:spChg chg="add mod">
          <ac:chgData name="Ren Ping Liu" userId="60ce823c-5cb7-4d3e-be0b-034740f7a9f3" providerId="ADAL" clId="{2FD6BC8F-2D40-D44F-84F9-596F3237F1CE}" dt="2022-01-25T02:50:47.082" v="715" actId="1076"/>
          <ac:spMkLst>
            <pc:docMk/>
            <pc:sldMk cId="329054821" sldId="1090"/>
            <ac:spMk id="215" creationId="{3A9264C6-5559-534D-B15B-4F7CA1F6DCDE}"/>
          </ac:spMkLst>
        </pc:spChg>
        <pc:spChg chg="add mod">
          <ac:chgData name="Ren Ping Liu" userId="60ce823c-5cb7-4d3e-be0b-034740f7a9f3" providerId="ADAL" clId="{2FD6BC8F-2D40-D44F-84F9-596F3237F1CE}" dt="2022-01-25T02:50:47.082" v="715" actId="1076"/>
          <ac:spMkLst>
            <pc:docMk/>
            <pc:sldMk cId="329054821" sldId="1090"/>
            <ac:spMk id="216" creationId="{DB598F52-B749-BF49-BE98-5DC3D4A7FE7E}"/>
          </ac:spMkLst>
        </pc:spChg>
        <pc:spChg chg="add mod">
          <ac:chgData name="Ren Ping Liu" userId="60ce823c-5cb7-4d3e-be0b-034740f7a9f3" providerId="ADAL" clId="{2FD6BC8F-2D40-D44F-84F9-596F3237F1CE}" dt="2022-01-25T02:50:47.082" v="715" actId="1076"/>
          <ac:spMkLst>
            <pc:docMk/>
            <pc:sldMk cId="329054821" sldId="1090"/>
            <ac:spMk id="217" creationId="{E516B176-96E9-D64A-AB9F-81AE69177729}"/>
          </ac:spMkLst>
        </pc:spChg>
        <pc:spChg chg="add mod">
          <ac:chgData name="Ren Ping Liu" userId="60ce823c-5cb7-4d3e-be0b-034740f7a9f3" providerId="ADAL" clId="{2FD6BC8F-2D40-D44F-84F9-596F3237F1CE}" dt="2022-01-25T02:50:47.082" v="715" actId="1076"/>
          <ac:spMkLst>
            <pc:docMk/>
            <pc:sldMk cId="329054821" sldId="1090"/>
            <ac:spMk id="218" creationId="{5E105619-9C58-E84B-A729-CBCC0266CF4F}"/>
          </ac:spMkLst>
        </pc:spChg>
        <pc:spChg chg="add mod">
          <ac:chgData name="Ren Ping Liu" userId="60ce823c-5cb7-4d3e-be0b-034740f7a9f3" providerId="ADAL" clId="{2FD6BC8F-2D40-D44F-84F9-596F3237F1CE}" dt="2022-01-25T02:50:47.082" v="715" actId="1076"/>
          <ac:spMkLst>
            <pc:docMk/>
            <pc:sldMk cId="329054821" sldId="1090"/>
            <ac:spMk id="219" creationId="{F7A8F66C-CF43-3946-8777-5164B96291BC}"/>
          </ac:spMkLst>
        </pc:spChg>
        <pc:spChg chg="mod">
          <ac:chgData name="Ren Ping Liu" userId="60ce823c-5cb7-4d3e-be0b-034740f7a9f3" providerId="ADAL" clId="{2FD6BC8F-2D40-D44F-84F9-596F3237F1CE}" dt="2022-01-25T02:50:47.082" v="715" actId="1076"/>
          <ac:spMkLst>
            <pc:docMk/>
            <pc:sldMk cId="329054821" sldId="1090"/>
            <ac:spMk id="229" creationId="{DAD0ACB1-B4EC-8D47-85BD-E29F18978178}"/>
          </ac:spMkLst>
        </pc:spChg>
        <pc:spChg chg="add mod">
          <ac:chgData name="Ren Ping Liu" userId="60ce823c-5cb7-4d3e-be0b-034740f7a9f3" providerId="ADAL" clId="{2FD6BC8F-2D40-D44F-84F9-596F3237F1CE}" dt="2022-01-25T02:50:47.082" v="715" actId="1076"/>
          <ac:spMkLst>
            <pc:docMk/>
            <pc:sldMk cId="329054821" sldId="1090"/>
            <ac:spMk id="233" creationId="{F5279433-9897-F543-B928-63B932877157}"/>
          </ac:spMkLst>
        </pc:spChg>
        <pc:spChg chg="add mod">
          <ac:chgData name="Ren Ping Liu" userId="60ce823c-5cb7-4d3e-be0b-034740f7a9f3" providerId="ADAL" clId="{2FD6BC8F-2D40-D44F-84F9-596F3237F1CE}" dt="2022-01-25T02:50:47.082" v="715" actId="1076"/>
          <ac:spMkLst>
            <pc:docMk/>
            <pc:sldMk cId="329054821" sldId="1090"/>
            <ac:spMk id="234" creationId="{35B8BCC1-4227-7742-95A2-8A70AAC20704}"/>
          </ac:spMkLst>
        </pc:spChg>
        <pc:spChg chg="add mod">
          <ac:chgData name="Ren Ping Liu" userId="60ce823c-5cb7-4d3e-be0b-034740f7a9f3" providerId="ADAL" clId="{2FD6BC8F-2D40-D44F-84F9-596F3237F1CE}" dt="2022-01-25T02:50:47.082" v="715" actId="1076"/>
          <ac:spMkLst>
            <pc:docMk/>
            <pc:sldMk cId="329054821" sldId="1090"/>
            <ac:spMk id="235" creationId="{BD152983-64FF-C44C-B48C-1719A9EF58B5}"/>
          </ac:spMkLst>
        </pc:spChg>
        <pc:grpChg chg="del">
          <ac:chgData name="Ren Ping Liu" userId="60ce823c-5cb7-4d3e-be0b-034740f7a9f3" providerId="ADAL" clId="{2FD6BC8F-2D40-D44F-84F9-596F3237F1CE}" dt="2022-01-25T02:49:57.511" v="712" actId="478"/>
          <ac:grpSpMkLst>
            <pc:docMk/>
            <pc:sldMk cId="329054821" sldId="1090"/>
            <ac:grpSpMk id="4" creationId="{76DDE7CA-1E78-DA4A-AE1B-74DF7C479CF1}"/>
          </ac:grpSpMkLst>
        </pc:grpChg>
        <pc:grpChg chg="del">
          <ac:chgData name="Ren Ping Liu" userId="60ce823c-5cb7-4d3e-be0b-034740f7a9f3" providerId="ADAL" clId="{2FD6BC8F-2D40-D44F-84F9-596F3237F1CE}" dt="2022-01-25T02:49:57.511" v="712" actId="478"/>
          <ac:grpSpMkLst>
            <pc:docMk/>
            <pc:sldMk cId="329054821" sldId="1090"/>
            <ac:grpSpMk id="5" creationId="{B51492D2-F443-DF42-B594-B3FB06C15EF0}"/>
          </ac:grpSpMkLst>
        </pc:grpChg>
        <pc:grpChg chg="del">
          <ac:chgData name="Ren Ping Liu" userId="60ce823c-5cb7-4d3e-be0b-034740f7a9f3" providerId="ADAL" clId="{2FD6BC8F-2D40-D44F-84F9-596F3237F1CE}" dt="2022-01-25T02:49:57.511" v="712" actId="478"/>
          <ac:grpSpMkLst>
            <pc:docMk/>
            <pc:sldMk cId="329054821" sldId="1090"/>
            <ac:grpSpMk id="7" creationId="{FBA17A60-2A45-964D-961F-A44FDA1E12F8}"/>
          </ac:grpSpMkLst>
        </pc:grpChg>
        <pc:grpChg chg="del">
          <ac:chgData name="Ren Ping Liu" userId="60ce823c-5cb7-4d3e-be0b-034740f7a9f3" providerId="ADAL" clId="{2FD6BC8F-2D40-D44F-84F9-596F3237F1CE}" dt="2022-01-25T02:49:57.511" v="712" actId="478"/>
          <ac:grpSpMkLst>
            <pc:docMk/>
            <pc:sldMk cId="329054821" sldId="1090"/>
            <ac:grpSpMk id="8" creationId="{453FA832-3142-3345-8926-97B188BFCE5C}"/>
          </ac:grpSpMkLst>
        </pc:grpChg>
        <pc:grpChg chg="del">
          <ac:chgData name="Ren Ping Liu" userId="60ce823c-5cb7-4d3e-be0b-034740f7a9f3" providerId="ADAL" clId="{2FD6BC8F-2D40-D44F-84F9-596F3237F1CE}" dt="2022-01-25T02:49:57.511" v="712" actId="478"/>
          <ac:grpSpMkLst>
            <pc:docMk/>
            <pc:sldMk cId="329054821" sldId="1090"/>
            <ac:grpSpMk id="9" creationId="{FEA4268D-2918-6446-A65A-828C5CA72DEE}"/>
          </ac:grpSpMkLst>
        </pc:grpChg>
        <pc:grpChg chg="del">
          <ac:chgData name="Ren Ping Liu" userId="60ce823c-5cb7-4d3e-be0b-034740f7a9f3" providerId="ADAL" clId="{2FD6BC8F-2D40-D44F-84F9-596F3237F1CE}" dt="2022-01-25T02:49:57.511" v="712" actId="478"/>
          <ac:grpSpMkLst>
            <pc:docMk/>
            <pc:sldMk cId="329054821" sldId="1090"/>
            <ac:grpSpMk id="10" creationId="{1269BB31-73E3-7544-97DE-32AB0574DD7B}"/>
          </ac:grpSpMkLst>
        </pc:grpChg>
        <pc:grpChg chg="del">
          <ac:chgData name="Ren Ping Liu" userId="60ce823c-5cb7-4d3e-be0b-034740f7a9f3" providerId="ADAL" clId="{2FD6BC8F-2D40-D44F-84F9-596F3237F1CE}" dt="2022-01-25T02:49:57.511" v="712" actId="478"/>
          <ac:grpSpMkLst>
            <pc:docMk/>
            <pc:sldMk cId="329054821" sldId="1090"/>
            <ac:grpSpMk id="11" creationId="{B43C2478-ADE4-9940-A00F-07B0A8A168AB}"/>
          </ac:grpSpMkLst>
        </pc:grpChg>
        <pc:grpChg chg="del">
          <ac:chgData name="Ren Ping Liu" userId="60ce823c-5cb7-4d3e-be0b-034740f7a9f3" providerId="ADAL" clId="{2FD6BC8F-2D40-D44F-84F9-596F3237F1CE}" dt="2022-01-25T02:49:57.511" v="712" actId="478"/>
          <ac:grpSpMkLst>
            <pc:docMk/>
            <pc:sldMk cId="329054821" sldId="1090"/>
            <ac:grpSpMk id="12" creationId="{A72E6ECF-EC8F-534A-B975-E7A316543BA2}"/>
          </ac:grpSpMkLst>
        </pc:grpChg>
        <pc:grpChg chg="del">
          <ac:chgData name="Ren Ping Liu" userId="60ce823c-5cb7-4d3e-be0b-034740f7a9f3" providerId="ADAL" clId="{2FD6BC8F-2D40-D44F-84F9-596F3237F1CE}" dt="2022-01-25T02:49:57.511" v="712" actId="478"/>
          <ac:grpSpMkLst>
            <pc:docMk/>
            <pc:sldMk cId="329054821" sldId="1090"/>
            <ac:grpSpMk id="13" creationId="{59C661FF-CD5C-6E4B-970B-3DCF09E317A2}"/>
          </ac:grpSpMkLst>
        </pc:grpChg>
        <pc:grpChg chg="add mod">
          <ac:chgData name="Ren Ping Liu" userId="60ce823c-5cb7-4d3e-be0b-034740f7a9f3" providerId="ADAL" clId="{2FD6BC8F-2D40-D44F-84F9-596F3237F1CE}" dt="2022-01-25T02:50:47.082" v="715" actId="1076"/>
          <ac:grpSpMkLst>
            <pc:docMk/>
            <pc:sldMk cId="329054821" sldId="1090"/>
            <ac:grpSpMk id="104" creationId="{AD46EAE6-79E3-D144-83A9-3838679BEEC1}"/>
          </ac:grpSpMkLst>
        </pc:grpChg>
        <pc:grpChg chg="add mod">
          <ac:chgData name="Ren Ping Liu" userId="60ce823c-5cb7-4d3e-be0b-034740f7a9f3" providerId="ADAL" clId="{2FD6BC8F-2D40-D44F-84F9-596F3237F1CE}" dt="2022-01-25T02:50:47.082" v="715" actId="1076"/>
          <ac:grpSpMkLst>
            <pc:docMk/>
            <pc:sldMk cId="329054821" sldId="1090"/>
            <ac:grpSpMk id="184" creationId="{7D38E06C-00A7-6742-B132-7D09E528FBCD}"/>
          </ac:grpSpMkLst>
        </pc:grpChg>
        <pc:grpChg chg="add mod">
          <ac:chgData name="Ren Ping Liu" userId="60ce823c-5cb7-4d3e-be0b-034740f7a9f3" providerId="ADAL" clId="{2FD6BC8F-2D40-D44F-84F9-596F3237F1CE}" dt="2022-01-25T02:50:47.082" v="715" actId="1076"/>
          <ac:grpSpMkLst>
            <pc:docMk/>
            <pc:sldMk cId="329054821" sldId="1090"/>
            <ac:grpSpMk id="188" creationId="{EF0B8CC4-E20E-0344-97F6-7E7DFC34C682}"/>
          </ac:grpSpMkLst>
        </pc:grpChg>
        <pc:grpChg chg="add mod">
          <ac:chgData name="Ren Ping Liu" userId="60ce823c-5cb7-4d3e-be0b-034740f7a9f3" providerId="ADAL" clId="{2FD6BC8F-2D40-D44F-84F9-596F3237F1CE}" dt="2022-01-25T02:50:47.082" v="715" actId="1076"/>
          <ac:grpSpMkLst>
            <pc:docMk/>
            <pc:sldMk cId="329054821" sldId="1090"/>
            <ac:grpSpMk id="191" creationId="{B4C3B88F-BD13-C54E-8486-37D4BFF87FBE}"/>
          </ac:grpSpMkLst>
        </pc:grpChg>
        <pc:grpChg chg="add mod">
          <ac:chgData name="Ren Ping Liu" userId="60ce823c-5cb7-4d3e-be0b-034740f7a9f3" providerId="ADAL" clId="{2FD6BC8F-2D40-D44F-84F9-596F3237F1CE}" dt="2022-01-25T02:50:47.082" v="715" actId="1076"/>
          <ac:grpSpMkLst>
            <pc:docMk/>
            <pc:sldMk cId="329054821" sldId="1090"/>
            <ac:grpSpMk id="194" creationId="{E268E15A-8E8E-8A4E-B18C-11FA1C608B17}"/>
          </ac:grpSpMkLst>
        </pc:grpChg>
        <pc:grpChg chg="add mod">
          <ac:chgData name="Ren Ping Liu" userId="60ce823c-5cb7-4d3e-be0b-034740f7a9f3" providerId="ADAL" clId="{2FD6BC8F-2D40-D44F-84F9-596F3237F1CE}" dt="2022-01-25T02:50:47.082" v="715" actId="1076"/>
          <ac:grpSpMkLst>
            <pc:docMk/>
            <pc:sldMk cId="329054821" sldId="1090"/>
            <ac:grpSpMk id="199" creationId="{4CF91F07-3A65-6A4F-B1C6-3E2CB3819FE3}"/>
          </ac:grpSpMkLst>
        </pc:grpChg>
        <pc:grpChg chg="add mod">
          <ac:chgData name="Ren Ping Liu" userId="60ce823c-5cb7-4d3e-be0b-034740f7a9f3" providerId="ADAL" clId="{2FD6BC8F-2D40-D44F-84F9-596F3237F1CE}" dt="2022-01-25T02:50:47.082" v="715" actId="1076"/>
          <ac:grpSpMkLst>
            <pc:docMk/>
            <pc:sldMk cId="329054821" sldId="1090"/>
            <ac:grpSpMk id="202" creationId="{B1A7FA9A-CE1C-5247-847D-EA186FC58835}"/>
          </ac:grpSpMkLst>
        </pc:grpChg>
        <pc:grpChg chg="add mod">
          <ac:chgData name="Ren Ping Liu" userId="60ce823c-5cb7-4d3e-be0b-034740f7a9f3" providerId="ADAL" clId="{2FD6BC8F-2D40-D44F-84F9-596F3237F1CE}" dt="2022-01-25T02:50:47.082" v="715" actId="1076"/>
          <ac:grpSpMkLst>
            <pc:docMk/>
            <pc:sldMk cId="329054821" sldId="1090"/>
            <ac:grpSpMk id="205" creationId="{F321803F-E9D9-124C-8303-0F0EFE64C00E}"/>
          </ac:grpSpMkLst>
        </pc:grpChg>
        <pc:grpChg chg="add mod">
          <ac:chgData name="Ren Ping Liu" userId="60ce823c-5cb7-4d3e-be0b-034740f7a9f3" providerId="ADAL" clId="{2FD6BC8F-2D40-D44F-84F9-596F3237F1CE}" dt="2022-01-25T02:50:47.082" v="715" actId="1076"/>
          <ac:grpSpMkLst>
            <pc:docMk/>
            <pc:sldMk cId="329054821" sldId="1090"/>
            <ac:grpSpMk id="208" creationId="{C5459B58-3080-5A43-982C-EC4C611329B9}"/>
          </ac:grpSpMkLst>
        </pc:grpChg>
        <pc:grpChg chg="add mod">
          <ac:chgData name="Ren Ping Liu" userId="60ce823c-5cb7-4d3e-be0b-034740f7a9f3" providerId="ADAL" clId="{2FD6BC8F-2D40-D44F-84F9-596F3237F1CE}" dt="2022-01-25T02:50:47.082" v="715" actId="1076"/>
          <ac:grpSpMkLst>
            <pc:docMk/>
            <pc:sldMk cId="329054821" sldId="1090"/>
            <ac:grpSpMk id="211" creationId="{AB62B42B-F8B1-D84A-A3FA-42955B7092D4}"/>
          </ac:grpSpMkLst>
        </pc:grpChg>
        <pc:grpChg chg="add mod">
          <ac:chgData name="Ren Ping Liu" userId="60ce823c-5cb7-4d3e-be0b-034740f7a9f3" providerId="ADAL" clId="{2FD6BC8F-2D40-D44F-84F9-596F3237F1CE}" dt="2022-01-25T02:50:47.082" v="715" actId="1076"/>
          <ac:grpSpMkLst>
            <pc:docMk/>
            <pc:sldMk cId="329054821" sldId="1090"/>
            <ac:grpSpMk id="227" creationId="{F52FCFE5-F79D-B847-9F3C-F6D167836868}"/>
          </ac:grpSpMkLst>
        </pc:grpChg>
        <pc:picChg chg="add mod">
          <ac:chgData name="Ren Ping Liu" userId="60ce823c-5cb7-4d3e-be0b-034740f7a9f3" providerId="ADAL" clId="{2FD6BC8F-2D40-D44F-84F9-596F3237F1CE}" dt="2022-01-25T02:50:47.082" v="715" actId="1076"/>
          <ac:picMkLst>
            <pc:docMk/>
            <pc:sldMk cId="329054821" sldId="1090"/>
            <ac:picMk id="90" creationId="{72BA982C-352D-914A-9DA7-3C99A4B3636B}"/>
          </ac:picMkLst>
        </pc:picChg>
        <pc:cxnChg chg="add mod">
          <ac:chgData name="Ren Ping Liu" userId="60ce823c-5cb7-4d3e-be0b-034740f7a9f3" providerId="ADAL" clId="{2FD6BC8F-2D40-D44F-84F9-596F3237F1CE}" dt="2022-01-25T02:50:47.082" v="715" actId="1076"/>
          <ac:cxnSpMkLst>
            <pc:docMk/>
            <pc:sldMk cId="329054821" sldId="1090"/>
            <ac:cxnSpMk id="220" creationId="{0DC25566-0DA6-C548-A656-7992E8515ED0}"/>
          </ac:cxnSpMkLst>
        </pc:cxnChg>
        <pc:cxnChg chg="add mod">
          <ac:chgData name="Ren Ping Liu" userId="60ce823c-5cb7-4d3e-be0b-034740f7a9f3" providerId="ADAL" clId="{2FD6BC8F-2D40-D44F-84F9-596F3237F1CE}" dt="2022-01-25T02:50:47.082" v="715" actId="1076"/>
          <ac:cxnSpMkLst>
            <pc:docMk/>
            <pc:sldMk cId="329054821" sldId="1090"/>
            <ac:cxnSpMk id="221" creationId="{863DEE83-F23A-0E42-9E30-02EC07D9D58E}"/>
          </ac:cxnSpMkLst>
        </pc:cxnChg>
        <pc:cxnChg chg="add mod">
          <ac:chgData name="Ren Ping Liu" userId="60ce823c-5cb7-4d3e-be0b-034740f7a9f3" providerId="ADAL" clId="{2FD6BC8F-2D40-D44F-84F9-596F3237F1CE}" dt="2022-01-25T02:50:47.082" v="715" actId="1076"/>
          <ac:cxnSpMkLst>
            <pc:docMk/>
            <pc:sldMk cId="329054821" sldId="1090"/>
            <ac:cxnSpMk id="222" creationId="{AC14A614-F613-2649-AA4D-8418479AEACF}"/>
          </ac:cxnSpMkLst>
        </pc:cxnChg>
        <pc:cxnChg chg="add mod">
          <ac:chgData name="Ren Ping Liu" userId="60ce823c-5cb7-4d3e-be0b-034740f7a9f3" providerId="ADAL" clId="{2FD6BC8F-2D40-D44F-84F9-596F3237F1CE}" dt="2022-01-25T02:50:47.082" v="715" actId="1076"/>
          <ac:cxnSpMkLst>
            <pc:docMk/>
            <pc:sldMk cId="329054821" sldId="1090"/>
            <ac:cxnSpMk id="223" creationId="{F0F05F93-B500-084A-B49B-7FCA3091C3D2}"/>
          </ac:cxnSpMkLst>
        </pc:cxnChg>
        <pc:cxnChg chg="add mod">
          <ac:chgData name="Ren Ping Liu" userId="60ce823c-5cb7-4d3e-be0b-034740f7a9f3" providerId="ADAL" clId="{2FD6BC8F-2D40-D44F-84F9-596F3237F1CE}" dt="2022-01-25T02:50:47.082" v="715" actId="1076"/>
          <ac:cxnSpMkLst>
            <pc:docMk/>
            <pc:sldMk cId="329054821" sldId="1090"/>
            <ac:cxnSpMk id="224" creationId="{F611C624-7FA9-0447-9FB3-D45D0F55F2C0}"/>
          </ac:cxnSpMkLst>
        </pc:cxnChg>
        <pc:cxnChg chg="add mod">
          <ac:chgData name="Ren Ping Liu" userId="60ce823c-5cb7-4d3e-be0b-034740f7a9f3" providerId="ADAL" clId="{2FD6BC8F-2D40-D44F-84F9-596F3237F1CE}" dt="2022-01-25T02:50:47.082" v="715" actId="1076"/>
          <ac:cxnSpMkLst>
            <pc:docMk/>
            <pc:sldMk cId="329054821" sldId="1090"/>
            <ac:cxnSpMk id="225" creationId="{70C55485-9266-294C-B6B8-E606304A4544}"/>
          </ac:cxnSpMkLst>
        </pc:cxnChg>
        <pc:cxnChg chg="add mod">
          <ac:chgData name="Ren Ping Liu" userId="60ce823c-5cb7-4d3e-be0b-034740f7a9f3" providerId="ADAL" clId="{2FD6BC8F-2D40-D44F-84F9-596F3237F1CE}" dt="2022-01-25T02:50:47.082" v="715" actId="1076"/>
          <ac:cxnSpMkLst>
            <pc:docMk/>
            <pc:sldMk cId="329054821" sldId="1090"/>
            <ac:cxnSpMk id="226" creationId="{3E3B87E7-D32C-1848-B104-313C3ED9D914}"/>
          </ac:cxnSpMkLst>
        </pc:cxnChg>
        <pc:cxnChg chg="mod">
          <ac:chgData name="Ren Ping Liu" userId="60ce823c-5cb7-4d3e-be0b-034740f7a9f3" providerId="ADAL" clId="{2FD6BC8F-2D40-D44F-84F9-596F3237F1CE}" dt="2022-01-25T02:50:47.082" v="715" actId="1076"/>
          <ac:cxnSpMkLst>
            <pc:docMk/>
            <pc:sldMk cId="329054821" sldId="1090"/>
            <ac:cxnSpMk id="228" creationId="{FD3E1A0D-8845-C84F-8F8F-7E1F652D3A06}"/>
          </ac:cxnSpMkLst>
        </pc:cxnChg>
        <pc:cxnChg chg="add mod">
          <ac:chgData name="Ren Ping Liu" userId="60ce823c-5cb7-4d3e-be0b-034740f7a9f3" providerId="ADAL" clId="{2FD6BC8F-2D40-D44F-84F9-596F3237F1CE}" dt="2022-01-25T02:50:47.082" v="715" actId="1076"/>
          <ac:cxnSpMkLst>
            <pc:docMk/>
            <pc:sldMk cId="329054821" sldId="1090"/>
            <ac:cxnSpMk id="230" creationId="{02AFBBB6-EBE7-DB45-98A7-F24479CAA867}"/>
          </ac:cxnSpMkLst>
        </pc:cxnChg>
        <pc:cxnChg chg="add mod">
          <ac:chgData name="Ren Ping Liu" userId="60ce823c-5cb7-4d3e-be0b-034740f7a9f3" providerId="ADAL" clId="{2FD6BC8F-2D40-D44F-84F9-596F3237F1CE}" dt="2022-01-25T02:50:47.082" v="715" actId="1076"/>
          <ac:cxnSpMkLst>
            <pc:docMk/>
            <pc:sldMk cId="329054821" sldId="1090"/>
            <ac:cxnSpMk id="231" creationId="{8DEBEAD9-AC0F-E64C-AEE6-6567434DE65A}"/>
          </ac:cxnSpMkLst>
        </pc:cxnChg>
        <pc:cxnChg chg="add mod">
          <ac:chgData name="Ren Ping Liu" userId="60ce823c-5cb7-4d3e-be0b-034740f7a9f3" providerId="ADAL" clId="{2FD6BC8F-2D40-D44F-84F9-596F3237F1CE}" dt="2022-01-25T02:50:47.082" v="715" actId="1076"/>
          <ac:cxnSpMkLst>
            <pc:docMk/>
            <pc:sldMk cId="329054821" sldId="1090"/>
            <ac:cxnSpMk id="232" creationId="{73D0430E-E82D-A94F-A63F-BD37B6294CBC}"/>
          </ac:cxnSpMkLst>
        </pc:cxnChg>
      </pc:sldChg>
      <pc:sldChg chg="del">
        <pc:chgData name="Ren Ping Liu" userId="60ce823c-5cb7-4d3e-be0b-034740f7a9f3" providerId="ADAL" clId="{2FD6BC8F-2D40-D44F-84F9-596F3237F1CE}" dt="2022-01-25T07:23:52.688" v="720" actId="2696"/>
        <pc:sldMkLst>
          <pc:docMk/>
          <pc:sldMk cId="2131050135" sldId="1092"/>
        </pc:sldMkLst>
      </pc:sldChg>
      <pc:sldChg chg="del">
        <pc:chgData name="Ren Ping Liu" userId="60ce823c-5cb7-4d3e-be0b-034740f7a9f3" providerId="ADAL" clId="{2FD6BC8F-2D40-D44F-84F9-596F3237F1CE}" dt="2022-01-25T08:11:25.861" v="722" actId="2696"/>
        <pc:sldMkLst>
          <pc:docMk/>
          <pc:sldMk cId="155591734" sldId="1096"/>
        </pc:sldMkLst>
      </pc:sldChg>
      <pc:sldChg chg="addSp modSp mod">
        <pc:chgData name="Ren Ping Liu" userId="60ce823c-5cb7-4d3e-be0b-034740f7a9f3" providerId="ADAL" clId="{2FD6BC8F-2D40-D44F-84F9-596F3237F1CE}" dt="2022-01-25T02:51:54.384" v="717" actId="1076"/>
        <pc:sldMkLst>
          <pc:docMk/>
          <pc:sldMk cId="2501504594" sldId="1097"/>
        </pc:sldMkLst>
        <pc:spChg chg="add mod">
          <ac:chgData name="Ren Ping Liu" userId="60ce823c-5cb7-4d3e-be0b-034740f7a9f3" providerId="ADAL" clId="{2FD6BC8F-2D40-D44F-84F9-596F3237F1CE}" dt="2022-01-25T02:51:54.384" v="717" actId="1076"/>
          <ac:spMkLst>
            <pc:docMk/>
            <pc:sldMk cId="2501504594" sldId="1097"/>
            <ac:spMk id="5" creationId="{10A6DF6C-65FA-D049-B317-3394FF66AB9D}"/>
          </ac:spMkLst>
        </pc:spChg>
      </pc:sldChg>
      <pc:sldChg chg="del">
        <pc:chgData name="Ren Ping Liu" userId="60ce823c-5cb7-4d3e-be0b-034740f7a9f3" providerId="ADAL" clId="{2FD6BC8F-2D40-D44F-84F9-596F3237F1CE}" dt="2022-01-25T08:11:25.861" v="722" actId="2696"/>
        <pc:sldMkLst>
          <pc:docMk/>
          <pc:sldMk cId="1655807673" sldId="1098"/>
        </pc:sldMkLst>
      </pc:sldChg>
      <pc:sldChg chg="del">
        <pc:chgData name="Ren Ping Liu" userId="60ce823c-5cb7-4d3e-be0b-034740f7a9f3" providerId="ADAL" clId="{2FD6BC8F-2D40-D44F-84F9-596F3237F1CE}" dt="2022-01-25T08:11:25.861" v="722" actId="2696"/>
        <pc:sldMkLst>
          <pc:docMk/>
          <pc:sldMk cId="2677503129" sldId="1099"/>
        </pc:sldMkLst>
      </pc:sldChg>
      <pc:sldChg chg="del">
        <pc:chgData name="Ren Ping Liu" userId="60ce823c-5cb7-4d3e-be0b-034740f7a9f3" providerId="ADAL" clId="{2FD6BC8F-2D40-D44F-84F9-596F3237F1CE}" dt="2022-01-25T08:11:25.861" v="722" actId="2696"/>
        <pc:sldMkLst>
          <pc:docMk/>
          <pc:sldMk cId="4149900099" sldId="1100"/>
        </pc:sldMkLst>
      </pc:sldChg>
      <pc:sldChg chg="del">
        <pc:chgData name="Ren Ping Liu" userId="60ce823c-5cb7-4d3e-be0b-034740f7a9f3" providerId="ADAL" clId="{2FD6BC8F-2D40-D44F-84F9-596F3237F1CE}" dt="2022-01-25T08:11:25.861" v="722" actId="2696"/>
        <pc:sldMkLst>
          <pc:docMk/>
          <pc:sldMk cId="3889836024" sldId="1101"/>
        </pc:sldMkLst>
      </pc:sldChg>
      <pc:sldChg chg="del">
        <pc:chgData name="Ren Ping Liu" userId="60ce823c-5cb7-4d3e-be0b-034740f7a9f3" providerId="ADAL" clId="{2FD6BC8F-2D40-D44F-84F9-596F3237F1CE}" dt="2022-01-25T08:11:25.861" v="722" actId="2696"/>
        <pc:sldMkLst>
          <pc:docMk/>
          <pc:sldMk cId="1392302043" sldId="1102"/>
        </pc:sldMkLst>
      </pc:sldChg>
      <pc:sldChg chg="del">
        <pc:chgData name="Ren Ping Liu" userId="60ce823c-5cb7-4d3e-be0b-034740f7a9f3" providerId="ADAL" clId="{2FD6BC8F-2D40-D44F-84F9-596F3237F1CE}" dt="2022-01-25T00:43:39.139" v="568" actId="2696"/>
        <pc:sldMkLst>
          <pc:docMk/>
          <pc:sldMk cId="1832024334" sldId="1103"/>
        </pc:sldMkLst>
      </pc:sldChg>
      <pc:sldChg chg="del">
        <pc:chgData name="Ren Ping Liu" userId="60ce823c-5cb7-4d3e-be0b-034740f7a9f3" providerId="ADAL" clId="{2FD6BC8F-2D40-D44F-84F9-596F3237F1CE}" dt="2022-01-25T08:11:25.861" v="722" actId="2696"/>
        <pc:sldMkLst>
          <pc:docMk/>
          <pc:sldMk cId="4220746574" sldId="1104"/>
        </pc:sldMkLst>
      </pc:sldChg>
      <pc:sldChg chg="del">
        <pc:chgData name="Ren Ping Liu" userId="60ce823c-5cb7-4d3e-be0b-034740f7a9f3" providerId="ADAL" clId="{2FD6BC8F-2D40-D44F-84F9-596F3237F1CE}" dt="2022-01-25T08:11:25.861" v="722" actId="2696"/>
        <pc:sldMkLst>
          <pc:docMk/>
          <pc:sldMk cId="3093998812" sldId="1105"/>
        </pc:sldMkLst>
      </pc:sldChg>
      <pc:sldChg chg="del">
        <pc:chgData name="Ren Ping Liu" userId="60ce823c-5cb7-4d3e-be0b-034740f7a9f3" providerId="ADAL" clId="{2FD6BC8F-2D40-D44F-84F9-596F3237F1CE}" dt="2022-01-25T08:11:25.861" v="722" actId="2696"/>
        <pc:sldMkLst>
          <pc:docMk/>
          <pc:sldMk cId="4238811993" sldId="1106"/>
        </pc:sldMkLst>
      </pc:sldChg>
      <pc:sldChg chg="del">
        <pc:chgData name="Ren Ping Liu" userId="60ce823c-5cb7-4d3e-be0b-034740f7a9f3" providerId="ADAL" clId="{2FD6BC8F-2D40-D44F-84F9-596F3237F1CE}" dt="2022-01-25T08:11:25.861" v="722" actId="2696"/>
        <pc:sldMkLst>
          <pc:docMk/>
          <pc:sldMk cId="3143968552" sldId="1107"/>
        </pc:sldMkLst>
      </pc:sldChg>
      <pc:sldChg chg="del">
        <pc:chgData name="Ren Ping Liu" userId="60ce823c-5cb7-4d3e-be0b-034740f7a9f3" providerId="ADAL" clId="{2FD6BC8F-2D40-D44F-84F9-596F3237F1CE}" dt="2022-01-25T08:11:25.861" v="722" actId="2696"/>
        <pc:sldMkLst>
          <pc:docMk/>
          <pc:sldMk cId="1771317826" sldId="1108"/>
        </pc:sldMkLst>
      </pc:sldChg>
      <pc:sldChg chg="del">
        <pc:chgData name="Ren Ping Liu" userId="60ce823c-5cb7-4d3e-be0b-034740f7a9f3" providerId="ADAL" clId="{2FD6BC8F-2D40-D44F-84F9-596F3237F1CE}" dt="2022-01-25T08:11:25.861" v="722" actId="2696"/>
        <pc:sldMkLst>
          <pc:docMk/>
          <pc:sldMk cId="1196614868" sldId="1110"/>
        </pc:sldMkLst>
      </pc:sldChg>
      <pc:sldChg chg="del">
        <pc:chgData name="Ren Ping Liu" userId="60ce823c-5cb7-4d3e-be0b-034740f7a9f3" providerId="ADAL" clId="{2FD6BC8F-2D40-D44F-84F9-596F3237F1CE}" dt="2022-01-25T08:11:25.861" v="722" actId="2696"/>
        <pc:sldMkLst>
          <pc:docMk/>
          <pc:sldMk cId="3193579428" sldId="1111"/>
        </pc:sldMkLst>
      </pc:sldChg>
      <pc:sldChg chg="del">
        <pc:chgData name="Ren Ping Liu" userId="60ce823c-5cb7-4d3e-be0b-034740f7a9f3" providerId="ADAL" clId="{2FD6BC8F-2D40-D44F-84F9-596F3237F1CE}" dt="2022-01-25T08:11:25.861" v="722" actId="2696"/>
        <pc:sldMkLst>
          <pc:docMk/>
          <pc:sldMk cId="14476340" sldId="1112"/>
        </pc:sldMkLst>
      </pc:sldChg>
      <pc:sldChg chg="del">
        <pc:chgData name="Ren Ping Liu" userId="60ce823c-5cb7-4d3e-be0b-034740f7a9f3" providerId="ADAL" clId="{2FD6BC8F-2D40-D44F-84F9-596F3237F1CE}" dt="2022-01-25T08:11:25.861" v="722" actId="2696"/>
        <pc:sldMkLst>
          <pc:docMk/>
          <pc:sldMk cId="4217487287" sldId="1113"/>
        </pc:sldMkLst>
      </pc:sldChg>
      <pc:sldChg chg="del">
        <pc:chgData name="Ren Ping Liu" userId="60ce823c-5cb7-4d3e-be0b-034740f7a9f3" providerId="ADAL" clId="{2FD6BC8F-2D40-D44F-84F9-596F3237F1CE}" dt="2022-01-25T08:11:25.861" v="722" actId="2696"/>
        <pc:sldMkLst>
          <pc:docMk/>
          <pc:sldMk cId="2492069188" sldId="1114"/>
        </pc:sldMkLst>
      </pc:sldChg>
      <pc:sldChg chg="del">
        <pc:chgData name="Ren Ping Liu" userId="60ce823c-5cb7-4d3e-be0b-034740f7a9f3" providerId="ADAL" clId="{2FD6BC8F-2D40-D44F-84F9-596F3237F1CE}" dt="2022-01-25T08:11:25.861" v="722" actId="2696"/>
        <pc:sldMkLst>
          <pc:docMk/>
          <pc:sldMk cId="450562008" sldId="1115"/>
        </pc:sldMkLst>
      </pc:sldChg>
      <pc:sldChg chg="del">
        <pc:chgData name="Ren Ping Liu" userId="60ce823c-5cb7-4d3e-be0b-034740f7a9f3" providerId="ADAL" clId="{2FD6BC8F-2D40-D44F-84F9-596F3237F1CE}" dt="2022-01-25T08:11:25.861" v="722" actId="2696"/>
        <pc:sldMkLst>
          <pc:docMk/>
          <pc:sldMk cId="715478469" sldId="1116"/>
        </pc:sldMkLst>
      </pc:sldChg>
      <pc:sldChg chg="del">
        <pc:chgData name="Ren Ping Liu" userId="60ce823c-5cb7-4d3e-be0b-034740f7a9f3" providerId="ADAL" clId="{2FD6BC8F-2D40-D44F-84F9-596F3237F1CE}" dt="2022-01-25T08:11:25.861" v="722" actId="2696"/>
        <pc:sldMkLst>
          <pc:docMk/>
          <pc:sldMk cId="1042331655" sldId="1117"/>
        </pc:sldMkLst>
      </pc:sldChg>
      <pc:sldChg chg="del">
        <pc:chgData name="Ren Ping Liu" userId="60ce823c-5cb7-4d3e-be0b-034740f7a9f3" providerId="ADAL" clId="{2FD6BC8F-2D40-D44F-84F9-596F3237F1CE}" dt="2022-01-25T08:11:25.861" v="722" actId="2696"/>
        <pc:sldMkLst>
          <pc:docMk/>
          <pc:sldMk cId="379985252" sldId="1118"/>
        </pc:sldMkLst>
      </pc:sldChg>
      <pc:sldChg chg="del">
        <pc:chgData name="Ren Ping Liu" userId="60ce823c-5cb7-4d3e-be0b-034740f7a9f3" providerId="ADAL" clId="{2FD6BC8F-2D40-D44F-84F9-596F3237F1CE}" dt="2022-01-25T08:11:25.861" v="722" actId="2696"/>
        <pc:sldMkLst>
          <pc:docMk/>
          <pc:sldMk cId="2657671931" sldId="1119"/>
        </pc:sldMkLst>
      </pc:sldChg>
      <pc:sldChg chg="del">
        <pc:chgData name="Ren Ping Liu" userId="60ce823c-5cb7-4d3e-be0b-034740f7a9f3" providerId="ADAL" clId="{2FD6BC8F-2D40-D44F-84F9-596F3237F1CE}" dt="2022-01-25T08:11:25.861" v="722" actId="2696"/>
        <pc:sldMkLst>
          <pc:docMk/>
          <pc:sldMk cId="1416072964" sldId="1120"/>
        </pc:sldMkLst>
      </pc:sldChg>
      <pc:sldChg chg="del">
        <pc:chgData name="Ren Ping Liu" userId="60ce823c-5cb7-4d3e-be0b-034740f7a9f3" providerId="ADAL" clId="{2FD6BC8F-2D40-D44F-84F9-596F3237F1CE}" dt="2022-01-25T08:11:25.861" v="722" actId="2696"/>
        <pc:sldMkLst>
          <pc:docMk/>
          <pc:sldMk cId="1841747540" sldId="1121"/>
        </pc:sldMkLst>
      </pc:sldChg>
      <pc:sldChg chg="del">
        <pc:chgData name="Ren Ping Liu" userId="60ce823c-5cb7-4d3e-be0b-034740f7a9f3" providerId="ADAL" clId="{2FD6BC8F-2D40-D44F-84F9-596F3237F1CE}" dt="2022-01-25T08:11:25.861" v="722" actId="2696"/>
        <pc:sldMkLst>
          <pc:docMk/>
          <pc:sldMk cId="2165134334" sldId="1123"/>
        </pc:sldMkLst>
      </pc:sldChg>
      <pc:sldChg chg="del">
        <pc:chgData name="Ren Ping Liu" userId="60ce823c-5cb7-4d3e-be0b-034740f7a9f3" providerId="ADAL" clId="{2FD6BC8F-2D40-D44F-84F9-596F3237F1CE}" dt="2022-01-25T08:11:25.861" v="722" actId="2696"/>
        <pc:sldMkLst>
          <pc:docMk/>
          <pc:sldMk cId="859008616" sldId="1124"/>
        </pc:sldMkLst>
      </pc:sldChg>
      <pc:sldChg chg="del">
        <pc:chgData name="Ren Ping Liu" userId="60ce823c-5cb7-4d3e-be0b-034740f7a9f3" providerId="ADAL" clId="{2FD6BC8F-2D40-D44F-84F9-596F3237F1CE}" dt="2022-01-25T08:11:25.861" v="722" actId="2696"/>
        <pc:sldMkLst>
          <pc:docMk/>
          <pc:sldMk cId="3329041873" sldId="1125"/>
        </pc:sldMkLst>
      </pc:sldChg>
      <pc:sldChg chg="del">
        <pc:chgData name="Ren Ping Liu" userId="60ce823c-5cb7-4d3e-be0b-034740f7a9f3" providerId="ADAL" clId="{2FD6BC8F-2D40-D44F-84F9-596F3237F1CE}" dt="2022-01-25T08:11:25.861" v="722" actId="2696"/>
        <pc:sldMkLst>
          <pc:docMk/>
          <pc:sldMk cId="745262208" sldId="1126"/>
        </pc:sldMkLst>
      </pc:sldChg>
      <pc:sldChg chg="del">
        <pc:chgData name="Ren Ping Liu" userId="60ce823c-5cb7-4d3e-be0b-034740f7a9f3" providerId="ADAL" clId="{2FD6BC8F-2D40-D44F-84F9-596F3237F1CE}" dt="2022-01-25T08:11:25.861" v="722" actId="2696"/>
        <pc:sldMkLst>
          <pc:docMk/>
          <pc:sldMk cId="849525817" sldId="1127"/>
        </pc:sldMkLst>
      </pc:sldChg>
      <pc:sldChg chg="del">
        <pc:chgData name="Ren Ping Liu" userId="60ce823c-5cb7-4d3e-be0b-034740f7a9f3" providerId="ADAL" clId="{2FD6BC8F-2D40-D44F-84F9-596F3237F1CE}" dt="2022-01-25T08:11:25.861" v="722" actId="2696"/>
        <pc:sldMkLst>
          <pc:docMk/>
          <pc:sldMk cId="957395417" sldId="1128"/>
        </pc:sldMkLst>
      </pc:sldChg>
      <pc:sldChg chg="del">
        <pc:chgData name="Ren Ping Liu" userId="60ce823c-5cb7-4d3e-be0b-034740f7a9f3" providerId="ADAL" clId="{2FD6BC8F-2D40-D44F-84F9-596F3237F1CE}" dt="2022-01-25T08:11:25.861" v="722" actId="2696"/>
        <pc:sldMkLst>
          <pc:docMk/>
          <pc:sldMk cId="2067851660" sldId="1129"/>
        </pc:sldMkLst>
      </pc:sldChg>
      <pc:sldChg chg="del">
        <pc:chgData name="Ren Ping Liu" userId="60ce823c-5cb7-4d3e-be0b-034740f7a9f3" providerId="ADAL" clId="{2FD6BC8F-2D40-D44F-84F9-596F3237F1CE}" dt="2022-01-25T08:11:25.861" v="722" actId="2696"/>
        <pc:sldMkLst>
          <pc:docMk/>
          <pc:sldMk cId="4282205450" sldId="1130"/>
        </pc:sldMkLst>
      </pc:sldChg>
      <pc:sldChg chg="del">
        <pc:chgData name="Ren Ping Liu" userId="60ce823c-5cb7-4d3e-be0b-034740f7a9f3" providerId="ADAL" clId="{2FD6BC8F-2D40-D44F-84F9-596F3237F1CE}" dt="2022-01-25T08:11:25.861" v="722" actId="2696"/>
        <pc:sldMkLst>
          <pc:docMk/>
          <pc:sldMk cId="1053912845" sldId="1131"/>
        </pc:sldMkLst>
      </pc:sldChg>
      <pc:sldChg chg="del">
        <pc:chgData name="Ren Ping Liu" userId="60ce823c-5cb7-4d3e-be0b-034740f7a9f3" providerId="ADAL" clId="{2FD6BC8F-2D40-D44F-84F9-596F3237F1CE}" dt="2022-01-25T08:11:25.861" v="722" actId="2696"/>
        <pc:sldMkLst>
          <pc:docMk/>
          <pc:sldMk cId="2363823049" sldId="1132"/>
        </pc:sldMkLst>
      </pc:sldChg>
      <pc:sldChg chg="del">
        <pc:chgData name="Ren Ping Liu" userId="60ce823c-5cb7-4d3e-be0b-034740f7a9f3" providerId="ADAL" clId="{2FD6BC8F-2D40-D44F-84F9-596F3237F1CE}" dt="2022-01-25T08:11:25.861" v="722" actId="2696"/>
        <pc:sldMkLst>
          <pc:docMk/>
          <pc:sldMk cId="3185277662" sldId="1133"/>
        </pc:sldMkLst>
      </pc:sldChg>
      <pc:sldChg chg="del">
        <pc:chgData name="Ren Ping Liu" userId="60ce823c-5cb7-4d3e-be0b-034740f7a9f3" providerId="ADAL" clId="{2FD6BC8F-2D40-D44F-84F9-596F3237F1CE}" dt="2022-01-25T08:11:25.861" v="722" actId="2696"/>
        <pc:sldMkLst>
          <pc:docMk/>
          <pc:sldMk cId="2721094595" sldId="1134"/>
        </pc:sldMkLst>
      </pc:sldChg>
      <pc:sldChg chg="del">
        <pc:chgData name="Ren Ping Liu" userId="60ce823c-5cb7-4d3e-be0b-034740f7a9f3" providerId="ADAL" clId="{2FD6BC8F-2D40-D44F-84F9-596F3237F1CE}" dt="2022-01-25T08:11:25.861" v="722" actId="2696"/>
        <pc:sldMkLst>
          <pc:docMk/>
          <pc:sldMk cId="3454041378" sldId="1135"/>
        </pc:sldMkLst>
      </pc:sldChg>
      <pc:sldChg chg="del">
        <pc:chgData name="Ren Ping Liu" userId="60ce823c-5cb7-4d3e-be0b-034740f7a9f3" providerId="ADAL" clId="{2FD6BC8F-2D40-D44F-84F9-596F3237F1CE}" dt="2022-01-25T08:11:25.861" v="722" actId="2696"/>
        <pc:sldMkLst>
          <pc:docMk/>
          <pc:sldMk cId="2184044512" sldId="1137"/>
        </pc:sldMkLst>
      </pc:sldChg>
      <pc:sldChg chg="del">
        <pc:chgData name="Ren Ping Liu" userId="60ce823c-5cb7-4d3e-be0b-034740f7a9f3" providerId="ADAL" clId="{2FD6BC8F-2D40-D44F-84F9-596F3237F1CE}" dt="2022-01-25T08:11:25.861" v="722" actId="2696"/>
        <pc:sldMkLst>
          <pc:docMk/>
          <pc:sldMk cId="3041573620" sldId="1138"/>
        </pc:sldMkLst>
      </pc:sldChg>
      <pc:sldChg chg="del">
        <pc:chgData name="Ren Ping Liu" userId="60ce823c-5cb7-4d3e-be0b-034740f7a9f3" providerId="ADAL" clId="{2FD6BC8F-2D40-D44F-84F9-596F3237F1CE}" dt="2022-01-25T08:11:25.861" v="722" actId="2696"/>
        <pc:sldMkLst>
          <pc:docMk/>
          <pc:sldMk cId="966755910" sldId="1140"/>
        </pc:sldMkLst>
      </pc:sldChg>
      <pc:sldChg chg="del">
        <pc:chgData name="Ren Ping Liu" userId="60ce823c-5cb7-4d3e-be0b-034740f7a9f3" providerId="ADAL" clId="{2FD6BC8F-2D40-D44F-84F9-596F3237F1CE}" dt="2022-01-25T08:11:25.861" v="722" actId="2696"/>
        <pc:sldMkLst>
          <pc:docMk/>
          <pc:sldMk cId="2027059936" sldId="1141"/>
        </pc:sldMkLst>
      </pc:sldChg>
      <pc:sldChg chg="del">
        <pc:chgData name="Ren Ping Liu" userId="60ce823c-5cb7-4d3e-be0b-034740f7a9f3" providerId="ADAL" clId="{2FD6BC8F-2D40-D44F-84F9-596F3237F1CE}" dt="2022-01-25T08:11:25.861" v="722" actId="2696"/>
        <pc:sldMkLst>
          <pc:docMk/>
          <pc:sldMk cId="3347465460" sldId="1142"/>
        </pc:sldMkLst>
      </pc:sldChg>
      <pc:sldChg chg="del">
        <pc:chgData name="Ren Ping Liu" userId="60ce823c-5cb7-4d3e-be0b-034740f7a9f3" providerId="ADAL" clId="{2FD6BC8F-2D40-D44F-84F9-596F3237F1CE}" dt="2022-01-25T08:11:25.861" v="722" actId="2696"/>
        <pc:sldMkLst>
          <pc:docMk/>
          <pc:sldMk cId="2174061866" sldId="1143"/>
        </pc:sldMkLst>
      </pc:sldChg>
      <pc:sldChg chg="del">
        <pc:chgData name="Ren Ping Liu" userId="60ce823c-5cb7-4d3e-be0b-034740f7a9f3" providerId="ADAL" clId="{2FD6BC8F-2D40-D44F-84F9-596F3237F1CE}" dt="2022-01-25T08:11:25.861" v="722" actId="2696"/>
        <pc:sldMkLst>
          <pc:docMk/>
          <pc:sldMk cId="1823158544" sldId="1144"/>
        </pc:sldMkLst>
      </pc:sldChg>
      <pc:sldChg chg="del">
        <pc:chgData name="Ren Ping Liu" userId="60ce823c-5cb7-4d3e-be0b-034740f7a9f3" providerId="ADAL" clId="{2FD6BC8F-2D40-D44F-84F9-596F3237F1CE}" dt="2022-01-25T08:11:25.861" v="722" actId="2696"/>
        <pc:sldMkLst>
          <pc:docMk/>
          <pc:sldMk cId="3374082977" sldId="1145"/>
        </pc:sldMkLst>
      </pc:sldChg>
      <pc:sldChg chg="del">
        <pc:chgData name="Ren Ping Liu" userId="60ce823c-5cb7-4d3e-be0b-034740f7a9f3" providerId="ADAL" clId="{2FD6BC8F-2D40-D44F-84F9-596F3237F1CE}" dt="2022-01-25T08:11:25.861" v="722" actId="2696"/>
        <pc:sldMkLst>
          <pc:docMk/>
          <pc:sldMk cId="2266185734" sldId="1146"/>
        </pc:sldMkLst>
      </pc:sldChg>
      <pc:sldChg chg="del">
        <pc:chgData name="Ren Ping Liu" userId="60ce823c-5cb7-4d3e-be0b-034740f7a9f3" providerId="ADAL" clId="{2FD6BC8F-2D40-D44F-84F9-596F3237F1CE}" dt="2022-01-25T08:11:25.861" v="722" actId="2696"/>
        <pc:sldMkLst>
          <pc:docMk/>
          <pc:sldMk cId="3928053440" sldId="1147"/>
        </pc:sldMkLst>
      </pc:sldChg>
      <pc:sldChg chg="del">
        <pc:chgData name="Ren Ping Liu" userId="60ce823c-5cb7-4d3e-be0b-034740f7a9f3" providerId="ADAL" clId="{2FD6BC8F-2D40-D44F-84F9-596F3237F1CE}" dt="2022-01-25T08:11:25.861" v="722" actId="2696"/>
        <pc:sldMkLst>
          <pc:docMk/>
          <pc:sldMk cId="4171275516" sldId="1148"/>
        </pc:sldMkLst>
      </pc:sldChg>
      <pc:sldChg chg="addSp modSp mod">
        <pc:chgData name="Ren Ping Liu" userId="60ce823c-5cb7-4d3e-be0b-034740f7a9f3" providerId="ADAL" clId="{2FD6BC8F-2D40-D44F-84F9-596F3237F1CE}" dt="2022-01-24T06:50:53.325" v="71" actId="1076"/>
        <pc:sldMkLst>
          <pc:docMk/>
          <pc:sldMk cId="383833537" sldId="1154"/>
        </pc:sldMkLst>
        <pc:spChg chg="add mod">
          <ac:chgData name="Ren Ping Liu" userId="60ce823c-5cb7-4d3e-be0b-034740f7a9f3" providerId="ADAL" clId="{2FD6BC8F-2D40-D44F-84F9-596F3237F1CE}" dt="2022-01-24T06:50:53.325" v="71" actId="1076"/>
          <ac:spMkLst>
            <pc:docMk/>
            <pc:sldMk cId="383833537" sldId="1154"/>
            <ac:spMk id="132" creationId="{532060A6-72B9-1F42-80C9-EEBFB7DF929B}"/>
          </ac:spMkLst>
        </pc:spChg>
      </pc:sldChg>
      <pc:sldChg chg="addSp modSp mod">
        <pc:chgData name="Ren Ping Liu" userId="60ce823c-5cb7-4d3e-be0b-034740f7a9f3" providerId="ADAL" clId="{2FD6BC8F-2D40-D44F-84F9-596F3237F1CE}" dt="2022-01-24T23:46:30.922" v="353" actId="1076"/>
        <pc:sldMkLst>
          <pc:docMk/>
          <pc:sldMk cId="1664352472" sldId="1162"/>
        </pc:sldMkLst>
        <pc:spChg chg="mod">
          <ac:chgData name="Ren Ping Liu" userId="60ce823c-5cb7-4d3e-be0b-034740f7a9f3" providerId="ADAL" clId="{2FD6BC8F-2D40-D44F-84F9-596F3237F1CE}" dt="2022-01-24T23:45:43.603" v="345"/>
          <ac:spMkLst>
            <pc:docMk/>
            <pc:sldMk cId="1664352472" sldId="1162"/>
            <ac:spMk id="2" creationId="{3B8CD900-19EC-824C-BF74-AADFBF5A172E}"/>
          </ac:spMkLst>
        </pc:spChg>
        <pc:spChg chg="mod">
          <ac:chgData name="Ren Ping Liu" userId="60ce823c-5cb7-4d3e-be0b-034740f7a9f3" providerId="ADAL" clId="{2FD6BC8F-2D40-D44F-84F9-596F3237F1CE}" dt="2022-01-24T23:45:25.626" v="342" actId="20577"/>
          <ac:spMkLst>
            <pc:docMk/>
            <pc:sldMk cId="1664352472" sldId="1162"/>
            <ac:spMk id="7" creationId="{0EFE9DD4-40BF-D54C-B457-743C8EAA5EAF}"/>
          </ac:spMkLst>
        </pc:spChg>
        <pc:picChg chg="add mod">
          <ac:chgData name="Ren Ping Liu" userId="60ce823c-5cb7-4d3e-be0b-034740f7a9f3" providerId="ADAL" clId="{2FD6BC8F-2D40-D44F-84F9-596F3237F1CE}" dt="2022-01-24T23:46:30.922" v="353" actId="1076"/>
          <ac:picMkLst>
            <pc:docMk/>
            <pc:sldMk cId="1664352472" sldId="1162"/>
            <ac:picMk id="5" creationId="{FA5C956D-15EA-9746-980B-403F0545C9C3}"/>
          </ac:picMkLst>
        </pc:picChg>
      </pc:sldChg>
      <pc:sldChg chg="del">
        <pc:chgData name="Ren Ping Liu" userId="60ce823c-5cb7-4d3e-be0b-034740f7a9f3" providerId="ADAL" clId="{2FD6BC8F-2D40-D44F-84F9-596F3237F1CE}" dt="2022-01-24T23:46:39.906" v="354" actId="2696"/>
        <pc:sldMkLst>
          <pc:docMk/>
          <pc:sldMk cId="2901892493" sldId="1163"/>
        </pc:sldMkLst>
      </pc:sldChg>
      <pc:sldChg chg="addSp modSp mod modAnim">
        <pc:chgData name="Ren Ping Liu" userId="60ce823c-5cb7-4d3e-be0b-034740f7a9f3" providerId="ADAL" clId="{2FD6BC8F-2D40-D44F-84F9-596F3237F1CE}" dt="2022-01-24T23:57:23.038" v="450"/>
        <pc:sldMkLst>
          <pc:docMk/>
          <pc:sldMk cId="2227972388" sldId="1169"/>
        </pc:sldMkLst>
        <pc:spChg chg="mod">
          <ac:chgData name="Ren Ping Liu" userId="60ce823c-5cb7-4d3e-be0b-034740f7a9f3" providerId="ADAL" clId="{2FD6BC8F-2D40-D44F-84F9-596F3237F1CE}" dt="2022-01-24T23:53:30.255" v="439" actId="1038"/>
          <ac:spMkLst>
            <pc:docMk/>
            <pc:sldMk cId="2227972388" sldId="1169"/>
            <ac:spMk id="4" creationId="{55CFACF2-9C75-D845-963C-B6B5F2FFE843}"/>
          </ac:spMkLst>
        </pc:spChg>
        <pc:spChg chg="mod">
          <ac:chgData name="Ren Ping Liu" userId="60ce823c-5cb7-4d3e-be0b-034740f7a9f3" providerId="ADAL" clId="{2FD6BC8F-2D40-D44F-84F9-596F3237F1CE}" dt="2022-01-24T23:53:30.255" v="439" actId="1038"/>
          <ac:spMkLst>
            <pc:docMk/>
            <pc:sldMk cId="2227972388" sldId="1169"/>
            <ac:spMk id="7" creationId="{7C7658E3-6D58-8445-A9E1-703A91A67575}"/>
          </ac:spMkLst>
        </pc:spChg>
        <pc:spChg chg="mod">
          <ac:chgData name="Ren Ping Liu" userId="60ce823c-5cb7-4d3e-be0b-034740f7a9f3" providerId="ADAL" clId="{2FD6BC8F-2D40-D44F-84F9-596F3237F1CE}" dt="2022-01-24T23:53:30.255" v="439" actId="1038"/>
          <ac:spMkLst>
            <pc:docMk/>
            <pc:sldMk cId="2227972388" sldId="1169"/>
            <ac:spMk id="9" creationId="{763B3A78-1E2C-5A4B-AA3C-267B38DDCC5E}"/>
          </ac:spMkLst>
        </pc:spChg>
        <pc:spChg chg="mod">
          <ac:chgData name="Ren Ping Liu" userId="60ce823c-5cb7-4d3e-be0b-034740f7a9f3" providerId="ADAL" clId="{2FD6BC8F-2D40-D44F-84F9-596F3237F1CE}" dt="2022-01-24T23:53:30.255" v="439" actId="1038"/>
          <ac:spMkLst>
            <pc:docMk/>
            <pc:sldMk cId="2227972388" sldId="1169"/>
            <ac:spMk id="10" creationId="{23B7D25F-DD2D-6943-A612-1B140865E470}"/>
          </ac:spMkLst>
        </pc:spChg>
        <pc:spChg chg="mod">
          <ac:chgData name="Ren Ping Liu" userId="60ce823c-5cb7-4d3e-be0b-034740f7a9f3" providerId="ADAL" clId="{2FD6BC8F-2D40-D44F-84F9-596F3237F1CE}" dt="2022-01-24T23:53:30.255" v="439" actId="1038"/>
          <ac:spMkLst>
            <pc:docMk/>
            <pc:sldMk cId="2227972388" sldId="1169"/>
            <ac:spMk id="11" creationId="{02C19D06-A871-3D4E-A141-88A98E4A3180}"/>
          </ac:spMkLst>
        </pc:spChg>
        <pc:spChg chg="mod">
          <ac:chgData name="Ren Ping Liu" userId="60ce823c-5cb7-4d3e-be0b-034740f7a9f3" providerId="ADAL" clId="{2FD6BC8F-2D40-D44F-84F9-596F3237F1CE}" dt="2022-01-24T23:53:30.255" v="439" actId="1038"/>
          <ac:spMkLst>
            <pc:docMk/>
            <pc:sldMk cId="2227972388" sldId="1169"/>
            <ac:spMk id="12" creationId="{5EB760DD-5067-0241-ACCB-6E4282E949DB}"/>
          </ac:spMkLst>
        </pc:spChg>
        <pc:spChg chg="mod">
          <ac:chgData name="Ren Ping Liu" userId="60ce823c-5cb7-4d3e-be0b-034740f7a9f3" providerId="ADAL" clId="{2FD6BC8F-2D40-D44F-84F9-596F3237F1CE}" dt="2022-01-24T23:53:30.255" v="439" actId="1038"/>
          <ac:spMkLst>
            <pc:docMk/>
            <pc:sldMk cId="2227972388" sldId="1169"/>
            <ac:spMk id="13" creationId="{D58D347C-3618-AD46-999E-771E7BB4EFFB}"/>
          </ac:spMkLst>
        </pc:spChg>
        <pc:spChg chg="mod">
          <ac:chgData name="Ren Ping Liu" userId="60ce823c-5cb7-4d3e-be0b-034740f7a9f3" providerId="ADAL" clId="{2FD6BC8F-2D40-D44F-84F9-596F3237F1CE}" dt="2022-01-24T23:53:30.255" v="439" actId="1038"/>
          <ac:spMkLst>
            <pc:docMk/>
            <pc:sldMk cId="2227972388" sldId="1169"/>
            <ac:spMk id="14" creationId="{D9BAD80C-425E-F145-9700-2D18230226CD}"/>
          </ac:spMkLst>
        </pc:spChg>
        <pc:spChg chg="mod">
          <ac:chgData name="Ren Ping Liu" userId="60ce823c-5cb7-4d3e-be0b-034740f7a9f3" providerId="ADAL" clId="{2FD6BC8F-2D40-D44F-84F9-596F3237F1CE}" dt="2022-01-24T23:53:30.255" v="439" actId="1038"/>
          <ac:spMkLst>
            <pc:docMk/>
            <pc:sldMk cId="2227972388" sldId="1169"/>
            <ac:spMk id="15" creationId="{5AD71209-A9E2-794D-88A1-4B84AF2607D1}"/>
          </ac:spMkLst>
        </pc:spChg>
        <pc:spChg chg="mod">
          <ac:chgData name="Ren Ping Liu" userId="60ce823c-5cb7-4d3e-be0b-034740f7a9f3" providerId="ADAL" clId="{2FD6BC8F-2D40-D44F-84F9-596F3237F1CE}" dt="2022-01-24T23:53:44.764" v="440" actId="1076"/>
          <ac:spMkLst>
            <pc:docMk/>
            <pc:sldMk cId="2227972388" sldId="1169"/>
            <ac:spMk id="16" creationId="{228BD91C-645B-7B49-B807-EF571877C7E5}"/>
          </ac:spMkLst>
        </pc:spChg>
        <pc:spChg chg="mod">
          <ac:chgData name="Ren Ping Liu" userId="60ce823c-5cb7-4d3e-be0b-034740f7a9f3" providerId="ADAL" clId="{2FD6BC8F-2D40-D44F-84F9-596F3237F1CE}" dt="2022-01-24T23:55:43.151" v="448" actId="1076"/>
          <ac:spMkLst>
            <pc:docMk/>
            <pc:sldMk cId="2227972388" sldId="1169"/>
            <ac:spMk id="17" creationId="{898A9607-38BF-9544-B70F-067CC64A39AE}"/>
          </ac:spMkLst>
        </pc:spChg>
        <pc:spChg chg="mod">
          <ac:chgData name="Ren Ping Liu" userId="60ce823c-5cb7-4d3e-be0b-034740f7a9f3" providerId="ADAL" clId="{2FD6BC8F-2D40-D44F-84F9-596F3237F1CE}" dt="2022-01-24T23:53:30.255" v="439" actId="1038"/>
          <ac:spMkLst>
            <pc:docMk/>
            <pc:sldMk cId="2227972388" sldId="1169"/>
            <ac:spMk id="19" creationId="{A0134F71-DAF2-4A4A-8007-D61D5E84A131}"/>
          </ac:spMkLst>
        </pc:spChg>
        <pc:spChg chg="mod">
          <ac:chgData name="Ren Ping Liu" userId="60ce823c-5cb7-4d3e-be0b-034740f7a9f3" providerId="ADAL" clId="{2FD6BC8F-2D40-D44F-84F9-596F3237F1CE}" dt="2022-01-24T23:53:30.255" v="439" actId="1038"/>
          <ac:spMkLst>
            <pc:docMk/>
            <pc:sldMk cId="2227972388" sldId="1169"/>
            <ac:spMk id="20" creationId="{890C7D96-F575-4046-84E4-2FDF9898E9B2}"/>
          </ac:spMkLst>
        </pc:spChg>
        <pc:spChg chg="mod">
          <ac:chgData name="Ren Ping Liu" userId="60ce823c-5cb7-4d3e-be0b-034740f7a9f3" providerId="ADAL" clId="{2FD6BC8F-2D40-D44F-84F9-596F3237F1CE}" dt="2022-01-24T23:53:30.255" v="439" actId="1038"/>
          <ac:spMkLst>
            <pc:docMk/>
            <pc:sldMk cId="2227972388" sldId="1169"/>
            <ac:spMk id="21" creationId="{C9994788-E9D3-5D40-89C2-5666242ECA9E}"/>
          </ac:spMkLst>
        </pc:spChg>
        <pc:spChg chg="mod">
          <ac:chgData name="Ren Ping Liu" userId="60ce823c-5cb7-4d3e-be0b-034740f7a9f3" providerId="ADAL" clId="{2FD6BC8F-2D40-D44F-84F9-596F3237F1CE}" dt="2022-01-24T23:53:30.255" v="439" actId="1038"/>
          <ac:spMkLst>
            <pc:docMk/>
            <pc:sldMk cId="2227972388" sldId="1169"/>
            <ac:spMk id="22" creationId="{6DDD65BC-0FF7-354F-9157-61D155DA77EA}"/>
          </ac:spMkLst>
        </pc:spChg>
        <pc:spChg chg="add mod">
          <ac:chgData name="Ren Ping Liu" userId="60ce823c-5cb7-4d3e-be0b-034740f7a9f3" providerId="ADAL" clId="{2FD6BC8F-2D40-D44F-84F9-596F3237F1CE}" dt="2022-01-24T23:55:22.016" v="446" actId="1076"/>
          <ac:spMkLst>
            <pc:docMk/>
            <pc:sldMk cId="2227972388" sldId="1169"/>
            <ac:spMk id="23" creationId="{B0E46FDD-A654-4D48-A808-177BB79A1539}"/>
          </ac:spMkLst>
        </pc:spChg>
        <pc:spChg chg="add mod">
          <ac:chgData name="Ren Ping Liu" userId="60ce823c-5cb7-4d3e-be0b-034740f7a9f3" providerId="ADAL" clId="{2FD6BC8F-2D40-D44F-84F9-596F3237F1CE}" dt="2022-01-24T23:55:22.016" v="446" actId="1076"/>
          <ac:spMkLst>
            <pc:docMk/>
            <pc:sldMk cId="2227972388" sldId="1169"/>
            <ac:spMk id="24" creationId="{90F5DBAD-C531-FB43-9C5F-371D5C5C0BDA}"/>
          </ac:spMkLst>
        </pc:spChg>
      </pc:sldChg>
      <pc:sldChg chg="addSp delSp modSp modAnim">
        <pc:chgData name="Ren Ping Liu" userId="60ce823c-5cb7-4d3e-be0b-034740f7a9f3" providerId="ADAL" clId="{2FD6BC8F-2D40-D44F-84F9-596F3237F1CE}" dt="2022-01-24T23:54:45.916" v="444"/>
        <pc:sldMkLst>
          <pc:docMk/>
          <pc:sldMk cId="1195387271" sldId="1170"/>
        </pc:sldMkLst>
        <pc:spChg chg="add del mod">
          <ac:chgData name="Ren Ping Liu" userId="60ce823c-5cb7-4d3e-be0b-034740f7a9f3" providerId="ADAL" clId="{2FD6BC8F-2D40-D44F-84F9-596F3237F1CE}" dt="2022-01-24T23:54:45.916" v="444"/>
          <ac:spMkLst>
            <pc:docMk/>
            <pc:sldMk cId="1195387271" sldId="1170"/>
            <ac:spMk id="34" creationId="{F1D66CC7-0D7F-7944-849D-1139BDAB1655}"/>
          </ac:spMkLst>
        </pc:spChg>
        <pc:spChg chg="add del mod">
          <ac:chgData name="Ren Ping Liu" userId="60ce823c-5cb7-4d3e-be0b-034740f7a9f3" providerId="ADAL" clId="{2FD6BC8F-2D40-D44F-84F9-596F3237F1CE}" dt="2022-01-24T23:54:45.916" v="444"/>
          <ac:spMkLst>
            <pc:docMk/>
            <pc:sldMk cId="1195387271" sldId="1170"/>
            <ac:spMk id="35" creationId="{AB678B46-975D-3841-A641-C8EE1FF0B979}"/>
          </ac:spMkLst>
        </pc:spChg>
      </pc:sldChg>
      <pc:sldChg chg="del">
        <pc:chgData name="Ren Ping Liu" userId="60ce823c-5cb7-4d3e-be0b-034740f7a9f3" providerId="ADAL" clId="{2FD6BC8F-2D40-D44F-84F9-596F3237F1CE}" dt="2022-01-25T08:11:25.861" v="722" actId="2696"/>
        <pc:sldMkLst>
          <pc:docMk/>
          <pc:sldMk cId="323820195" sldId="1183"/>
        </pc:sldMkLst>
      </pc:sldChg>
      <pc:sldChg chg="del">
        <pc:chgData name="Ren Ping Liu" userId="60ce823c-5cb7-4d3e-be0b-034740f7a9f3" providerId="ADAL" clId="{2FD6BC8F-2D40-D44F-84F9-596F3237F1CE}" dt="2022-01-25T08:11:25.861" v="722" actId="2696"/>
        <pc:sldMkLst>
          <pc:docMk/>
          <pc:sldMk cId="3829885366" sldId="1184"/>
        </pc:sldMkLst>
      </pc:sldChg>
      <pc:sldChg chg="del">
        <pc:chgData name="Ren Ping Liu" userId="60ce823c-5cb7-4d3e-be0b-034740f7a9f3" providerId="ADAL" clId="{2FD6BC8F-2D40-D44F-84F9-596F3237F1CE}" dt="2022-01-25T08:11:25.861" v="722" actId="2696"/>
        <pc:sldMkLst>
          <pc:docMk/>
          <pc:sldMk cId="1135670710" sldId="1185"/>
        </pc:sldMkLst>
      </pc:sldChg>
      <pc:sldChg chg="del">
        <pc:chgData name="Ren Ping Liu" userId="60ce823c-5cb7-4d3e-be0b-034740f7a9f3" providerId="ADAL" clId="{2FD6BC8F-2D40-D44F-84F9-596F3237F1CE}" dt="2022-01-25T08:11:25.861" v="722" actId="2696"/>
        <pc:sldMkLst>
          <pc:docMk/>
          <pc:sldMk cId="384733051" sldId="1186"/>
        </pc:sldMkLst>
      </pc:sldChg>
      <pc:sldChg chg="del">
        <pc:chgData name="Ren Ping Liu" userId="60ce823c-5cb7-4d3e-be0b-034740f7a9f3" providerId="ADAL" clId="{2FD6BC8F-2D40-D44F-84F9-596F3237F1CE}" dt="2022-01-25T08:11:25.861" v="722" actId="2696"/>
        <pc:sldMkLst>
          <pc:docMk/>
          <pc:sldMk cId="3110625404" sldId="1187"/>
        </pc:sldMkLst>
      </pc:sldChg>
      <pc:sldChg chg="del">
        <pc:chgData name="Ren Ping Liu" userId="60ce823c-5cb7-4d3e-be0b-034740f7a9f3" providerId="ADAL" clId="{2FD6BC8F-2D40-D44F-84F9-596F3237F1CE}" dt="2022-01-25T08:11:25.861" v="722" actId="2696"/>
        <pc:sldMkLst>
          <pc:docMk/>
          <pc:sldMk cId="3070606492" sldId="1188"/>
        </pc:sldMkLst>
      </pc:sldChg>
      <pc:sldChg chg="del">
        <pc:chgData name="Ren Ping Liu" userId="60ce823c-5cb7-4d3e-be0b-034740f7a9f3" providerId="ADAL" clId="{2FD6BC8F-2D40-D44F-84F9-596F3237F1CE}" dt="2022-01-25T08:11:25.861" v="722" actId="2696"/>
        <pc:sldMkLst>
          <pc:docMk/>
          <pc:sldMk cId="2418417510" sldId="1189"/>
        </pc:sldMkLst>
      </pc:sldChg>
      <pc:sldChg chg="del">
        <pc:chgData name="Ren Ping Liu" userId="60ce823c-5cb7-4d3e-be0b-034740f7a9f3" providerId="ADAL" clId="{2FD6BC8F-2D40-D44F-84F9-596F3237F1CE}" dt="2022-01-25T08:11:25.861" v="722" actId="2696"/>
        <pc:sldMkLst>
          <pc:docMk/>
          <pc:sldMk cId="473639575" sldId="1190"/>
        </pc:sldMkLst>
      </pc:sldChg>
      <pc:sldChg chg="del">
        <pc:chgData name="Ren Ping Liu" userId="60ce823c-5cb7-4d3e-be0b-034740f7a9f3" providerId="ADAL" clId="{2FD6BC8F-2D40-D44F-84F9-596F3237F1CE}" dt="2022-01-25T08:11:25.861" v="722" actId="2696"/>
        <pc:sldMkLst>
          <pc:docMk/>
          <pc:sldMk cId="1295824670" sldId="1192"/>
        </pc:sldMkLst>
      </pc:sldChg>
      <pc:sldChg chg="del">
        <pc:chgData name="Ren Ping Liu" userId="60ce823c-5cb7-4d3e-be0b-034740f7a9f3" providerId="ADAL" clId="{2FD6BC8F-2D40-D44F-84F9-596F3237F1CE}" dt="2022-01-25T08:11:25.861" v="722" actId="2696"/>
        <pc:sldMkLst>
          <pc:docMk/>
          <pc:sldMk cId="93898165" sldId="1193"/>
        </pc:sldMkLst>
      </pc:sldChg>
      <pc:sldChg chg="del">
        <pc:chgData name="Ren Ping Liu" userId="60ce823c-5cb7-4d3e-be0b-034740f7a9f3" providerId="ADAL" clId="{2FD6BC8F-2D40-D44F-84F9-596F3237F1CE}" dt="2022-01-25T08:11:25.861" v="722" actId="2696"/>
        <pc:sldMkLst>
          <pc:docMk/>
          <pc:sldMk cId="2130915203" sldId="1194"/>
        </pc:sldMkLst>
      </pc:sldChg>
      <pc:sldChg chg="del">
        <pc:chgData name="Ren Ping Liu" userId="60ce823c-5cb7-4d3e-be0b-034740f7a9f3" providerId="ADAL" clId="{2FD6BC8F-2D40-D44F-84F9-596F3237F1CE}" dt="2022-01-25T08:11:25.861" v="722" actId="2696"/>
        <pc:sldMkLst>
          <pc:docMk/>
          <pc:sldMk cId="3449018207" sldId="1195"/>
        </pc:sldMkLst>
      </pc:sldChg>
      <pc:sldChg chg="del">
        <pc:chgData name="Ren Ping Liu" userId="60ce823c-5cb7-4d3e-be0b-034740f7a9f3" providerId="ADAL" clId="{2FD6BC8F-2D40-D44F-84F9-596F3237F1CE}" dt="2022-01-25T08:11:25.861" v="722" actId="2696"/>
        <pc:sldMkLst>
          <pc:docMk/>
          <pc:sldMk cId="445098879" sldId="1196"/>
        </pc:sldMkLst>
      </pc:sldChg>
      <pc:sldChg chg="del">
        <pc:chgData name="Ren Ping Liu" userId="60ce823c-5cb7-4d3e-be0b-034740f7a9f3" providerId="ADAL" clId="{2FD6BC8F-2D40-D44F-84F9-596F3237F1CE}" dt="2022-01-25T08:11:25.861" v="722" actId="2696"/>
        <pc:sldMkLst>
          <pc:docMk/>
          <pc:sldMk cId="803740350" sldId="1197"/>
        </pc:sldMkLst>
      </pc:sldChg>
      <pc:sldChg chg="del">
        <pc:chgData name="Ren Ping Liu" userId="60ce823c-5cb7-4d3e-be0b-034740f7a9f3" providerId="ADAL" clId="{2FD6BC8F-2D40-D44F-84F9-596F3237F1CE}" dt="2022-01-25T08:11:25.861" v="722" actId="2696"/>
        <pc:sldMkLst>
          <pc:docMk/>
          <pc:sldMk cId="473837047" sldId="1198"/>
        </pc:sldMkLst>
      </pc:sldChg>
      <pc:sldChg chg="del">
        <pc:chgData name="Ren Ping Liu" userId="60ce823c-5cb7-4d3e-be0b-034740f7a9f3" providerId="ADAL" clId="{2FD6BC8F-2D40-D44F-84F9-596F3237F1CE}" dt="2022-01-25T08:11:25.861" v="722" actId="2696"/>
        <pc:sldMkLst>
          <pc:docMk/>
          <pc:sldMk cId="3774413299" sldId="1199"/>
        </pc:sldMkLst>
      </pc:sldChg>
      <pc:sldChg chg="del">
        <pc:chgData name="Ren Ping Liu" userId="60ce823c-5cb7-4d3e-be0b-034740f7a9f3" providerId="ADAL" clId="{2FD6BC8F-2D40-D44F-84F9-596F3237F1CE}" dt="2022-01-25T08:11:25.861" v="722" actId="2696"/>
        <pc:sldMkLst>
          <pc:docMk/>
          <pc:sldMk cId="1619693471" sldId="1200"/>
        </pc:sldMkLst>
      </pc:sldChg>
      <pc:sldChg chg="del">
        <pc:chgData name="Ren Ping Liu" userId="60ce823c-5cb7-4d3e-be0b-034740f7a9f3" providerId="ADAL" clId="{2FD6BC8F-2D40-D44F-84F9-596F3237F1CE}" dt="2022-01-25T08:11:25.861" v="722" actId="2696"/>
        <pc:sldMkLst>
          <pc:docMk/>
          <pc:sldMk cId="1610667146" sldId="1201"/>
        </pc:sldMkLst>
      </pc:sldChg>
      <pc:sldChg chg="del">
        <pc:chgData name="Ren Ping Liu" userId="60ce823c-5cb7-4d3e-be0b-034740f7a9f3" providerId="ADAL" clId="{2FD6BC8F-2D40-D44F-84F9-596F3237F1CE}" dt="2022-01-25T08:11:25.861" v="722" actId="2696"/>
        <pc:sldMkLst>
          <pc:docMk/>
          <pc:sldMk cId="518641852" sldId="1202"/>
        </pc:sldMkLst>
      </pc:sldChg>
      <pc:sldChg chg="del">
        <pc:chgData name="Ren Ping Liu" userId="60ce823c-5cb7-4d3e-be0b-034740f7a9f3" providerId="ADAL" clId="{2FD6BC8F-2D40-D44F-84F9-596F3237F1CE}" dt="2022-01-25T08:11:25.861" v="722" actId="2696"/>
        <pc:sldMkLst>
          <pc:docMk/>
          <pc:sldMk cId="1761510866" sldId="1203"/>
        </pc:sldMkLst>
      </pc:sldChg>
      <pc:sldChg chg="del">
        <pc:chgData name="Ren Ping Liu" userId="60ce823c-5cb7-4d3e-be0b-034740f7a9f3" providerId="ADAL" clId="{2FD6BC8F-2D40-D44F-84F9-596F3237F1CE}" dt="2022-01-25T00:43:39.139" v="568" actId="2696"/>
        <pc:sldMkLst>
          <pc:docMk/>
          <pc:sldMk cId="3641842256" sldId="1205"/>
        </pc:sldMkLst>
      </pc:sldChg>
      <pc:sldChg chg="ord">
        <pc:chgData name="Ren Ping Liu" userId="60ce823c-5cb7-4d3e-be0b-034740f7a9f3" providerId="ADAL" clId="{2FD6BC8F-2D40-D44F-84F9-596F3237F1CE}" dt="2022-01-25T02:49:07.377" v="711" actId="20578"/>
        <pc:sldMkLst>
          <pc:docMk/>
          <pc:sldMk cId="1022194691" sldId="1208"/>
        </pc:sldMkLst>
      </pc:sldChg>
      <pc:sldChg chg="del">
        <pc:chgData name="Ren Ping Liu" userId="60ce823c-5cb7-4d3e-be0b-034740f7a9f3" providerId="ADAL" clId="{2FD6BC8F-2D40-D44F-84F9-596F3237F1CE}" dt="2022-01-25T07:23:52.688" v="720" actId="2696"/>
        <pc:sldMkLst>
          <pc:docMk/>
          <pc:sldMk cId="762754058" sldId="1209"/>
        </pc:sldMkLst>
      </pc:sldChg>
      <pc:sldChg chg="del">
        <pc:chgData name="Ren Ping Liu" userId="60ce823c-5cb7-4d3e-be0b-034740f7a9f3" providerId="ADAL" clId="{2FD6BC8F-2D40-D44F-84F9-596F3237F1CE}" dt="2022-01-25T07:23:52.688" v="720" actId="2696"/>
        <pc:sldMkLst>
          <pc:docMk/>
          <pc:sldMk cId="2993906901" sldId="1210"/>
        </pc:sldMkLst>
      </pc:sldChg>
      <pc:sldChg chg="del">
        <pc:chgData name="Ren Ping Liu" userId="60ce823c-5cb7-4d3e-be0b-034740f7a9f3" providerId="ADAL" clId="{2FD6BC8F-2D40-D44F-84F9-596F3237F1CE}" dt="2022-01-25T07:23:52.688" v="720" actId="2696"/>
        <pc:sldMkLst>
          <pc:docMk/>
          <pc:sldMk cId="2690081605" sldId="1211"/>
        </pc:sldMkLst>
      </pc:sldChg>
      <pc:sldChg chg="del">
        <pc:chgData name="Ren Ping Liu" userId="60ce823c-5cb7-4d3e-be0b-034740f7a9f3" providerId="ADAL" clId="{2FD6BC8F-2D40-D44F-84F9-596F3237F1CE}" dt="2022-01-25T07:23:52.688" v="720" actId="2696"/>
        <pc:sldMkLst>
          <pc:docMk/>
          <pc:sldMk cId="2261465745" sldId="1212"/>
        </pc:sldMkLst>
      </pc:sldChg>
      <pc:sldChg chg="modSp add mod">
        <pc:chgData name="Ren Ping Liu" userId="60ce823c-5cb7-4d3e-be0b-034740f7a9f3" providerId="ADAL" clId="{2FD6BC8F-2D40-D44F-84F9-596F3237F1CE}" dt="2022-01-24T06:52:21.927" v="75" actId="207"/>
        <pc:sldMkLst>
          <pc:docMk/>
          <pc:sldMk cId="2510510853" sldId="1216"/>
        </pc:sldMkLst>
        <pc:spChg chg="mod">
          <ac:chgData name="Ren Ping Liu" userId="60ce823c-5cb7-4d3e-be0b-034740f7a9f3" providerId="ADAL" clId="{2FD6BC8F-2D40-D44F-84F9-596F3237F1CE}" dt="2022-01-24T06:52:21.927" v="75" actId="207"/>
          <ac:spMkLst>
            <pc:docMk/>
            <pc:sldMk cId="2510510853" sldId="1216"/>
            <ac:spMk id="9" creationId="{55AB9D8D-7F05-094B-8DA6-3095A7A7A096}"/>
          </ac:spMkLst>
        </pc:spChg>
      </pc:sldChg>
      <pc:sldChg chg="modSp add mod">
        <pc:chgData name="Ren Ping Liu" userId="60ce823c-5cb7-4d3e-be0b-034740f7a9f3" providerId="ADAL" clId="{2FD6BC8F-2D40-D44F-84F9-596F3237F1CE}" dt="2022-01-24T23:43:15.918" v="339" actId="207"/>
        <pc:sldMkLst>
          <pc:docMk/>
          <pc:sldMk cId="3921822895" sldId="1217"/>
        </pc:sldMkLst>
        <pc:spChg chg="mod">
          <ac:chgData name="Ren Ping Liu" userId="60ce823c-5cb7-4d3e-be0b-034740f7a9f3" providerId="ADAL" clId="{2FD6BC8F-2D40-D44F-84F9-596F3237F1CE}" dt="2022-01-24T23:43:15.918" v="339" actId="207"/>
          <ac:spMkLst>
            <pc:docMk/>
            <pc:sldMk cId="3921822895" sldId="1217"/>
            <ac:spMk id="9" creationId="{55AB9D8D-7F05-094B-8DA6-3095A7A7A096}"/>
          </ac:spMkLst>
        </pc:spChg>
      </pc:sldChg>
      <pc:sldChg chg="modSp add mod">
        <pc:chgData name="Ren Ping Liu" userId="60ce823c-5cb7-4d3e-be0b-034740f7a9f3" providerId="ADAL" clId="{2FD6BC8F-2D40-D44F-84F9-596F3237F1CE}" dt="2022-01-24T23:59:00.134" v="453" actId="207"/>
        <pc:sldMkLst>
          <pc:docMk/>
          <pc:sldMk cId="2328040441" sldId="1218"/>
        </pc:sldMkLst>
        <pc:spChg chg="mod">
          <ac:chgData name="Ren Ping Liu" userId="60ce823c-5cb7-4d3e-be0b-034740f7a9f3" providerId="ADAL" clId="{2FD6BC8F-2D40-D44F-84F9-596F3237F1CE}" dt="2022-01-24T23:59:00.134" v="453" actId="207"/>
          <ac:spMkLst>
            <pc:docMk/>
            <pc:sldMk cId="2328040441" sldId="1218"/>
            <ac:spMk id="9" creationId="{55AB9D8D-7F05-094B-8DA6-3095A7A7A096}"/>
          </ac:spMkLst>
        </pc:spChg>
      </pc:sldChg>
      <pc:sldChg chg="addSp delSp modSp new mod modAnim">
        <pc:chgData name="Ren Ping Liu" userId="60ce823c-5cb7-4d3e-be0b-034740f7a9f3" providerId="ADAL" clId="{2FD6BC8F-2D40-D44F-84F9-596F3237F1CE}" dt="2022-01-25T00:34:31.694" v="555" actId="1076"/>
        <pc:sldMkLst>
          <pc:docMk/>
          <pc:sldMk cId="833942602" sldId="1219"/>
        </pc:sldMkLst>
        <pc:spChg chg="mod">
          <ac:chgData name="Ren Ping Liu" userId="60ce823c-5cb7-4d3e-be0b-034740f7a9f3" providerId="ADAL" clId="{2FD6BC8F-2D40-D44F-84F9-596F3237F1CE}" dt="2022-01-25T00:33:49.951" v="552" actId="20577"/>
          <ac:spMkLst>
            <pc:docMk/>
            <pc:sldMk cId="833942602" sldId="1219"/>
            <ac:spMk id="2" creationId="{FF9D6857-234A-D64A-9D18-4007878C285D}"/>
          </ac:spMkLst>
        </pc:spChg>
        <pc:spChg chg="del">
          <ac:chgData name="Ren Ping Liu" userId="60ce823c-5cb7-4d3e-be0b-034740f7a9f3" providerId="ADAL" clId="{2FD6BC8F-2D40-D44F-84F9-596F3237F1CE}" dt="2022-01-25T00:34:14.902" v="553" actId="478"/>
          <ac:spMkLst>
            <pc:docMk/>
            <pc:sldMk cId="833942602" sldId="1219"/>
            <ac:spMk id="3" creationId="{BE61AE54-E298-D34E-8761-7DE5596D2D5C}"/>
          </ac:spMkLst>
        </pc:spChg>
        <pc:spChg chg="del">
          <ac:chgData name="Ren Ping Liu" userId="60ce823c-5cb7-4d3e-be0b-034740f7a9f3" providerId="ADAL" clId="{2FD6BC8F-2D40-D44F-84F9-596F3237F1CE}" dt="2022-01-25T00:34:14.902" v="553" actId="478"/>
          <ac:spMkLst>
            <pc:docMk/>
            <pc:sldMk cId="833942602" sldId="1219"/>
            <ac:spMk id="4" creationId="{91A11485-6190-1240-A55B-7F6F01B0ADE0}"/>
          </ac:spMkLst>
        </pc:spChg>
        <pc:spChg chg="add mod">
          <ac:chgData name="Ren Ping Liu" userId="60ce823c-5cb7-4d3e-be0b-034740f7a9f3" providerId="ADAL" clId="{2FD6BC8F-2D40-D44F-84F9-596F3237F1CE}" dt="2022-01-25T00:34:31.694" v="555" actId="1076"/>
          <ac:spMkLst>
            <pc:docMk/>
            <pc:sldMk cId="833942602" sldId="1219"/>
            <ac:spMk id="6" creationId="{6F5AAB9A-7611-C741-9481-B6B699EF0DA8}"/>
          </ac:spMkLst>
        </pc:spChg>
        <pc:spChg chg="add mod">
          <ac:chgData name="Ren Ping Liu" userId="60ce823c-5cb7-4d3e-be0b-034740f7a9f3" providerId="ADAL" clId="{2FD6BC8F-2D40-D44F-84F9-596F3237F1CE}" dt="2022-01-25T00:34:31.694" v="555" actId="1076"/>
          <ac:spMkLst>
            <pc:docMk/>
            <pc:sldMk cId="833942602" sldId="1219"/>
            <ac:spMk id="7" creationId="{F6D6025C-2814-DD4A-B9F1-C3047FF70769}"/>
          </ac:spMkLst>
        </pc:spChg>
        <pc:spChg chg="add mod">
          <ac:chgData name="Ren Ping Liu" userId="60ce823c-5cb7-4d3e-be0b-034740f7a9f3" providerId="ADAL" clId="{2FD6BC8F-2D40-D44F-84F9-596F3237F1CE}" dt="2022-01-25T00:34:31.694" v="555" actId="1076"/>
          <ac:spMkLst>
            <pc:docMk/>
            <pc:sldMk cId="833942602" sldId="1219"/>
            <ac:spMk id="8" creationId="{56060CAE-967E-E24F-A15C-182142795745}"/>
          </ac:spMkLst>
        </pc:spChg>
        <pc:spChg chg="add mod">
          <ac:chgData name="Ren Ping Liu" userId="60ce823c-5cb7-4d3e-be0b-034740f7a9f3" providerId="ADAL" clId="{2FD6BC8F-2D40-D44F-84F9-596F3237F1CE}" dt="2022-01-25T00:34:31.694" v="555" actId="1076"/>
          <ac:spMkLst>
            <pc:docMk/>
            <pc:sldMk cId="833942602" sldId="1219"/>
            <ac:spMk id="9" creationId="{03A4E5B7-52F6-F04F-9066-A0BC6F40964A}"/>
          </ac:spMkLst>
        </pc:spChg>
        <pc:spChg chg="mod">
          <ac:chgData name="Ren Ping Liu" userId="60ce823c-5cb7-4d3e-be0b-034740f7a9f3" providerId="ADAL" clId="{2FD6BC8F-2D40-D44F-84F9-596F3237F1CE}" dt="2022-01-25T00:34:31.694" v="555" actId="1076"/>
          <ac:spMkLst>
            <pc:docMk/>
            <pc:sldMk cId="833942602" sldId="1219"/>
            <ac:spMk id="11" creationId="{3D23C1D3-F0AF-B54E-8939-FFF0F426D394}"/>
          </ac:spMkLst>
        </pc:spChg>
        <pc:spChg chg="mod">
          <ac:chgData name="Ren Ping Liu" userId="60ce823c-5cb7-4d3e-be0b-034740f7a9f3" providerId="ADAL" clId="{2FD6BC8F-2D40-D44F-84F9-596F3237F1CE}" dt="2022-01-25T00:34:31.694" v="555" actId="1076"/>
          <ac:spMkLst>
            <pc:docMk/>
            <pc:sldMk cId="833942602" sldId="1219"/>
            <ac:spMk id="12" creationId="{8B815596-06CE-7B45-8551-B4482ADBC4F8}"/>
          </ac:spMkLst>
        </pc:spChg>
        <pc:spChg chg="add mod">
          <ac:chgData name="Ren Ping Liu" userId="60ce823c-5cb7-4d3e-be0b-034740f7a9f3" providerId="ADAL" clId="{2FD6BC8F-2D40-D44F-84F9-596F3237F1CE}" dt="2022-01-25T00:34:31.694" v="555" actId="1076"/>
          <ac:spMkLst>
            <pc:docMk/>
            <pc:sldMk cId="833942602" sldId="1219"/>
            <ac:spMk id="13" creationId="{2505D08F-AB8C-D442-BC86-297220666FF6}"/>
          </ac:spMkLst>
        </pc:spChg>
        <pc:spChg chg="add mod">
          <ac:chgData name="Ren Ping Liu" userId="60ce823c-5cb7-4d3e-be0b-034740f7a9f3" providerId="ADAL" clId="{2FD6BC8F-2D40-D44F-84F9-596F3237F1CE}" dt="2022-01-25T00:34:31.694" v="555" actId="1076"/>
          <ac:spMkLst>
            <pc:docMk/>
            <pc:sldMk cId="833942602" sldId="1219"/>
            <ac:spMk id="14" creationId="{0D8A9417-3DD8-5C42-A100-F5E773155534}"/>
          </ac:spMkLst>
        </pc:spChg>
        <pc:spChg chg="add mod">
          <ac:chgData name="Ren Ping Liu" userId="60ce823c-5cb7-4d3e-be0b-034740f7a9f3" providerId="ADAL" clId="{2FD6BC8F-2D40-D44F-84F9-596F3237F1CE}" dt="2022-01-25T00:34:31.694" v="555" actId="1076"/>
          <ac:spMkLst>
            <pc:docMk/>
            <pc:sldMk cId="833942602" sldId="1219"/>
            <ac:spMk id="15" creationId="{517F854A-25CC-FC4E-A3E6-6967460A4081}"/>
          </ac:spMkLst>
        </pc:spChg>
        <pc:spChg chg="add mod">
          <ac:chgData name="Ren Ping Liu" userId="60ce823c-5cb7-4d3e-be0b-034740f7a9f3" providerId="ADAL" clId="{2FD6BC8F-2D40-D44F-84F9-596F3237F1CE}" dt="2022-01-25T00:34:31.694" v="555" actId="1076"/>
          <ac:spMkLst>
            <pc:docMk/>
            <pc:sldMk cId="833942602" sldId="1219"/>
            <ac:spMk id="16" creationId="{4DDA64AF-F3CC-084E-9E9A-F0169BA6AE34}"/>
          </ac:spMkLst>
        </pc:spChg>
        <pc:spChg chg="add mod">
          <ac:chgData name="Ren Ping Liu" userId="60ce823c-5cb7-4d3e-be0b-034740f7a9f3" providerId="ADAL" clId="{2FD6BC8F-2D40-D44F-84F9-596F3237F1CE}" dt="2022-01-25T00:34:31.694" v="555" actId="1076"/>
          <ac:spMkLst>
            <pc:docMk/>
            <pc:sldMk cId="833942602" sldId="1219"/>
            <ac:spMk id="17" creationId="{AAE6DE67-DD94-8F46-80B2-3235E84F7B6D}"/>
          </ac:spMkLst>
        </pc:spChg>
        <pc:spChg chg="add mod">
          <ac:chgData name="Ren Ping Liu" userId="60ce823c-5cb7-4d3e-be0b-034740f7a9f3" providerId="ADAL" clId="{2FD6BC8F-2D40-D44F-84F9-596F3237F1CE}" dt="2022-01-25T00:34:31.694" v="555" actId="1076"/>
          <ac:spMkLst>
            <pc:docMk/>
            <pc:sldMk cId="833942602" sldId="1219"/>
            <ac:spMk id="18" creationId="{2D16073A-9E09-8043-A7B7-844B36026319}"/>
          </ac:spMkLst>
        </pc:spChg>
        <pc:spChg chg="add mod">
          <ac:chgData name="Ren Ping Liu" userId="60ce823c-5cb7-4d3e-be0b-034740f7a9f3" providerId="ADAL" clId="{2FD6BC8F-2D40-D44F-84F9-596F3237F1CE}" dt="2022-01-25T00:34:31.694" v="555" actId="1076"/>
          <ac:spMkLst>
            <pc:docMk/>
            <pc:sldMk cId="833942602" sldId="1219"/>
            <ac:spMk id="19" creationId="{F86D2ED5-5FCD-EB4A-848D-9FAD1860B16E}"/>
          </ac:spMkLst>
        </pc:spChg>
        <pc:spChg chg="add mod">
          <ac:chgData name="Ren Ping Liu" userId="60ce823c-5cb7-4d3e-be0b-034740f7a9f3" providerId="ADAL" clId="{2FD6BC8F-2D40-D44F-84F9-596F3237F1CE}" dt="2022-01-25T00:34:31.694" v="555" actId="1076"/>
          <ac:spMkLst>
            <pc:docMk/>
            <pc:sldMk cId="833942602" sldId="1219"/>
            <ac:spMk id="20" creationId="{76BEA8DA-3384-E447-8CF0-65FEAD36D631}"/>
          </ac:spMkLst>
        </pc:spChg>
        <pc:spChg chg="add mod">
          <ac:chgData name="Ren Ping Liu" userId="60ce823c-5cb7-4d3e-be0b-034740f7a9f3" providerId="ADAL" clId="{2FD6BC8F-2D40-D44F-84F9-596F3237F1CE}" dt="2022-01-25T00:34:31.694" v="555" actId="1076"/>
          <ac:spMkLst>
            <pc:docMk/>
            <pc:sldMk cId="833942602" sldId="1219"/>
            <ac:spMk id="21" creationId="{0A0C4ECA-598D-834C-BBB4-6FBF20EF5A6A}"/>
          </ac:spMkLst>
        </pc:spChg>
        <pc:spChg chg="add mod">
          <ac:chgData name="Ren Ping Liu" userId="60ce823c-5cb7-4d3e-be0b-034740f7a9f3" providerId="ADAL" clId="{2FD6BC8F-2D40-D44F-84F9-596F3237F1CE}" dt="2022-01-25T00:34:31.694" v="555" actId="1076"/>
          <ac:spMkLst>
            <pc:docMk/>
            <pc:sldMk cId="833942602" sldId="1219"/>
            <ac:spMk id="22" creationId="{EBC25194-FC10-7342-9A39-B23DE9FCFA74}"/>
          </ac:spMkLst>
        </pc:spChg>
        <pc:spChg chg="add mod">
          <ac:chgData name="Ren Ping Liu" userId="60ce823c-5cb7-4d3e-be0b-034740f7a9f3" providerId="ADAL" clId="{2FD6BC8F-2D40-D44F-84F9-596F3237F1CE}" dt="2022-01-25T00:34:31.694" v="555" actId="1076"/>
          <ac:spMkLst>
            <pc:docMk/>
            <pc:sldMk cId="833942602" sldId="1219"/>
            <ac:spMk id="23" creationId="{3B87ECF3-767C-2C4E-806A-0BAC126E9B67}"/>
          </ac:spMkLst>
        </pc:spChg>
        <pc:spChg chg="add mod">
          <ac:chgData name="Ren Ping Liu" userId="60ce823c-5cb7-4d3e-be0b-034740f7a9f3" providerId="ADAL" clId="{2FD6BC8F-2D40-D44F-84F9-596F3237F1CE}" dt="2022-01-25T00:34:31.694" v="555" actId="1076"/>
          <ac:spMkLst>
            <pc:docMk/>
            <pc:sldMk cId="833942602" sldId="1219"/>
            <ac:spMk id="24" creationId="{A807BD2D-315B-A843-BF0F-3FA39DF80170}"/>
          </ac:spMkLst>
        </pc:spChg>
        <pc:spChg chg="add mod">
          <ac:chgData name="Ren Ping Liu" userId="60ce823c-5cb7-4d3e-be0b-034740f7a9f3" providerId="ADAL" clId="{2FD6BC8F-2D40-D44F-84F9-596F3237F1CE}" dt="2022-01-25T00:34:31.694" v="555" actId="1076"/>
          <ac:spMkLst>
            <pc:docMk/>
            <pc:sldMk cId="833942602" sldId="1219"/>
            <ac:spMk id="25" creationId="{EDD93FB2-82F2-D84B-979E-A5DF250D1610}"/>
          </ac:spMkLst>
        </pc:spChg>
        <pc:spChg chg="mod">
          <ac:chgData name="Ren Ping Liu" userId="60ce823c-5cb7-4d3e-be0b-034740f7a9f3" providerId="ADAL" clId="{2FD6BC8F-2D40-D44F-84F9-596F3237F1CE}" dt="2022-01-25T00:34:31.694" v="555" actId="1076"/>
          <ac:spMkLst>
            <pc:docMk/>
            <pc:sldMk cId="833942602" sldId="1219"/>
            <ac:spMk id="27" creationId="{C7D8392F-7785-0742-99DA-D84071D08748}"/>
          </ac:spMkLst>
        </pc:spChg>
        <pc:spChg chg="mod">
          <ac:chgData name="Ren Ping Liu" userId="60ce823c-5cb7-4d3e-be0b-034740f7a9f3" providerId="ADAL" clId="{2FD6BC8F-2D40-D44F-84F9-596F3237F1CE}" dt="2022-01-25T00:34:31.694" v="555" actId="1076"/>
          <ac:spMkLst>
            <pc:docMk/>
            <pc:sldMk cId="833942602" sldId="1219"/>
            <ac:spMk id="28" creationId="{7FBFB1CA-2345-CD4F-89CA-8038AA7A1D99}"/>
          </ac:spMkLst>
        </pc:spChg>
        <pc:spChg chg="mod">
          <ac:chgData name="Ren Ping Liu" userId="60ce823c-5cb7-4d3e-be0b-034740f7a9f3" providerId="ADAL" clId="{2FD6BC8F-2D40-D44F-84F9-596F3237F1CE}" dt="2022-01-25T00:34:31.694" v="555" actId="1076"/>
          <ac:spMkLst>
            <pc:docMk/>
            <pc:sldMk cId="833942602" sldId="1219"/>
            <ac:spMk id="30" creationId="{7C685881-D5CE-AD4D-9415-E1A2C32249E3}"/>
          </ac:spMkLst>
        </pc:spChg>
        <pc:spChg chg="mod">
          <ac:chgData name="Ren Ping Liu" userId="60ce823c-5cb7-4d3e-be0b-034740f7a9f3" providerId="ADAL" clId="{2FD6BC8F-2D40-D44F-84F9-596F3237F1CE}" dt="2022-01-25T00:34:31.694" v="555" actId="1076"/>
          <ac:spMkLst>
            <pc:docMk/>
            <pc:sldMk cId="833942602" sldId="1219"/>
            <ac:spMk id="31" creationId="{2F18FB34-6E3A-9341-A555-7A90F4930D69}"/>
          </ac:spMkLst>
        </pc:spChg>
        <pc:spChg chg="mod">
          <ac:chgData name="Ren Ping Liu" userId="60ce823c-5cb7-4d3e-be0b-034740f7a9f3" providerId="ADAL" clId="{2FD6BC8F-2D40-D44F-84F9-596F3237F1CE}" dt="2022-01-25T00:34:31.694" v="555" actId="1076"/>
          <ac:spMkLst>
            <pc:docMk/>
            <pc:sldMk cId="833942602" sldId="1219"/>
            <ac:spMk id="33" creationId="{E886A52B-E83C-A14D-8ABD-336D61212301}"/>
          </ac:spMkLst>
        </pc:spChg>
        <pc:spChg chg="mod">
          <ac:chgData name="Ren Ping Liu" userId="60ce823c-5cb7-4d3e-be0b-034740f7a9f3" providerId="ADAL" clId="{2FD6BC8F-2D40-D44F-84F9-596F3237F1CE}" dt="2022-01-25T00:34:31.694" v="555" actId="1076"/>
          <ac:spMkLst>
            <pc:docMk/>
            <pc:sldMk cId="833942602" sldId="1219"/>
            <ac:spMk id="34" creationId="{CABBC422-31AE-DB40-AE9D-82FD1B6208D1}"/>
          </ac:spMkLst>
        </pc:spChg>
        <pc:spChg chg="mod">
          <ac:chgData name="Ren Ping Liu" userId="60ce823c-5cb7-4d3e-be0b-034740f7a9f3" providerId="ADAL" clId="{2FD6BC8F-2D40-D44F-84F9-596F3237F1CE}" dt="2022-01-25T00:34:31.694" v="555" actId="1076"/>
          <ac:spMkLst>
            <pc:docMk/>
            <pc:sldMk cId="833942602" sldId="1219"/>
            <ac:spMk id="36" creationId="{2E1B42DB-6A33-B049-B226-33D807BB12C6}"/>
          </ac:spMkLst>
        </pc:spChg>
        <pc:spChg chg="mod">
          <ac:chgData name="Ren Ping Liu" userId="60ce823c-5cb7-4d3e-be0b-034740f7a9f3" providerId="ADAL" clId="{2FD6BC8F-2D40-D44F-84F9-596F3237F1CE}" dt="2022-01-25T00:34:31.694" v="555" actId="1076"/>
          <ac:spMkLst>
            <pc:docMk/>
            <pc:sldMk cId="833942602" sldId="1219"/>
            <ac:spMk id="37" creationId="{D9CCA89B-5031-B541-98EE-328EEBDA9964}"/>
          </ac:spMkLst>
        </pc:spChg>
        <pc:spChg chg="mod">
          <ac:chgData name="Ren Ping Liu" userId="60ce823c-5cb7-4d3e-be0b-034740f7a9f3" providerId="ADAL" clId="{2FD6BC8F-2D40-D44F-84F9-596F3237F1CE}" dt="2022-01-25T00:34:31.694" v="555" actId="1076"/>
          <ac:spMkLst>
            <pc:docMk/>
            <pc:sldMk cId="833942602" sldId="1219"/>
            <ac:spMk id="39" creationId="{966FB13D-6616-9F44-B210-B73B45BB0B1A}"/>
          </ac:spMkLst>
        </pc:spChg>
        <pc:spChg chg="mod">
          <ac:chgData name="Ren Ping Liu" userId="60ce823c-5cb7-4d3e-be0b-034740f7a9f3" providerId="ADAL" clId="{2FD6BC8F-2D40-D44F-84F9-596F3237F1CE}" dt="2022-01-25T00:34:31.694" v="555" actId="1076"/>
          <ac:spMkLst>
            <pc:docMk/>
            <pc:sldMk cId="833942602" sldId="1219"/>
            <ac:spMk id="40" creationId="{E5CDB50A-7D15-954B-B615-4CB579A97CE1}"/>
          </ac:spMkLst>
        </pc:spChg>
        <pc:spChg chg="mod">
          <ac:chgData name="Ren Ping Liu" userId="60ce823c-5cb7-4d3e-be0b-034740f7a9f3" providerId="ADAL" clId="{2FD6BC8F-2D40-D44F-84F9-596F3237F1CE}" dt="2022-01-25T00:34:31.694" v="555" actId="1076"/>
          <ac:spMkLst>
            <pc:docMk/>
            <pc:sldMk cId="833942602" sldId="1219"/>
            <ac:spMk id="42" creationId="{30546B35-D066-5644-AAA1-F895046DF688}"/>
          </ac:spMkLst>
        </pc:spChg>
        <pc:spChg chg="mod">
          <ac:chgData name="Ren Ping Liu" userId="60ce823c-5cb7-4d3e-be0b-034740f7a9f3" providerId="ADAL" clId="{2FD6BC8F-2D40-D44F-84F9-596F3237F1CE}" dt="2022-01-25T00:34:31.694" v="555" actId="1076"/>
          <ac:spMkLst>
            <pc:docMk/>
            <pc:sldMk cId="833942602" sldId="1219"/>
            <ac:spMk id="43" creationId="{5CDED9E6-96DF-4041-ADB1-96525FE012F5}"/>
          </ac:spMkLst>
        </pc:spChg>
        <pc:spChg chg="mod">
          <ac:chgData name="Ren Ping Liu" userId="60ce823c-5cb7-4d3e-be0b-034740f7a9f3" providerId="ADAL" clId="{2FD6BC8F-2D40-D44F-84F9-596F3237F1CE}" dt="2022-01-25T00:34:31.694" v="555" actId="1076"/>
          <ac:spMkLst>
            <pc:docMk/>
            <pc:sldMk cId="833942602" sldId="1219"/>
            <ac:spMk id="44" creationId="{2B769352-9CA6-3141-B6F4-6E6C88BB5427}"/>
          </ac:spMkLst>
        </pc:spChg>
        <pc:spChg chg="mod">
          <ac:chgData name="Ren Ping Liu" userId="60ce823c-5cb7-4d3e-be0b-034740f7a9f3" providerId="ADAL" clId="{2FD6BC8F-2D40-D44F-84F9-596F3237F1CE}" dt="2022-01-25T00:34:31.694" v="555" actId="1076"/>
          <ac:spMkLst>
            <pc:docMk/>
            <pc:sldMk cId="833942602" sldId="1219"/>
            <ac:spMk id="45" creationId="{BBB17234-D3D1-654F-8FF2-0162E5D95D35}"/>
          </ac:spMkLst>
        </pc:spChg>
        <pc:spChg chg="mod">
          <ac:chgData name="Ren Ping Liu" userId="60ce823c-5cb7-4d3e-be0b-034740f7a9f3" providerId="ADAL" clId="{2FD6BC8F-2D40-D44F-84F9-596F3237F1CE}" dt="2022-01-25T00:34:31.694" v="555" actId="1076"/>
          <ac:spMkLst>
            <pc:docMk/>
            <pc:sldMk cId="833942602" sldId="1219"/>
            <ac:spMk id="47" creationId="{DB836801-12BF-FA4B-9619-6E74EB6CC3C6}"/>
          </ac:spMkLst>
        </pc:spChg>
        <pc:spChg chg="mod">
          <ac:chgData name="Ren Ping Liu" userId="60ce823c-5cb7-4d3e-be0b-034740f7a9f3" providerId="ADAL" clId="{2FD6BC8F-2D40-D44F-84F9-596F3237F1CE}" dt="2022-01-25T00:34:31.694" v="555" actId="1076"/>
          <ac:spMkLst>
            <pc:docMk/>
            <pc:sldMk cId="833942602" sldId="1219"/>
            <ac:spMk id="48" creationId="{AAA0DC49-4F39-3C4E-8BEF-31590CB96AEF}"/>
          </ac:spMkLst>
        </pc:spChg>
        <pc:spChg chg="add mod">
          <ac:chgData name="Ren Ping Liu" userId="60ce823c-5cb7-4d3e-be0b-034740f7a9f3" providerId="ADAL" clId="{2FD6BC8F-2D40-D44F-84F9-596F3237F1CE}" dt="2022-01-25T00:34:31.694" v="555" actId="1076"/>
          <ac:spMkLst>
            <pc:docMk/>
            <pc:sldMk cId="833942602" sldId="1219"/>
            <ac:spMk id="49" creationId="{139264BE-EE5A-A64E-A36D-0530333C6CA9}"/>
          </ac:spMkLst>
        </pc:spChg>
        <pc:grpChg chg="add mod">
          <ac:chgData name="Ren Ping Liu" userId="60ce823c-5cb7-4d3e-be0b-034740f7a9f3" providerId="ADAL" clId="{2FD6BC8F-2D40-D44F-84F9-596F3237F1CE}" dt="2022-01-25T00:34:31.694" v="555" actId="1076"/>
          <ac:grpSpMkLst>
            <pc:docMk/>
            <pc:sldMk cId="833942602" sldId="1219"/>
            <ac:grpSpMk id="10" creationId="{39A24B06-45EA-914C-AD83-BE4D73B48F04}"/>
          </ac:grpSpMkLst>
        </pc:grpChg>
        <pc:grpChg chg="add mod">
          <ac:chgData name="Ren Ping Liu" userId="60ce823c-5cb7-4d3e-be0b-034740f7a9f3" providerId="ADAL" clId="{2FD6BC8F-2D40-D44F-84F9-596F3237F1CE}" dt="2022-01-25T00:34:31.694" v="555" actId="1076"/>
          <ac:grpSpMkLst>
            <pc:docMk/>
            <pc:sldMk cId="833942602" sldId="1219"/>
            <ac:grpSpMk id="26" creationId="{8FEDBBB6-6DD1-AA41-BD03-6D43DC2FE8FD}"/>
          </ac:grpSpMkLst>
        </pc:grpChg>
        <pc:grpChg chg="add mod">
          <ac:chgData name="Ren Ping Liu" userId="60ce823c-5cb7-4d3e-be0b-034740f7a9f3" providerId="ADAL" clId="{2FD6BC8F-2D40-D44F-84F9-596F3237F1CE}" dt="2022-01-25T00:34:31.694" v="555" actId="1076"/>
          <ac:grpSpMkLst>
            <pc:docMk/>
            <pc:sldMk cId="833942602" sldId="1219"/>
            <ac:grpSpMk id="29" creationId="{57A7755F-4EC8-C044-B755-11DE109266A5}"/>
          </ac:grpSpMkLst>
        </pc:grpChg>
        <pc:grpChg chg="add mod">
          <ac:chgData name="Ren Ping Liu" userId="60ce823c-5cb7-4d3e-be0b-034740f7a9f3" providerId="ADAL" clId="{2FD6BC8F-2D40-D44F-84F9-596F3237F1CE}" dt="2022-01-25T00:34:31.694" v="555" actId="1076"/>
          <ac:grpSpMkLst>
            <pc:docMk/>
            <pc:sldMk cId="833942602" sldId="1219"/>
            <ac:grpSpMk id="32" creationId="{B7281C42-0372-6A44-8D2B-D6A31A6438F6}"/>
          </ac:grpSpMkLst>
        </pc:grpChg>
        <pc:grpChg chg="add mod">
          <ac:chgData name="Ren Ping Liu" userId="60ce823c-5cb7-4d3e-be0b-034740f7a9f3" providerId="ADAL" clId="{2FD6BC8F-2D40-D44F-84F9-596F3237F1CE}" dt="2022-01-25T00:34:31.694" v="555" actId="1076"/>
          <ac:grpSpMkLst>
            <pc:docMk/>
            <pc:sldMk cId="833942602" sldId="1219"/>
            <ac:grpSpMk id="35" creationId="{E3F5C4A6-7549-9948-9B84-97C629F5CF6D}"/>
          </ac:grpSpMkLst>
        </pc:grpChg>
        <pc:grpChg chg="add mod">
          <ac:chgData name="Ren Ping Liu" userId="60ce823c-5cb7-4d3e-be0b-034740f7a9f3" providerId="ADAL" clId="{2FD6BC8F-2D40-D44F-84F9-596F3237F1CE}" dt="2022-01-25T00:34:31.694" v="555" actId="1076"/>
          <ac:grpSpMkLst>
            <pc:docMk/>
            <pc:sldMk cId="833942602" sldId="1219"/>
            <ac:grpSpMk id="38" creationId="{272BD217-1883-FB4F-9376-401ABBC312C3}"/>
          </ac:grpSpMkLst>
        </pc:grpChg>
        <pc:grpChg chg="add mod">
          <ac:chgData name="Ren Ping Liu" userId="60ce823c-5cb7-4d3e-be0b-034740f7a9f3" providerId="ADAL" clId="{2FD6BC8F-2D40-D44F-84F9-596F3237F1CE}" dt="2022-01-25T00:34:31.694" v="555" actId="1076"/>
          <ac:grpSpMkLst>
            <pc:docMk/>
            <pc:sldMk cId="833942602" sldId="1219"/>
            <ac:grpSpMk id="41" creationId="{612355F1-6DB2-E848-B277-C52B387DFEC6}"/>
          </ac:grpSpMkLst>
        </pc:grpChg>
        <pc:grpChg chg="add mod">
          <ac:chgData name="Ren Ping Liu" userId="60ce823c-5cb7-4d3e-be0b-034740f7a9f3" providerId="ADAL" clId="{2FD6BC8F-2D40-D44F-84F9-596F3237F1CE}" dt="2022-01-25T00:34:31.694" v="555" actId="1076"/>
          <ac:grpSpMkLst>
            <pc:docMk/>
            <pc:sldMk cId="833942602" sldId="1219"/>
            <ac:grpSpMk id="46" creationId="{63E2B3A2-1000-9A45-80F9-A7C5A39FF89C}"/>
          </ac:grpSpMkLst>
        </pc:grpChg>
      </pc:sldChg>
      <pc:sldChg chg="addSp delSp modSp add mod delAnim">
        <pc:chgData name="Ren Ping Liu" userId="60ce823c-5cb7-4d3e-be0b-034740f7a9f3" providerId="ADAL" clId="{2FD6BC8F-2D40-D44F-84F9-596F3237F1CE}" dt="2022-01-25T07:23:28.049" v="719" actId="14100"/>
        <pc:sldMkLst>
          <pc:docMk/>
          <pc:sldMk cId="3998624380" sldId="1220"/>
        </pc:sldMkLst>
        <pc:spChg chg="add mod">
          <ac:chgData name="Ren Ping Liu" userId="60ce823c-5cb7-4d3e-be0b-034740f7a9f3" providerId="ADAL" clId="{2FD6BC8F-2D40-D44F-84F9-596F3237F1CE}" dt="2022-01-25T02:37:30.970" v="689" actId="207"/>
          <ac:spMkLst>
            <pc:docMk/>
            <pc:sldMk cId="3998624380" sldId="1220"/>
            <ac:spMk id="3" creationId="{184F2158-9325-9F4F-91DB-42D1BE46A56A}"/>
          </ac:spMkLst>
        </pc:spChg>
        <pc:spChg chg="del">
          <ac:chgData name="Ren Ping Liu" userId="60ce823c-5cb7-4d3e-be0b-034740f7a9f3" providerId="ADAL" clId="{2FD6BC8F-2D40-D44F-84F9-596F3237F1CE}" dt="2022-01-25T00:54:53.668" v="570" actId="478"/>
          <ac:spMkLst>
            <pc:docMk/>
            <pc:sldMk cId="3998624380" sldId="1220"/>
            <ac:spMk id="6" creationId="{E31BA10A-DEA2-4D4B-AB0D-89FB36E5C7B3}"/>
          </ac:spMkLst>
        </pc:spChg>
        <pc:spChg chg="del">
          <ac:chgData name="Ren Ping Liu" userId="60ce823c-5cb7-4d3e-be0b-034740f7a9f3" providerId="ADAL" clId="{2FD6BC8F-2D40-D44F-84F9-596F3237F1CE}" dt="2022-01-25T00:57:02.112" v="580" actId="478"/>
          <ac:spMkLst>
            <pc:docMk/>
            <pc:sldMk cId="3998624380" sldId="1220"/>
            <ac:spMk id="78" creationId="{58138FEE-B5E2-DF48-8378-96F53EA03F37}"/>
          </ac:spMkLst>
        </pc:spChg>
        <pc:spChg chg="del topLvl">
          <ac:chgData name="Ren Ping Liu" userId="60ce823c-5cb7-4d3e-be0b-034740f7a9f3" providerId="ADAL" clId="{2FD6BC8F-2D40-D44F-84F9-596F3237F1CE}" dt="2022-01-25T00:56:17.200" v="575" actId="478"/>
          <ac:spMkLst>
            <pc:docMk/>
            <pc:sldMk cId="3998624380" sldId="1220"/>
            <ac:spMk id="86" creationId="{A1C3D94C-83E9-0F40-97E5-B369E086816C}"/>
          </ac:spMkLst>
        </pc:spChg>
        <pc:spChg chg="add mod">
          <ac:chgData name="Ren Ping Liu" userId="60ce823c-5cb7-4d3e-be0b-034740f7a9f3" providerId="ADAL" clId="{2FD6BC8F-2D40-D44F-84F9-596F3237F1CE}" dt="2022-01-25T01:01:22.977" v="605" actId="20577"/>
          <ac:spMkLst>
            <pc:docMk/>
            <pc:sldMk cId="3998624380" sldId="1220"/>
            <ac:spMk id="123" creationId="{87E8440E-328D-0046-AA98-EE16F08931B9}"/>
          </ac:spMkLst>
        </pc:spChg>
        <pc:spChg chg="add del mod">
          <ac:chgData name="Ren Ping Liu" userId="60ce823c-5cb7-4d3e-be0b-034740f7a9f3" providerId="ADAL" clId="{2FD6BC8F-2D40-D44F-84F9-596F3237F1CE}" dt="2022-01-25T01:01:37.356" v="607"/>
          <ac:spMkLst>
            <pc:docMk/>
            <pc:sldMk cId="3998624380" sldId="1220"/>
            <ac:spMk id="124" creationId="{33110157-0232-A34F-8CB0-0863E2A7A41E}"/>
          </ac:spMkLst>
        </pc:spChg>
        <pc:spChg chg="add mod">
          <ac:chgData name="Ren Ping Liu" userId="60ce823c-5cb7-4d3e-be0b-034740f7a9f3" providerId="ADAL" clId="{2FD6BC8F-2D40-D44F-84F9-596F3237F1CE}" dt="2022-01-25T01:01:48.628" v="613" actId="20577"/>
          <ac:spMkLst>
            <pc:docMk/>
            <pc:sldMk cId="3998624380" sldId="1220"/>
            <ac:spMk id="125" creationId="{84B2B895-A304-C34C-852B-B374BF557B55}"/>
          </ac:spMkLst>
        </pc:spChg>
        <pc:spChg chg="add mod">
          <ac:chgData name="Ren Ping Liu" userId="60ce823c-5cb7-4d3e-be0b-034740f7a9f3" providerId="ADAL" clId="{2FD6BC8F-2D40-D44F-84F9-596F3237F1CE}" dt="2022-01-25T01:02:36.936" v="638" actId="20577"/>
          <ac:spMkLst>
            <pc:docMk/>
            <pc:sldMk cId="3998624380" sldId="1220"/>
            <ac:spMk id="126" creationId="{032EC034-9E78-EC42-9A5E-75FFD5D5633F}"/>
          </ac:spMkLst>
        </pc:spChg>
        <pc:spChg chg="add mod">
          <ac:chgData name="Ren Ping Liu" userId="60ce823c-5cb7-4d3e-be0b-034740f7a9f3" providerId="ADAL" clId="{2FD6BC8F-2D40-D44F-84F9-596F3237F1CE}" dt="2022-01-25T02:40:26.476" v="709" actId="20577"/>
          <ac:spMkLst>
            <pc:docMk/>
            <pc:sldMk cId="3998624380" sldId="1220"/>
            <ac:spMk id="127" creationId="{2F689A29-2DB2-E242-87A5-A9543AABB8A9}"/>
          </ac:spMkLst>
        </pc:spChg>
        <pc:spChg chg="add del mod">
          <ac:chgData name="Ren Ping Liu" userId="60ce823c-5cb7-4d3e-be0b-034740f7a9f3" providerId="ADAL" clId="{2FD6BC8F-2D40-D44F-84F9-596F3237F1CE}" dt="2022-01-25T01:04:33.080" v="653" actId="478"/>
          <ac:spMkLst>
            <pc:docMk/>
            <pc:sldMk cId="3998624380" sldId="1220"/>
            <ac:spMk id="128" creationId="{1171CBED-F3FE-0C47-A32E-C5AF652D8A87}"/>
          </ac:spMkLst>
        </pc:spChg>
        <pc:spChg chg="add mod">
          <ac:chgData name="Ren Ping Liu" userId="60ce823c-5cb7-4d3e-be0b-034740f7a9f3" providerId="ADAL" clId="{2FD6BC8F-2D40-D44F-84F9-596F3237F1CE}" dt="2022-01-25T02:39:22.173" v="698" actId="1076"/>
          <ac:spMkLst>
            <pc:docMk/>
            <pc:sldMk cId="3998624380" sldId="1220"/>
            <ac:spMk id="129" creationId="{7F9763CF-D008-984B-80A1-287E65270C6C}"/>
          </ac:spMkLst>
        </pc:spChg>
        <pc:spChg chg="add del mod">
          <ac:chgData name="Ren Ping Liu" userId="60ce823c-5cb7-4d3e-be0b-034740f7a9f3" providerId="ADAL" clId="{2FD6BC8F-2D40-D44F-84F9-596F3237F1CE}" dt="2022-01-25T02:39:14.261" v="697" actId="478"/>
          <ac:spMkLst>
            <pc:docMk/>
            <pc:sldMk cId="3998624380" sldId="1220"/>
            <ac:spMk id="130" creationId="{06D0B957-1B89-8E49-9672-1909EFF146D0}"/>
          </ac:spMkLst>
        </pc:spChg>
        <pc:grpChg chg="del">
          <ac:chgData name="Ren Ping Liu" userId="60ce823c-5cb7-4d3e-be0b-034740f7a9f3" providerId="ADAL" clId="{2FD6BC8F-2D40-D44F-84F9-596F3237F1CE}" dt="2022-01-25T00:55:13.743" v="571" actId="165"/>
          <ac:grpSpMkLst>
            <pc:docMk/>
            <pc:sldMk cId="3998624380" sldId="1220"/>
            <ac:grpSpMk id="4" creationId="{4B5D14E0-A0D3-934D-BBAE-EEDB9CC51924}"/>
          </ac:grpSpMkLst>
        </pc:grpChg>
        <pc:grpChg chg="del topLvl">
          <ac:chgData name="Ren Ping Liu" userId="60ce823c-5cb7-4d3e-be0b-034740f7a9f3" providerId="ADAL" clId="{2FD6BC8F-2D40-D44F-84F9-596F3237F1CE}" dt="2022-01-25T00:56:09.197" v="574" actId="478"/>
          <ac:grpSpMkLst>
            <pc:docMk/>
            <pc:sldMk cId="3998624380" sldId="1220"/>
            <ac:grpSpMk id="81" creationId="{1111BB3D-3EE3-524B-ADDE-3374E7ACC18F}"/>
          </ac:grpSpMkLst>
        </pc:grpChg>
        <pc:grpChg chg="del topLvl">
          <ac:chgData name="Ren Ping Liu" userId="60ce823c-5cb7-4d3e-be0b-034740f7a9f3" providerId="ADAL" clId="{2FD6BC8F-2D40-D44F-84F9-596F3237F1CE}" dt="2022-01-25T00:56:17.200" v="575" actId="478"/>
          <ac:grpSpMkLst>
            <pc:docMk/>
            <pc:sldMk cId="3998624380" sldId="1220"/>
            <ac:grpSpMk id="87" creationId="{605457C9-55E9-234B-AF40-1C2CEC7BD520}"/>
          </ac:grpSpMkLst>
        </pc:grpChg>
        <pc:grpChg chg="del topLvl">
          <ac:chgData name="Ren Ping Liu" userId="60ce823c-5cb7-4d3e-be0b-034740f7a9f3" providerId="ADAL" clId="{2FD6BC8F-2D40-D44F-84F9-596F3237F1CE}" dt="2022-01-25T00:56:09.197" v="574" actId="478"/>
          <ac:grpSpMkLst>
            <pc:docMk/>
            <pc:sldMk cId="3998624380" sldId="1220"/>
            <ac:grpSpMk id="92" creationId="{BC8220C0-F289-EA49-A8E3-C57D20507ACD}"/>
          </ac:grpSpMkLst>
        </pc:grpChg>
        <pc:grpChg chg="del topLvl">
          <ac:chgData name="Ren Ping Liu" userId="60ce823c-5cb7-4d3e-be0b-034740f7a9f3" providerId="ADAL" clId="{2FD6BC8F-2D40-D44F-84F9-596F3237F1CE}" dt="2022-01-25T00:56:17.200" v="575" actId="478"/>
          <ac:grpSpMkLst>
            <pc:docMk/>
            <pc:sldMk cId="3998624380" sldId="1220"/>
            <ac:grpSpMk id="143" creationId="{17DC5732-628F-6741-852D-2CBD1EC0FDEB}"/>
          </ac:grpSpMkLst>
        </pc:grpChg>
        <pc:picChg chg="mod topLvl">
          <ac:chgData name="Ren Ping Liu" userId="60ce823c-5cb7-4d3e-be0b-034740f7a9f3" providerId="ADAL" clId="{2FD6BC8F-2D40-D44F-84F9-596F3237F1CE}" dt="2022-01-25T07:23:28.049" v="719" actId="14100"/>
          <ac:picMkLst>
            <pc:docMk/>
            <pc:sldMk cId="3998624380" sldId="1220"/>
            <ac:picMk id="80" creationId="{2F295627-AEBF-DA46-A59F-B81177F03267}"/>
          </ac:picMkLst>
        </pc:picChg>
        <pc:picChg chg="add mod">
          <ac:chgData name="Ren Ping Liu" userId="60ce823c-5cb7-4d3e-be0b-034740f7a9f3" providerId="ADAL" clId="{2FD6BC8F-2D40-D44F-84F9-596F3237F1CE}" dt="2022-01-25T00:57:39" v="587" actId="1076"/>
          <ac:picMkLst>
            <pc:docMk/>
            <pc:sldMk cId="3998624380" sldId="1220"/>
            <ac:picMk id="122" creationId="{06AFE636-0361-A045-AD58-2A65736EAE4E}"/>
          </ac:picMkLst>
        </pc:picChg>
      </pc:sldChg>
    </pc:docChg>
  </pc:docChgLst>
  <pc:docChgLst>
    <pc:chgData name="Ren Ping Liu" userId="60ce823c-5cb7-4d3e-be0b-034740f7a9f3" providerId="ADAL" clId="{36982BD9-475D-B24F-93E2-B97B0AB476F3}"/>
    <pc:docChg chg="undo custSel addSld delSld modSld">
      <pc:chgData name="Ren Ping Liu" userId="60ce823c-5cb7-4d3e-be0b-034740f7a9f3" providerId="ADAL" clId="{36982BD9-475D-B24F-93E2-B97B0AB476F3}" dt="2022-03-19T23:52:23.282" v="329" actId="18331"/>
      <pc:docMkLst>
        <pc:docMk/>
      </pc:docMkLst>
      <pc:sldChg chg="modSp mod">
        <pc:chgData name="Ren Ping Liu" userId="60ce823c-5cb7-4d3e-be0b-034740f7a9f3" providerId="ADAL" clId="{36982BD9-475D-B24F-93E2-B97B0AB476F3}" dt="2022-03-19T23:19:55.323" v="270" actId="20577"/>
        <pc:sldMkLst>
          <pc:docMk/>
          <pc:sldMk cId="2314825519" sldId="960"/>
        </pc:sldMkLst>
        <pc:spChg chg="mod">
          <ac:chgData name="Ren Ping Liu" userId="60ce823c-5cb7-4d3e-be0b-034740f7a9f3" providerId="ADAL" clId="{36982BD9-475D-B24F-93E2-B97B0AB476F3}" dt="2022-03-19T23:19:55.323" v="270" actId="20577"/>
          <ac:spMkLst>
            <pc:docMk/>
            <pc:sldMk cId="2314825519" sldId="960"/>
            <ac:spMk id="9" creationId="{0B0E64EC-9AA8-8F47-829D-22A8BC171B5D}"/>
          </ac:spMkLst>
        </pc:spChg>
      </pc:sldChg>
      <pc:sldChg chg="modSp">
        <pc:chgData name="Ren Ping Liu" userId="60ce823c-5cb7-4d3e-be0b-034740f7a9f3" providerId="ADAL" clId="{36982BD9-475D-B24F-93E2-B97B0AB476F3}" dt="2022-03-19T23:52:23.282" v="329" actId="18331"/>
        <pc:sldMkLst>
          <pc:docMk/>
          <pc:sldMk cId="2933442144" sldId="964"/>
        </pc:sldMkLst>
        <pc:picChg chg="mod">
          <ac:chgData name="Ren Ping Liu" userId="60ce823c-5cb7-4d3e-be0b-034740f7a9f3" providerId="ADAL" clId="{36982BD9-475D-B24F-93E2-B97B0AB476F3}" dt="2022-03-19T23:52:23.282" v="329" actId="18331"/>
          <ac:picMkLst>
            <pc:docMk/>
            <pc:sldMk cId="2933442144" sldId="964"/>
            <ac:picMk id="7" creationId="{95113DDE-AC2C-45DD-9691-CDD55E53AAB9}"/>
          </ac:picMkLst>
        </pc:picChg>
      </pc:sldChg>
      <pc:sldChg chg="modAnim">
        <pc:chgData name="Ren Ping Liu" userId="60ce823c-5cb7-4d3e-be0b-034740f7a9f3" providerId="ADAL" clId="{36982BD9-475D-B24F-93E2-B97B0AB476F3}" dt="2022-03-19T23:31:47.274" v="274"/>
        <pc:sldMkLst>
          <pc:docMk/>
          <pc:sldMk cId="2715106543" sldId="1053"/>
        </pc:sldMkLst>
      </pc:sldChg>
      <pc:sldChg chg="modNotesTx">
        <pc:chgData name="Ren Ping Liu" userId="60ce823c-5cb7-4d3e-be0b-034740f7a9f3" providerId="ADAL" clId="{36982BD9-475D-B24F-93E2-B97B0AB476F3}" dt="2022-03-18T23:18:56.424" v="17" actId="20577"/>
        <pc:sldMkLst>
          <pc:docMk/>
          <pc:sldMk cId="1345492760" sldId="1054"/>
        </pc:sldMkLst>
      </pc:sldChg>
      <pc:sldChg chg="addSp mod modAnim">
        <pc:chgData name="Ren Ping Liu" userId="60ce823c-5cb7-4d3e-be0b-034740f7a9f3" providerId="ADAL" clId="{36982BD9-475D-B24F-93E2-B97B0AB476F3}" dt="2022-03-18T23:30:49.117" v="53"/>
        <pc:sldMkLst>
          <pc:docMk/>
          <pc:sldMk cId="2022317493" sldId="1055"/>
        </pc:sldMkLst>
        <pc:grpChg chg="add">
          <ac:chgData name="Ren Ping Liu" userId="60ce823c-5cb7-4d3e-be0b-034740f7a9f3" providerId="ADAL" clId="{36982BD9-475D-B24F-93E2-B97B0AB476F3}" dt="2022-03-18T23:25:59.758" v="18" actId="164"/>
          <ac:grpSpMkLst>
            <pc:docMk/>
            <pc:sldMk cId="2022317493" sldId="1055"/>
            <ac:grpSpMk id="3" creationId="{CA6CBEBD-BE31-614F-81F3-D5F34A23949A}"/>
          </ac:grpSpMkLst>
        </pc:grpChg>
        <pc:grpChg chg="add">
          <ac:chgData name="Ren Ping Liu" userId="60ce823c-5cb7-4d3e-be0b-034740f7a9f3" providerId="ADAL" clId="{36982BD9-475D-B24F-93E2-B97B0AB476F3}" dt="2022-03-18T23:28:10.770" v="26" actId="164"/>
          <ac:grpSpMkLst>
            <pc:docMk/>
            <pc:sldMk cId="2022317493" sldId="1055"/>
            <ac:grpSpMk id="8" creationId="{AFA75465-6D00-BC4D-8419-C94B1D3F019D}"/>
          </ac:grpSpMkLst>
        </pc:grpChg>
        <pc:grpChg chg="add">
          <ac:chgData name="Ren Ping Liu" userId="60ce823c-5cb7-4d3e-be0b-034740f7a9f3" providerId="ADAL" clId="{36982BD9-475D-B24F-93E2-B97B0AB476F3}" dt="2022-03-18T23:29:02.859" v="36" actId="164"/>
          <ac:grpSpMkLst>
            <pc:docMk/>
            <pc:sldMk cId="2022317493" sldId="1055"/>
            <ac:grpSpMk id="9" creationId="{3E406B3E-B52C-9248-AC3E-61F4F65ED5B5}"/>
          </ac:grpSpMkLst>
        </pc:grpChg>
      </pc:sldChg>
      <pc:sldChg chg="modAnim">
        <pc:chgData name="Ren Ping Liu" userId="60ce823c-5cb7-4d3e-be0b-034740f7a9f3" providerId="ADAL" clId="{36982BD9-475D-B24F-93E2-B97B0AB476F3}" dt="2022-03-19T00:15:45.340" v="210"/>
        <pc:sldMkLst>
          <pc:docMk/>
          <pc:sldMk cId="3898697906" sldId="1081"/>
        </pc:sldMkLst>
      </pc:sldChg>
      <pc:sldChg chg="modAnim">
        <pc:chgData name="Ren Ping Liu" userId="60ce823c-5cb7-4d3e-be0b-034740f7a9f3" providerId="ADAL" clId="{36982BD9-475D-B24F-93E2-B97B0AB476F3}" dt="2022-03-19T00:01:17.765" v="76"/>
        <pc:sldMkLst>
          <pc:docMk/>
          <pc:sldMk cId="2501504594" sldId="1097"/>
        </pc:sldMkLst>
      </pc:sldChg>
      <pc:sldChg chg="modSp mod">
        <pc:chgData name="Ren Ping Liu" userId="60ce823c-5cb7-4d3e-be0b-034740f7a9f3" providerId="ADAL" clId="{36982BD9-475D-B24F-93E2-B97B0AB476F3}" dt="2022-03-19T23:40:36.395" v="328" actId="20577"/>
        <pc:sldMkLst>
          <pc:docMk/>
          <pc:sldMk cId="3289100428" sldId="1160"/>
        </pc:sldMkLst>
        <pc:spChg chg="mod">
          <ac:chgData name="Ren Ping Liu" userId="60ce823c-5cb7-4d3e-be0b-034740f7a9f3" providerId="ADAL" clId="{36982BD9-475D-B24F-93E2-B97B0AB476F3}" dt="2022-03-19T23:40:36.395" v="328" actId="20577"/>
          <ac:spMkLst>
            <pc:docMk/>
            <pc:sldMk cId="3289100428" sldId="1160"/>
            <ac:spMk id="2" creationId="{3B8CD900-19EC-824C-BF74-AADFBF5A172E}"/>
          </ac:spMkLst>
        </pc:spChg>
      </pc:sldChg>
      <pc:sldChg chg="modAnim">
        <pc:chgData name="Ren Ping Liu" userId="60ce823c-5cb7-4d3e-be0b-034740f7a9f3" providerId="ADAL" clId="{36982BD9-475D-B24F-93E2-B97B0AB476F3}" dt="2022-03-18T23:33:05.634" v="54"/>
        <pc:sldMkLst>
          <pc:docMk/>
          <pc:sldMk cId="1664352472" sldId="1162"/>
        </pc:sldMkLst>
      </pc:sldChg>
      <pc:sldChg chg="modSp mod">
        <pc:chgData name="Ren Ping Liu" userId="60ce823c-5cb7-4d3e-be0b-034740f7a9f3" providerId="ADAL" clId="{36982BD9-475D-B24F-93E2-B97B0AB476F3}" dt="2022-03-19T23:38:12.865" v="278" actId="20577"/>
        <pc:sldMkLst>
          <pc:docMk/>
          <pc:sldMk cId="1480245240" sldId="1171"/>
        </pc:sldMkLst>
        <pc:spChg chg="mod">
          <ac:chgData name="Ren Ping Liu" userId="60ce823c-5cb7-4d3e-be0b-034740f7a9f3" providerId="ADAL" clId="{36982BD9-475D-B24F-93E2-B97B0AB476F3}" dt="2022-03-19T23:38:12.865" v="278" actId="20577"/>
          <ac:spMkLst>
            <pc:docMk/>
            <pc:sldMk cId="1480245240" sldId="1171"/>
            <ac:spMk id="2" creationId="{3B8CD900-19EC-824C-BF74-AADFBF5A172E}"/>
          </ac:spMkLst>
        </pc:spChg>
      </pc:sldChg>
      <pc:sldChg chg="modAnim">
        <pc:chgData name="Ren Ping Liu" userId="60ce823c-5cb7-4d3e-be0b-034740f7a9f3" providerId="ADAL" clId="{36982BD9-475D-B24F-93E2-B97B0AB476F3}" dt="2022-03-18T23:56:44.739" v="75"/>
        <pc:sldMkLst>
          <pc:docMk/>
          <pc:sldMk cId="1126760312" sldId="1204"/>
        </pc:sldMkLst>
      </pc:sldChg>
      <pc:sldChg chg="modSp">
        <pc:chgData name="Ren Ping Liu" userId="60ce823c-5cb7-4d3e-be0b-034740f7a9f3" providerId="ADAL" clId="{36982BD9-475D-B24F-93E2-B97B0AB476F3}" dt="2022-03-13T05:16:15.553" v="1" actId="18331"/>
        <pc:sldMkLst>
          <pc:docMk/>
          <pc:sldMk cId="1070888412" sldId="1207"/>
        </pc:sldMkLst>
        <pc:spChg chg="mod">
          <ac:chgData name="Ren Ping Liu" userId="60ce823c-5cb7-4d3e-be0b-034740f7a9f3" providerId="ADAL" clId="{36982BD9-475D-B24F-93E2-B97B0AB476F3}" dt="2022-03-13T05:16:15.553" v="1" actId="18331"/>
          <ac:spMkLst>
            <pc:docMk/>
            <pc:sldMk cId="1070888412" sldId="1207"/>
            <ac:spMk id="2" creationId="{3B8CD900-19EC-824C-BF74-AADFBF5A172E}"/>
          </ac:spMkLst>
        </pc:spChg>
        <pc:spChg chg="mod">
          <ac:chgData name="Ren Ping Liu" userId="60ce823c-5cb7-4d3e-be0b-034740f7a9f3" providerId="ADAL" clId="{36982BD9-475D-B24F-93E2-B97B0AB476F3}" dt="2022-03-13T05:16:15.553" v="1" actId="18331"/>
          <ac:spMkLst>
            <pc:docMk/>
            <pc:sldMk cId="1070888412" sldId="1207"/>
            <ac:spMk id="63" creationId="{5140CCE3-35CF-C249-B39A-9608764C93DB}"/>
          </ac:spMkLst>
        </pc:spChg>
        <pc:spChg chg="mod">
          <ac:chgData name="Ren Ping Liu" userId="60ce823c-5cb7-4d3e-be0b-034740f7a9f3" providerId="ADAL" clId="{36982BD9-475D-B24F-93E2-B97B0AB476F3}" dt="2022-03-13T05:16:15.553" v="1" actId="18331"/>
          <ac:spMkLst>
            <pc:docMk/>
            <pc:sldMk cId="1070888412" sldId="1207"/>
            <ac:spMk id="270" creationId="{8578E745-D056-4142-B481-0269A613480E}"/>
          </ac:spMkLst>
        </pc:spChg>
        <pc:spChg chg="mod">
          <ac:chgData name="Ren Ping Liu" userId="60ce823c-5cb7-4d3e-be0b-034740f7a9f3" providerId="ADAL" clId="{36982BD9-475D-B24F-93E2-B97B0AB476F3}" dt="2022-03-13T05:16:15.553" v="1" actId="18331"/>
          <ac:spMkLst>
            <pc:docMk/>
            <pc:sldMk cId="1070888412" sldId="1207"/>
            <ac:spMk id="271" creationId="{8A9D06FA-5302-274C-84A9-DD1CED459992}"/>
          </ac:spMkLst>
        </pc:spChg>
        <pc:spChg chg="mod">
          <ac:chgData name="Ren Ping Liu" userId="60ce823c-5cb7-4d3e-be0b-034740f7a9f3" providerId="ADAL" clId="{36982BD9-475D-B24F-93E2-B97B0AB476F3}" dt="2022-03-13T05:16:15.553" v="1" actId="18331"/>
          <ac:spMkLst>
            <pc:docMk/>
            <pc:sldMk cId="1070888412" sldId="1207"/>
            <ac:spMk id="272" creationId="{EBE74238-0C8D-D64B-8C2E-687BBF22856B}"/>
          </ac:spMkLst>
        </pc:spChg>
        <pc:spChg chg="mod">
          <ac:chgData name="Ren Ping Liu" userId="60ce823c-5cb7-4d3e-be0b-034740f7a9f3" providerId="ADAL" clId="{36982BD9-475D-B24F-93E2-B97B0AB476F3}" dt="2022-03-13T05:16:15.553" v="1" actId="18331"/>
          <ac:spMkLst>
            <pc:docMk/>
            <pc:sldMk cId="1070888412" sldId="1207"/>
            <ac:spMk id="273" creationId="{0C9FFAAE-DCDE-8044-9CE7-6F8A7B2FC055}"/>
          </ac:spMkLst>
        </pc:spChg>
        <pc:spChg chg="mod">
          <ac:chgData name="Ren Ping Liu" userId="60ce823c-5cb7-4d3e-be0b-034740f7a9f3" providerId="ADAL" clId="{36982BD9-475D-B24F-93E2-B97B0AB476F3}" dt="2022-03-13T05:16:15.553" v="1" actId="18331"/>
          <ac:spMkLst>
            <pc:docMk/>
            <pc:sldMk cId="1070888412" sldId="1207"/>
            <ac:spMk id="274" creationId="{275A02AE-605A-8841-9D53-53820A5CF657}"/>
          </ac:spMkLst>
        </pc:spChg>
        <pc:spChg chg="mod">
          <ac:chgData name="Ren Ping Liu" userId="60ce823c-5cb7-4d3e-be0b-034740f7a9f3" providerId="ADAL" clId="{36982BD9-475D-B24F-93E2-B97B0AB476F3}" dt="2022-03-13T05:16:15.553" v="1" actId="18331"/>
          <ac:spMkLst>
            <pc:docMk/>
            <pc:sldMk cId="1070888412" sldId="1207"/>
            <ac:spMk id="275" creationId="{27A750B8-38FA-9A48-B75F-4D9DAA80B3C8}"/>
          </ac:spMkLst>
        </pc:spChg>
        <pc:spChg chg="mod">
          <ac:chgData name="Ren Ping Liu" userId="60ce823c-5cb7-4d3e-be0b-034740f7a9f3" providerId="ADAL" clId="{36982BD9-475D-B24F-93E2-B97B0AB476F3}" dt="2022-03-13T05:16:15.553" v="1" actId="18331"/>
          <ac:spMkLst>
            <pc:docMk/>
            <pc:sldMk cId="1070888412" sldId="1207"/>
            <ac:spMk id="276" creationId="{9EF9145B-0631-6D40-844E-0FEE146AD807}"/>
          </ac:spMkLst>
        </pc:spChg>
        <pc:spChg chg="mod">
          <ac:chgData name="Ren Ping Liu" userId="60ce823c-5cb7-4d3e-be0b-034740f7a9f3" providerId="ADAL" clId="{36982BD9-475D-B24F-93E2-B97B0AB476F3}" dt="2022-03-13T05:16:15.553" v="1" actId="18331"/>
          <ac:spMkLst>
            <pc:docMk/>
            <pc:sldMk cId="1070888412" sldId="1207"/>
            <ac:spMk id="277" creationId="{89818B7B-1767-9D41-8631-8A3B93FF67C3}"/>
          </ac:spMkLst>
        </pc:spChg>
        <pc:spChg chg="mod">
          <ac:chgData name="Ren Ping Liu" userId="60ce823c-5cb7-4d3e-be0b-034740f7a9f3" providerId="ADAL" clId="{36982BD9-475D-B24F-93E2-B97B0AB476F3}" dt="2022-03-13T05:16:15.553" v="1" actId="18331"/>
          <ac:spMkLst>
            <pc:docMk/>
            <pc:sldMk cId="1070888412" sldId="1207"/>
            <ac:spMk id="278" creationId="{7C53C3B4-7876-5B43-ABD7-074C37F12BE6}"/>
          </ac:spMkLst>
        </pc:spChg>
        <pc:spChg chg="mod">
          <ac:chgData name="Ren Ping Liu" userId="60ce823c-5cb7-4d3e-be0b-034740f7a9f3" providerId="ADAL" clId="{36982BD9-475D-B24F-93E2-B97B0AB476F3}" dt="2022-03-13T05:16:15.553" v="1" actId="18331"/>
          <ac:spMkLst>
            <pc:docMk/>
            <pc:sldMk cId="1070888412" sldId="1207"/>
            <ac:spMk id="279" creationId="{A956E0A5-AC1B-5447-84D9-4593A3E93C16}"/>
          </ac:spMkLst>
        </pc:spChg>
        <pc:spChg chg="mod">
          <ac:chgData name="Ren Ping Liu" userId="60ce823c-5cb7-4d3e-be0b-034740f7a9f3" providerId="ADAL" clId="{36982BD9-475D-B24F-93E2-B97B0AB476F3}" dt="2022-03-13T05:16:15.553" v="1" actId="18331"/>
          <ac:spMkLst>
            <pc:docMk/>
            <pc:sldMk cId="1070888412" sldId="1207"/>
            <ac:spMk id="280" creationId="{4E911566-59D1-CB47-B826-2D5CA791D0B9}"/>
          </ac:spMkLst>
        </pc:spChg>
        <pc:spChg chg="mod">
          <ac:chgData name="Ren Ping Liu" userId="60ce823c-5cb7-4d3e-be0b-034740f7a9f3" providerId="ADAL" clId="{36982BD9-475D-B24F-93E2-B97B0AB476F3}" dt="2022-03-13T05:16:15.553" v="1" actId="18331"/>
          <ac:spMkLst>
            <pc:docMk/>
            <pc:sldMk cId="1070888412" sldId="1207"/>
            <ac:spMk id="281" creationId="{445CA97C-CB18-2644-916B-02A60272C884}"/>
          </ac:spMkLst>
        </pc:spChg>
        <pc:spChg chg="mod">
          <ac:chgData name="Ren Ping Liu" userId="60ce823c-5cb7-4d3e-be0b-034740f7a9f3" providerId="ADAL" clId="{36982BD9-475D-B24F-93E2-B97B0AB476F3}" dt="2022-03-13T05:16:15.553" v="1" actId="18331"/>
          <ac:spMkLst>
            <pc:docMk/>
            <pc:sldMk cId="1070888412" sldId="1207"/>
            <ac:spMk id="282" creationId="{05D08CE0-2B2A-6943-A3AF-E51CE2FDFD3C}"/>
          </ac:spMkLst>
        </pc:spChg>
        <pc:spChg chg="mod">
          <ac:chgData name="Ren Ping Liu" userId="60ce823c-5cb7-4d3e-be0b-034740f7a9f3" providerId="ADAL" clId="{36982BD9-475D-B24F-93E2-B97B0AB476F3}" dt="2022-03-13T05:16:15.553" v="1" actId="18331"/>
          <ac:spMkLst>
            <pc:docMk/>
            <pc:sldMk cId="1070888412" sldId="1207"/>
            <ac:spMk id="283" creationId="{E60C4BA4-F185-6C4D-81D1-73276FF1E040}"/>
          </ac:spMkLst>
        </pc:spChg>
        <pc:spChg chg="mod">
          <ac:chgData name="Ren Ping Liu" userId="60ce823c-5cb7-4d3e-be0b-034740f7a9f3" providerId="ADAL" clId="{36982BD9-475D-B24F-93E2-B97B0AB476F3}" dt="2022-03-13T05:16:15.553" v="1" actId="18331"/>
          <ac:spMkLst>
            <pc:docMk/>
            <pc:sldMk cId="1070888412" sldId="1207"/>
            <ac:spMk id="284" creationId="{2D2A4BCC-1CF4-BE4F-9159-6547BADEC7D1}"/>
          </ac:spMkLst>
        </pc:spChg>
        <pc:spChg chg="mod">
          <ac:chgData name="Ren Ping Liu" userId="60ce823c-5cb7-4d3e-be0b-034740f7a9f3" providerId="ADAL" clId="{36982BD9-475D-B24F-93E2-B97B0AB476F3}" dt="2022-03-13T05:16:15.553" v="1" actId="18331"/>
          <ac:spMkLst>
            <pc:docMk/>
            <pc:sldMk cId="1070888412" sldId="1207"/>
            <ac:spMk id="285" creationId="{7DA72F70-6275-E44B-B3B2-867A077BBE1F}"/>
          </ac:spMkLst>
        </pc:spChg>
        <pc:spChg chg="mod">
          <ac:chgData name="Ren Ping Liu" userId="60ce823c-5cb7-4d3e-be0b-034740f7a9f3" providerId="ADAL" clId="{36982BD9-475D-B24F-93E2-B97B0AB476F3}" dt="2022-03-13T05:16:15.553" v="1" actId="18331"/>
          <ac:spMkLst>
            <pc:docMk/>
            <pc:sldMk cId="1070888412" sldId="1207"/>
            <ac:spMk id="286" creationId="{090538B9-64B8-8249-A097-902A990BDC61}"/>
          </ac:spMkLst>
        </pc:spChg>
        <pc:spChg chg="mod">
          <ac:chgData name="Ren Ping Liu" userId="60ce823c-5cb7-4d3e-be0b-034740f7a9f3" providerId="ADAL" clId="{36982BD9-475D-B24F-93E2-B97B0AB476F3}" dt="2022-03-13T05:16:15.553" v="1" actId="18331"/>
          <ac:spMkLst>
            <pc:docMk/>
            <pc:sldMk cId="1070888412" sldId="1207"/>
            <ac:spMk id="287" creationId="{43859A12-C8B1-7F4C-996B-A2335F971C54}"/>
          </ac:spMkLst>
        </pc:spChg>
        <pc:spChg chg="mod">
          <ac:chgData name="Ren Ping Liu" userId="60ce823c-5cb7-4d3e-be0b-034740f7a9f3" providerId="ADAL" clId="{36982BD9-475D-B24F-93E2-B97B0AB476F3}" dt="2022-03-13T05:16:15.553" v="1" actId="18331"/>
          <ac:spMkLst>
            <pc:docMk/>
            <pc:sldMk cId="1070888412" sldId="1207"/>
            <ac:spMk id="288" creationId="{D5887813-0036-6B4B-A7D4-5F561E3F1047}"/>
          </ac:spMkLst>
        </pc:spChg>
        <pc:spChg chg="mod">
          <ac:chgData name="Ren Ping Liu" userId="60ce823c-5cb7-4d3e-be0b-034740f7a9f3" providerId="ADAL" clId="{36982BD9-475D-B24F-93E2-B97B0AB476F3}" dt="2022-03-13T05:16:15.553" v="1" actId="18331"/>
          <ac:spMkLst>
            <pc:docMk/>
            <pc:sldMk cId="1070888412" sldId="1207"/>
            <ac:spMk id="289" creationId="{FCD4E8AC-1B13-DA41-948F-91A83864962E}"/>
          </ac:spMkLst>
        </pc:spChg>
        <pc:spChg chg="mod">
          <ac:chgData name="Ren Ping Liu" userId="60ce823c-5cb7-4d3e-be0b-034740f7a9f3" providerId="ADAL" clId="{36982BD9-475D-B24F-93E2-B97B0AB476F3}" dt="2022-03-13T05:16:15.553" v="1" actId="18331"/>
          <ac:spMkLst>
            <pc:docMk/>
            <pc:sldMk cId="1070888412" sldId="1207"/>
            <ac:spMk id="291" creationId="{A9FA2FEB-7650-5B42-A31A-A637A45CA6FF}"/>
          </ac:spMkLst>
        </pc:spChg>
        <pc:spChg chg="mod">
          <ac:chgData name="Ren Ping Liu" userId="60ce823c-5cb7-4d3e-be0b-034740f7a9f3" providerId="ADAL" clId="{36982BD9-475D-B24F-93E2-B97B0AB476F3}" dt="2022-03-13T05:16:15.553" v="1" actId="18331"/>
          <ac:spMkLst>
            <pc:docMk/>
            <pc:sldMk cId="1070888412" sldId="1207"/>
            <ac:spMk id="292" creationId="{5BCD89AD-C50C-6545-ADEB-A57C6CDD92D8}"/>
          </ac:spMkLst>
        </pc:spChg>
        <pc:spChg chg="mod">
          <ac:chgData name="Ren Ping Liu" userId="60ce823c-5cb7-4d3e-be0b-034740f7a9f3" providerId="ADAL" clId="{36982BD9-475D-B24F-93E2-B97B0AB476F3}" dt="2022-03-13T05:16:15.553" v="1" actId="18331"/>
          <ac:spMkLst>
            <pc:docMk/>
            <pc:sldMk cId="1070888412" sldId="1207"/>
            <ac:spMk id="294" creationId="{C83DFF49-AFA9-B447-8725-97F2F7C2664C}"/>
          </ac:spMkLst>
        </pc:spChg>
        <pc:spChg chg="mod">
          <ac:chgData name="Ren Ping Liu" userId="60ce823c-5cb7-4d3e-be0b-034740f7a9f3" providerId="ADAL" clId="{36982BD9-475D-B24F-93E2-B97B0AB476F3}" dt="2022-03-13T05:16:15.553" v="1" actId="18331"/>
          <ac:spMkLst>
            <pc:docMk/>
            <pc:sldMk cId="1070888412" sldId="1207"/>
            <ac:spMk id="295" creationId="{9326AF50-13D7-574E-AFF2-CD2DDBD17BD8}"/>
          </ac:spMkLst>
        </pc:spChg>
        <pc:spChg chg="mod">
          <ac:chgData name="Ren Ping Liu" userId="60ce823c-5cb7-4d3e-be0b-034740f7a9f3" providerId="ADAL" clId="{36982BD9-475D-B24F-93E2-B97B0AB476F3}" dt="2022-03-13T05:16:15.553" v="1" actId="18331"/>
          <ac:spMkLst>
            <pc:docMk/>
            <pc:sldMk cId="1070888412" sldId="1207"/>
            <ac:spMk id="296" creationId="{73F94F66-30C4-DD47-A1F3-8FC6B19EB61B}"/>
          </ac:spMkLst>
        </pc:spChg>
        <pc:spChg chg="mod">
          <ac:chgData name="Ren Ping Liu" userId="60ce823c-5cb7-4d3e-be0b-034740f7a9f3" providerId="ADAL" clId="{36982BD9-475D-B24F-93E2-B97B0AB476F3}" dt="2022-03-13T05:16:15.553" v="1" actId="18331"/>
          <ac:spMkLst>
            <pc:docMk/>
            <pc:sldMk cId="1070888412" sldId="1207"/>
            <ac:spMk id="297" creationId="{5CF9459B-BF29-474D-BD49-51BFB74A167F}"/>
          </ac:spMkLst>
        </pc:spChg>
        <pc:spChg chg="mod">
          <ac:chgData name="Ren Ping Liu" userId="60ce823c-5cb7-4d3e-be0b-034740f7a9f3" providerId="ADAL" clId="{36982BD9-475D-B24F-93E2-B97B0AB476F3}" dt="2022-03-13T05:16:15.553" v="1" actId="18331"/>
          <ac:spMkLst>
            <pc:docMk/>
            <pc:sldMk cId="1070888412" sldId="1207"/>
            <ac:spMk id="298" creationId="{F38321EB-FAE2-904A-9B81-21D0186CBC57}"/>
          </ac:spMkLst>
        </pc:spChg>
        <pc:spChg chg="mod">
          <ac:chgData name="Ren Ping Liu" userId="60ce823c-5cb7-4d3e-be0b-034740f7a9f3" providerId="ADAL" clId="{36982BD9-475D-B24F-93E2-B97B0AB476F3}" dt="2022-03-13T05:16:15.553" v="1" actId="18331"/>
          <ac:spMkLst>
            <pc:docMk/>
            <pc:sldMk cId="1070888412" sldId="1207"/>
            <ac:spMk id="299" creationId="{FBE57882-6BB0-FB42-8297-3020DB77FC4F}"/>
          </ac:spMkLst>
        </pc:spChg>
        <pc:spChg chg="mod">
          <ac:chgData name="Ren Ping Liu" userId="60ce823c-5cb7-4d3e-be0b-034740f7a9f3" providerId="ADAL" clId="{36982BD9-475D-B24F-93E2-B97B0AB476F3}" dt="2022-03-13T05:16:15.553" v="1" actId="18331"/>
          <ac:spMkLst>
            <pc:docMk/>
            <pc:sldMk cId="1070888412" sldId="1207"/>
            <ac:spMk id="300" creationId="{FEACB0C4-D684-9C47-A7A0-8FB12C2D6D5C}"/>
          </ac:spMkLst>
        </pc:spChg>
        <pc:spChg chg="mod">
          <ac:chgData name="Ren Ping Liu" userId="60ce823c-5cb7-4d3e-be0b-034740f7a9f3" providerId="ADAL" clId="{36982BD9-475D-B24F-93E2-B97B0AB476F3}" dt="2022-03-13T05:16:15.553" v="1" actId="18331"/>
          <ac:spMkLst>
            <pc:docMk/>
            <pc:sldMk cId="1070888412" sldId="1207"/>
            <ac:spMk id="301" creationId="{B381B3DB-0359-7246-93D3-750B1DF80082}"/>
          </ac:spMkLst>
        </pc:spChg>
        <pc:spChg chg="mod">
          <ac:chgData name="Ren Ping Liu" userId="60ce823c-5cb7-4d3e-be0b-034740f7a9f3" providerId="ADAL" clId="{36982BD9-475D-B24F-93E2-B97B0AB476F3}" dt="2022-03-13T05:16:15.553" v="1" actId="18331"/>
          <ac:spMkLst>
            <pc:docMk/>
            <pc:sldMk cId="1070888412" sldId="1207"/>
            <ac:spMk id="303" creationId="{C65011A2-C10F-4E4E-950F-6344F3BFE55D}"/>
          </ac:spMkLst>
        </pc:spChg>
        <pc:spChg chg="mod">
          <ac:chgData name="Ren Ping Liu" userId="60ce823c-5cb7-4d3e-be0b-034740f7a9f3" providerId="ADAL" clId="{36982BD9-475D-B24F-93E2-B97B0AB476F3}" dt="2022-03-13T05:16:15.553" v="1" actId="18331"/>
          <ac:spMkLst>
            <pc:docMk/>
            <pc:sldMk cId="1070888412" sldId="1207"/>
            <ac:spMk id="304" creationId="{4BC1F15A-0B55-9B41-BB0E-8078C84DD8D8}"/>
          </ac:spMkLst>
        </pc:spChg>
        <pc:spChg chg="mod">
          <ac:chgData name="Ren Ping Liu" userId="60ce823c-5cb7-4d3e-be0b-034740f7a9f3" providerId="ADAL" clId="{36982BD9-475D-B24F-93E2-B97B0AB476F3}" dt="2022-03-13T05:16:15.553" v="1" actId="18331"/>
          <ac:spMkLst>
            <pc:docMk/>
            <pc:sldMk cId="1070888412" sldId="1207"/>
            <ac:spMk id="306" creationId="{11893E37-487E-1C43-93FA-50C9B2770C22}"/>
          </ac:spMkLst>
        </pc:spChg>
        <pc:spChg chg="mod">
          <ac:chgData name="Ren Ping Liu" userId="60ce823c-5cb7-4d3e-be0b-034740f7a9f3" providerId="ADAL" clId="{36982BD9-475D-B24F-93E2-B97B0AB476F3}" dt="2022-03-13T05:16:15.553" v="1" actId="18331"/>
          <ac:spMkLst>
            <pc:docMk/>
            <pc:sldMk cId="1070888412" sldId="1207"/>
            <ac:spMk id="307" creationId="{30CC5948-C914-3749-A6FB-7CBA6CEFC2F4}"/>
          </ac:spMkLst>
        </pc:spChg>
        <pc:spChg chg="mod">
          <ac:chgData name="Ren Ping Liu" userId="60ce823c-5cb7-4d3e-be0b-034740f7a9f3" providerId="ADAL" clId="{36982BD9-475D-B24F-93E2-B97B0AB476F3}" dt="2022-03-13T05:16:15.553" v="1" actId="18331"/>
          <ac:spMkLst>
            <pc:docMk/>
            <pc:sldMk cId="1070888412" sldId="1207"/>
            <ac:spMk id="308" creationId="{59CC4175-88B4-8C40-B032-807D24CE2432}"/>
          </ac:spMkLst>
        </pc:spChg>
        <pc:spChg chg="mod">
          <ac:chgData name="Ren Ping Liu" userId="60ce823c-5cb7-4d3e-be0b-034740f7a9f3" providerId="ADAL" clId="{36982BD9-475D-B24F-93E2-B97B0AB476F3}" dt="2022-03-13T05:16:15.553" v="1" actId="18331"/>
          <ac:spMkLst>
            <pc:docMk/>
            <pc:sldMk cId="1070888412" sldId="1207"/>
            <ac:spMk id="309" creationId="{2A62733E-86E9-C64F-8671-78D818E6BEBF}"/>
          </ac:spMkLst>
        </pc:spChg>
        <pc:spChg chg="mod">
          <ac:chgData name="Ren Ping Liu" userId="60ce823c-5cb7-4d3e-be0b-034740f7a9f3" providerId="ADAL" clId="{36982BD9-475D-B24F-93E2-B97B0AB476F3}" dt="2022-03-13T05:16:15.553" v="1" actId="18331"/>
          <ac:spMkLst>
            <pc:docMk/>
            <pc:sldMk cId="1070888412" sldId="1207"/>
            <ac:spMk id="311" creationId="{F14701CF-76F1-2A4D-B2B4-A5BD8ECC327A}"/>
          </ac:spMkLst>
        </pc:spChg>
        <pc:spChg chg="mod">
          <ac:chgData name="Ren Ping Liu" userId="60ce823c-5cb7-4d3e-be0b-034740f7a9f3" providerId="ADAL" clId="{36982BD9-475D-B24F-93E2-B97B0AB476F3}" dt="2022-03-13T05:16:15.553" v="1" actId="18331"/>
          <ac:spMkLst>
            <pc:docMk/>
            <pc:sldMk cId="1070888412" sldId="1207"/>
            <ac:spMk id="312" creationId="{731F34A3-5536-D645-BFF8-86128FA9A642}"/>
          </ac:spMkLst>
        </pc:spChg>
        <pc:spChg chg="mod">
          <ac:chgData name="Ren Ping Liu" userId="60ce823c-5cb7-4d3e-be0b-034740f7a9f3" providerId="ADAL" clId="{36982BD9-475D-B24F-93E2-B97B0AB476F3}" dt="2022-03-13T05:16:15.553" v="1" actId="18331"/>
          <ac:spMkLst>
            <pc:docMk/>
            <pc:sldMk cId="1070888412" sldId="1207"/>
            <ac:spMk id="314" creationId="{2F091D1F-079B-8B42-8F5F-7A038D533AEE}"/>
          </ac:spMkLst>
        </pc:spChg>
        <pc:spChg chg="mod">
          <ac:chgData name="Ren Ping Liu" userId="60ce823c-5cb7-4d3e-be0b-034740f7a9f3" providerId="ADAL" clId="{36982BD9-475D-B24F-93E2-B97B0AB476F3}" dt="2022-03-13T05:16:15.553" v="1" actId="18331"/>
          <ac:spMkLst>
            <pc:docMk/>
            <pc:sldMk cId="1070888412" sldId="1207"/>
            <ac:spMk id="315" creationId="{5D3DE632-11F8-E547-996E-81F2B81B1B96}"/>
          </ac:spMkLst>
        </pc:spChg>
        <pc:spChg chg="mod">
          <ac:chgData name="Ren Ping Liu" userId="60ce823c-5cb7-4d3e-be0b-034740f7a9f3" providerId="ADAL" clId="{36982BD9-475D-B24F-93E2-B97B0AB476F3}" dt="2022-03-13T05:16:15.553" v="1" actId="18331"/>
          <ac:spMkLst>
            <pc:docMk/>
            <pc:sldMk cId="1070888412" sldId="1207"/>
            <ac:spMk id="316" creationId="{1A001C50-CAEA-3442-AFBA-E51180AC45BE}"/>
          </ac:spMkLst>
        </pc:spChg>
        <pc:spChg chg="mod">
          <ac:chgData name="Ren Ping Liu" userId="60ce823c-5cb7-4d3e-be0b-034740f7a9f3" providerId="ADAL" clId="{36982BD9-475D-B24F-93E2-B97B0AB476F3}" dt="2022-03-13T05:16:15.553" v="1" actId="18331"/>
          <ac:spMkLst>
            <pc:docMk/>
            <pc:sldMk cId="1070888412" sldId="1207"/>
            <ac:spMk id="317" creationId="{37926C33-0CD4-CD45-BDFA-BADA6AC2CF0C}"/>
          </ac:spMkLst>
        </pc:spChg>
        <pc:spChg chg="mod">
          <ac:chgData name="Ren Ping Liu" userId="60ce823c-5cb7-4d3e-be0b-034740f7a9f3" providerId="ADAL" clId="{36982BD9-475D-B24F-93E2-B97B0AB476F3}" dt="2022-03-13T05:16:15.553" v="1" actId="18331"/>
          <ac:spMkLst>
            <pc:docMk/>
            <pc:sldMk cId="1070888412" sldId="1207"/>
            <ac:spMk id="318" creationId="{DB7CC19A-0A6A-DC4D-BED1-5955B59496B3}"/>
          </ac:spMkLst>
        </pc:spChg>
        <pc:spChg chg="mod">
          <ac:chgData name="Ren Ping Liu" userId="60ce823c-5cb7-4d3e-be0b-034740f7a9f3" providerId="ADAL" clId="{36982BD9-475D-B24F-93E2-B97B0AB476F3}" dt="2022-03-13T05:16:15.553" v="1" actId="18331"/>
          <ac:spMkLst>
            <pc:docMk/>
            <pc:sldMk cId="1070888412" sldId="1207"/>
            <ac:spMk id="319" creationId="{7C41A37A-EA25-6B42-B8A7-D7B83D33521A}"/>
          </ac:spMkLst>
        </pc:spChg>
        <pc:spChg chg="mod">
          <ac:chgData name="Ren Ping Liu" userId="60ce823c-5cb7-4d3e-be0b-034740f7a9f3" providerId="ADAL" clId="{36982BD9-475D-B24F-93E2-B97B0AB476F3}" dt="2022-03-13T05:16:15.553" v="1" actId="18331"/>
          <ac:spMkLst>
            <pc:docMk/>
            <pc:sldMk cId="1070888412" sldId="1207"/>
            <ac:spMk id="320" creationId="{87E7DB36-E98C-7E44-A72B-F7EAC66CB01A}"/>
          </ac:spMkLst>
        </pc:spChg>
        <pc:spChg chg="mod">
          <ac:chgData name="Ren Ping Liu" userId="60ce823c-5cb7-4d3e-be0b-034740f7a9f3" providerId="ADAL" clId="{36982BD9-475D-B24F-93E2-B97B0AB476F3}" dt="2022-03-13T05:16:15.553" v="1" actId="18331"/>
          <ac:spMkLst>
            <pc:docMk/>
            <pc:sldMk cId="1070888412" sldId="1207"/>
            <ac:spMk id="321" creationId="{6F1B7C9A-215A-474C-BA01-5D7C9727191A}"/>
          </ac:spMkLst>
        </pc:spChg>
        <pc:spChg chg="mod">
          <ac:chgData name="Ren Ping Liu" userId="60ce823c-5cb7-4d3e-be0b-034740f7a9f3" providerId="ADAL" clId="{36982BD9-475D-B24F-93E2-B97B0AB476F3}" dt="2022-03-13T05:16:15.553" v="1" actId="18331"/>
          <ac:spMkLst>
            <pc:docMk/>
            <pc:sldMk cId="1070888412" sldId="1207"/>
            <ac:spMk id="322" creationId="{2CD16A00-05F1-344E-A3E7-C5304F7F9228}"/>
          </ac:spMkLst>
        </pc:spChg>
        <pc:spChg chg="mod">
          <ac:chgData name="Ren Ping Liu" userId="60ce823c-5cb7-4d3e-be0b-034740f7a9f3" providerId="ADAL" clId="{36982BD9-475D-B24F-93E2-B97B0AB476F3}" dt="2022-03-13T05:16:15.553" v="1" actId="18331"/>
          <ac:spMkLst>
            <pc:docMk/>
            <pc:sldMk cId="1070888412" sldId="1207"/>
            <ac:spMk id="323" creationId="{FB511FDF-D49A-204F-9558-B726F99E69A7}"/>
          </ac:spMkLst>
        </pc:spChg>
        <pc:spChg chg="mod">
          <ac:chgData name="Ren Ping Liu" userId="60ce823c-5cb7-4d3e-be0b-034740f7a9f3" providerId="ADAL" clId="{36982BD9-475D-B24F-93E2-B97B0AB476F3}" dt="2022-03-13T05:16:15.553" v="1" actId="18331"/>
          <ac:spMkLst>
            <pc:docMk/>
            <pc:sldMk cId="1070888412" sldId="1207"/>
            <ac:spMk id="324" creationId="{D6D6E111-408F-FB4E-BDCF-4A37A9DB381A}"/>
          </ac:spMkLst>
        </pc:spChg>
        <pc:grpChg chg="mod">
          <ac:chgData name="Ren Ping Liu" userId="60ce823c-5cb7-4d3e-be0b-034740f7a9f3" providerId="ADAL" clId="{36982BD9-475D-B24F-93E2-B97B0AB476F3}" dt="2022-03-13T05:16:15.553" v="1" actId="18331"/>
          <ac:grpSpMkLst>
            <pc:docMk/>
            <pc:sldMk cId="1070888412" sldId="1207"/>
            <ac:grpSpMk id="1" creationId="{00000000-0000-0000-0000-000000000000}"/>
          </ac:grpSpMkLst>
        </pc:grpChg>
        <pc:grpChg chg="mod">
          <ac:chgData name="Ren Ping Liu" userId="60ce823c-5cb7-4d3e-be0b-034740f7a9f3" providerId="ADAL" clId="{36982BD9-475D-B24F-93E2-B97B0AB476F3}" dt="2022-03-13T05:16:15.553" v="1" actId="18331"/>
          <ac:grpSpMkLst>
            <pc:docMk/>
            <pc:sldMk cId="1070888412" sldId="1207"/>
            <ac:grpSpMk id="4" creationId="{5DE6FBFC-B25F-574B-9C74-BFE13D65297A}"/>
          </ac:grpSpMkLst>
        </pc:grpChg>
        <pc:grpChg chg="mod">
          <ac:chgData name="Ren Ping Liu" userId="60ce823c-5cb7-4d3e-be0b-034740f7a9f3" providerId="ADAL" clId="{36982BD9-475D-B24F-93E2-B97B0AB476F3}" dt="2022-03-13T05:16:15.553" v="1" actId="18331"/>
          <ac:grpSpMkLst>
            <pc:docMk/>
            <pc:sldMk cId="1070888412" sldId="1207"/>
            <ac:grpSpMk id="5" creationId="{F0C3BE89-6F62-424C-BFB2-28F71C43CE69}"/>
          </ac:grpSpMkLst>
        </pc:grpChg>
        <pc:grpChg chg="mod">
          <ac:chgData name="Ren Ping Liu" userId="60ce823c-5cb7-4d3e-be0b-034740f7a9f3" providerId="ADAL" clId="{36982BD9-475D-B24F-93E2-B97B0AB476F3}" dt="2022-03-13T05:16:15.553" v="1" actId="18331"/>
          <ac:grpSpMkLst>
            <pc:docMk/>
            <pc:sldMk cId="1070888412" sldId="1207"/>
            <ac:grpSpMk id="6" creationId="{F2D9612C-CE0F-6C45-B7EC-FE1D2900506E}"/>
          </ac:grpSpMkLst>
        </pc:grpChg>
        <pc:grpChg chg="mod">
          <ac:chgData name="Ren Ping Liu" userId="60ce823c-5cb7-4d3e-be0b-034740f7a9f3" providerId="ADAL" clId="{36982BD9-475D-B24F-93E2-B97B0AB476F3}" dt="2022-03-13T05:16:15.553" v="1" actId="18331"/>
          <ac:grpSpMkLst>
            <pc:docMk/>
            <pc:sldMk cId="1070888412" sldId="1207"/>
            <ac:grpSpMk id="7" creationId="{7B6176C9-7176-F240-9157-3D2494A14415}"/>
          </ac:grpSpMkLst>
        </pc:grpChg>
        <pc:grpChg chg="mod">
          <ac:chgData name="Ren Ping Liu" userId="60ce823c-5cb7-4d3e-be0b-034740f7a9f3" providerId="ADAL" clId="{36982BD9-475D-B24F-93E2-B97B0AB476F3}" dt="2022-03-13T05:16:15.553" v="1" actId="18331"/>
          <ac:grpSpMkLst>
            <pc:docMk/>
            <pc:sldMk cId="1070888412" sldId="1207"/>
            <ac:grpSpMk id="290" creationId="{C2DCCE27-7917-EA41-B0D5-20716F45FD67}"/>
          </ac:grpSpMkLst>
        </pc:grpChg>
        <pc:grpChg chg="mod">
          <ac:chgData name="Ren Ping Liu" userId="60ce823c-5cb7-4d3e-be0b-034740f7a9f3" providerId="ADAL" clId="{36982BD9-475D-B24F-93E2-B97B0AB476F3}" dt="2022-03-13T05:16:15.553" v="1" actId="18331"/>
          <ac:grpSpMkLst>
            <pc:docMk/>
            <pc:sldMk cId="1070888412" sldId="1207"/>
            <ac:grpSpMk id="293" creationId="{CD5FB7C7-CD97-554F-9528-260B8217603A}"/>
          </ac:grpSpMkLst>
        </pc:grpChg>
        <pc:grpChg chg="mod">
          <ac:chgData name="Ren Ping Liu" userId="60ce823c-5cb7-4d3e-be0b-034740f7a9f3" providerId="ADAL" clId="{36982BD9-475D-B24F-93E2-B97B0AB476F3}" dt="2022-03-13T05:16:15.553" v="1" actId="18331"/>
          <ac:grpSpMkLst>
            <pc:docMk/>
            <pc:sldMk cId="1070888412" sldId="1207"/>
            <ac:grpSpMk id="302" creationId="{22FDE4C6-35BE-AD41-8733-199E0B0C3987}"/>
          </ac:grpSpMkLst>
        </pc:grpChg>
        <pc:grpChg chg="mod">
          <ac:chgData name="Ren Ping Liu" userId="60ce823c-5cb7-4d3e-be0b-034740f7a9f3" providerId="ADAL" clId="{36982BD9-475D-B24F-93E2-B97B0AB476F3}" dt="2022-03-13T05:16:15.553" v="1" actId="18331"/>
          <ac:grpSpMkLst>
            <pc:docMk/>
            <pc:sldMk cId="1070888412" sldId="1207"/>
            <ac:grpSpMk id="305" creationId="{C74149F6-2BD9-1547-B14C-69B2E641BDFF}"/>
          </ac:grpSpMkLst>
        </pc:grpChg>
        <pc:grpChg chg="mod">
          <ac:chgData name="Ren Ping Liu" userId="60ce823c-5cb7-4d3e-be0b-034740f7a9f3" providerId="ADAL" clId="{36982BD9-475D-B24F-93E2-B97B0AB476F3}" dt="2022-03-13T05:16:15.553" v="1" actId="18331"/>
          <ac:grpSpMkLst>
            <pc:docMk/>
            <pc:sldMk cId="1070888412" sldId="1207"/>
            <ac:grpSpMk id="310" creationId="{EF1CBAE6-6435-1B41-BF0D-D5BDA59F7DBF}"/>
          </ac:grpSpMkLst>
        </pc:grpChg>
        <pc:grpChg chg="mod">
          <ac:chgData name="Ren Ping Liu" userId="60ce823c-5cb7-4d3e-be0b-034740f7a9f3" providerId="ADAL" clId="{36982BD9-475D-B24F-93E2-B97B0AB476F3}" dt="2022-03-13T05:16:15.553" v="1" actId="18331"/>
          <ac:grpSpMkLst>
            <pc:docMk/>
            <pc:sldMk cId="1070888412" sldId="1207"/>
            <ac:grpSpMk id="313" creationId="{85521E25-61DD-F442-81A5-F4A019724E19}"/>
          </ac:grpSpMkLst>
        </pc:grpChg>
        <pc:graphicFrameChg chg="mod">
          <ac:chgData name="Ren Ping Liu" userId="60ce823c-5cb7-4d3e-be0b-034740f7a9f3" providerId="ADAL" clId="{36982BD9-475D-B24F-93E2-B97B0AB476F3}" dt="2022-03-13T05:16:15.553" v="1" actId="18331"/>
          <ac:graphicFrameMkLst>
            <pc:docMk/>
            <pc:sldMk cId="1070888412" sldId="1207"/>
            <ac:graphicFrameMk id="325" creationId="{A3FC3780-5690-F049-A6E0-28EEB6C29DDD}"/>
          </ac:graphicFrameMkLst>
        </pc:graphicFrameChg>
      </pc:sldChg>
      <pc:sldChg chg="addSp delSp modSp mod delAnim modAnim">
        <pc:chgData name="Ren Ping Liu" userId="60ce823c-5cb7-4d3e-be0b-034740f7a9f3" providerId="ADAL" clId="{36982BD9-475D-B24F-93E2-B97B0AB476F3}" dt="2022-03-19T03:48:40.956" v="220"/>
        <pc:sldMkLst>
          <pc:docMk/>
          <pc:sldMk cId="1022194691" sldId="1208"/>
        </pc:sldMkLst>
        <pc:spChg chg="mod">
          <ac:chgData name="Ren Ping Liu" userId="60ce823c-5cb7-4d3e-be0b-034740f7a9f3" providerId="ADAL" clId="{36982BD9-475D-B24F-93E2-B97B0AB476F3}" dt="2022-03-19T03:47:41.873" v="216" actId="166"/>
          <ac:spMkLst>
            <pc:docMk/>
            <pc:sldMk cId="1022194691" sldId="1208"/>
            <ac:spMk id="7" creationId="{D4D350FA-D6D7-FD41-A9BE-7C8ADB1B89FE}"/>
          </ac:spMkLst>
        </pc:spChg>
        <pc:spChg chg="add mod">
          <ac:chgData name="Ren Ping Liu" userId="60ce823c-5cb7-4d3e-be0b-034740f7a9f3" providerId="ADAL" clId="{36982BD9-475D-B24F-93E2-B97B0AB476F3}" dt="2022-03-19T03:47:32.494" v="215" actId="1076"/>
          <ac:spMkLst>
            <pc:docMk/>
            <pc:sldMk cId="1022194691" sldId="1208"/>
            <ac:spMk id="43" creationId="{DCE77647-9801-AB41-A72C-2366FCF10CE4}"/>
          </ac:spMkLst>
        </pc:spChg>
        <pc:spChg chg="add mod">
          <ac:chgData name="Ren Ping Liu" userId="60ce823c-5cb7-4d3e-be0b-034740f7a9f3" providerId="ADAL" clId="{36982BD9-475D-B24F-93E2-B97B0AB476F3}" dt="2022-03-19T03:47:32.494" v="215" actId="1076"/>
          <ac:spMkLst>
            <pc:docMk/>
            <pc:sldMk cId="1022194691" sldId="1208"/>
            <ac:spMk id="44" creationId="{B519AC7C-B6EF-5A4F-9CC3-971A3425E435}"/>
          </ac:spMkLst>
        </pc:spChg>
        <pc:spChg chg="add mod">
          <ac:chgData name="Ren Ping Liu" userId="60ce823c-5cb7-4d3e-be0b-034740f7a9f3" providerId="ADAL" clId="{36982BD9-475D-B24F-93E2-B97B0AB476F3}" dt="2022-03-19T03:47:32.494" v="215" actId="1076"/>
          <ac:spMkLst>
            <pc:docMk/>
            <pc:sldMk cId="1022194691" sldId="1208"/>
            <ac:spMk id="45" creationId="{C3CA50E4-4525-2C46-8497-25313CDDFA2D}"/>
          </ac:spMkLst>
        </pc:spChg>
        <pc:spChg chg="add mod">
          <ac:chgData name="Ren Ping Liu" userId="60ce823c-5cb7-4d3e-be0b-034740f7a9f3" providerId="ADAL" clId="{36982BD9-475D-B24F-93E2-B97B0AB476F3}" dt="2022-03-19T03:47:32.494" v="215" actId="1076"/>
          <ac:spMkLst>
            <pc:docMk/>
            <pc:sldMk cId="1022194691" sldId="1208"/>
            <ac:spMk id="46" creationId="{F24DDFF1-1209-0B47-A09E-C792056CC7A6}"/>
          </ac:spMkLst>
        </pc:spChg>
        <pc:spChg chg="add mod">
          <ac:chgData name="Ren Ping Liu" userId="60ce823c-5cb7-4d3e-be0b-034740f7a9f3" providerId="ADAL" clId="{36982BD9-475D-B24F-93E2-B97B0AB476F3}" dt="2022-03-19T03:47:32.494" v="215" actId="1076"/>
          <ac:spMkLst>
            <pc:docMk/>
            <pc:sldMk cId="1022194691" sldId="1208"/>
            <ac:spMk id="47" creationId="{FEC31AC8-8BF7-834E-AE45-D7D38A54F210}"/>
          </ac:spMkLst>
        </pc:spChg>
        <pc:spChg chg="add mod">
          <ac:chgData name="Ren Ping Liu" userId="60ce823c-5cb7-4d3e-be0b-034740f7a9f3" providerId="ADAL" clId="{36982BD9-475D-B24F-93E2-B97B0AB476F3}" dt="2022-03-19T03:47:32.494" v="215" actId="1076"/>
          <ac:spMkLst>
            <pc:docMk/>
            <pc:sldMk cId="1022194691" sldId="1208"/>
            <ac:spMk id="48" creationId="{FD09F525-DD1A-5E41-BDD0-196BB7ADE611}"/>
          </ac:spMkLst>
        </pc:spChg>
        <pc:grpChg chg="add">
          <ac:chgData name="Ren Ping Liu" userId="60ce823c-5cb7-4d3e-be0b-034740f7a9f3" providerId="ADAL" clId="{36982BD9-475D-B24F-93E2-B97B0AB476F3}" dt="2022-03-19T03:48:16.443" v="217" actId="164"/>
          <ac:grpSpMkLst>
            <pc:docMk/>
            <pc:sldMk cId="1022194691" sldId="1208"/>
            <ac:grpSpMk id="3" creationId="{089B38C5-F4B3-DC43-9B95-D55169A88693}"/>
          </ac:grpSpMkLst>
        </pc:grpChg>
        <pc:grpChg chg="add">
          <ac:chgData name="Ren Ping Liu" userId="60ce823c-5cb7-4d3e-be0b-034740f7a9f3" providerId="ADAL" clId="{36982BD9-475D-B24F-93E2-B97B0AB476F3}" dt="2022-03-19T03:48:37.585" v="219" actId="164"/>
          <ac:grpSpMkLst>
            <pc:docMk/>
            <pc:sldMk cId="1022194691" sldId="1208"/>
            <ac:grpSpMk id="6" creationId="{01D68F1E-6A70-5149-AB02-984641D1C615}"/>
          </ac:grpSpMkLst>
        </pc:grpChg>
        <pc:grpChg chg="del">
          <ac:chgData name="Ren Ping Liu" userId="60ce823c-5cb7-4d3e-be0b-034740f7a9f3" providerId="ADAL" clId="{36982BD9-475D-B24F-93E2-B97B0AB476F3}" dt="2022-03-19T03:46:13.919" v="211" actId="478"/>
          <ac:grpSpMkLst>
            <pc:docMk/>
            <pc:sldMk cId="1022194691" sldId="1208"/>
            <ac:grpSpMk id="40" creationId="{721F1563-4EE6-624A-B419-51472DAFC422}"/>
          </ac:grpSpMkLst>
        </pc:grpChg>
        <pc:picChg chg="add mod">
          <ac:chgData name="Ren Ping Liu" userId="60ce823c-5cb7-4d3e-be0b-034740f7a9f3" providerId="ADAL" clId="{36982BD9-475D-B24F-93E2-B97B0AB476F3}" dt="2022-03-19T03:47:32.494" v="215" actId="1076"/>
          <ac:picMkLst>
            <pc:docMk/>
            <pc:sldMk cId="1022194691" sldId="1208"/>
            <ac:picMk id="41" creationId="{1F9D9AA3-12A3-4D45-BF4E-1B203812143B}"/>
          </ac:picMkLst>
        </pc:picChg>
        <pc:picChg chg="add mod">
          <ac:chgData name="Ren Ping Liu" userId="60ce823c-5cb7-4d3e-be0b-034740f7a9f3" providerId="ADAL" clId="{36982BD9-475D-B24F-93E2-B97B0AB476F3}" dt="2022-03-19T03:47:32.494" v="215" actId="1076"/>
          <ac:picMkLst>
            <pc:docMk/>
            <pc:sldMk cId="1022194691" sldId="1208"/>
            <ac:picMk id="42" creationId="{757ACA8B-335D-C74A-A316-966ABF4C6C2A}"/>
          </ac:picMkLst>
        </pc:picChg>
      </pc:sldChg>
      <pc:sldChg chg="mod modShow">
        <pc:chgData name="Ren Ping Liu" userId="60ce823c-5cb7-4d3e-be0b-034740f7a9f3" providerId="ADAL" clId="{36982BD9-475D-B24F-93E2-B97B0AB476F3}" dt="2022-03-18T23:44:36.530" v="55" actId="729"/>
        <pc:sldMkLst>
          <pc:docMk/>
          <pc:sldMk cId="3298885533" sldId="1215"/>
        </pc:sldMkLst>
      </pc:sldChg>
      <pc:sldChg chg="del">
        <pc:chgData name="Ren Ping Liu" userId="60ce823c-5cb7-4d3e-be0b-034740f7a9f3" providerId="ADAL" clId="{36982BD9-475D-B24F-93E2-B97B0AB476F3}" dt="2022-03-19T03:49:50.120" v="221" actId="2696"/>
        <pc:sldMkLst>
          <pc:docMk/>
          <pc:sldMk cId="3998624380" sldId="1220"/>
        </pc:sldMkLst>
      </pc:sldChg>
      <pc:sldChg chg="modSp add modAnim">
        <pc:chgData name="Ren Ping Liu" userId="60ce823c-5cb7-4d3e-be0b-034740f7a9f3" providerId="ADAL" clId="{36982BD9-475D-B24F-93E2-B97B0AB476F3}" dt="2022-03-19T06:52:59.219" v="258" actId="20577"/>
        <pc:sldMkLst>
          <pc:docMk/>
          <pc:sldMk cId="3118005410" sldId="1221"/>
        </pc:sldMkLst>
        <pc:spChg chg="mod">
          <ac:chgData name="Ren Ping Liu" userId="60ce823c-5cb7-4d3e-be0b-034740f7a9f3" providerId="ADAL" clId="{36982BD9-475D-B24F-93E2-B97B0AB476F3}" dt="2022-03-19T06:52:59.219" v="258" actId="20577"/>
          <ac:spMkLst>
            <pc:docMk/>
            <pc:sldMk cId="3118005410" sldId="1221"/>
            <ac:spMk id="3" creationId="{3DF78BE3-DAC8-FA4A-831E-DD9970D6BB2F}"/>
          </ac:spMkLst>
        </pc:spChg>
      </pc:sldChg>
      <pc:sldChg chg="addSp modSp new mod modAnim">
        <pc:chgData name="Ren Ping Liu" userId="60ce823c-5cb7-4d3e-be0b-034740f7a9f3" providerId="ADAL" clId="{36982BD9-475D-B24F-93E2-B97B0AB476F3}" dt="2022-03-19T23:18:15.199" v="266" actId="20577"/>
        <pc:sldMkLst>
          <pc:docMk/>
          <pc:sldMk cId="1190762216" sldId="1222"/>
        </pc:sldMkLst>
        <pc:spChg chg="mod">
          <ac:chgData name="Ren Ping Liu" userId="60ce823c-5cb7-4d3e-be0b-034740f7a9f3" providerId="ADAL" clId="{36982BD9-475D-B24F-93E2-B97B0AB476F3}" dt="2022-03-19T23:18:15.199" v="266" actId="20577"/>
          <ac:spMkLst>
            <pc:docMk/>
            <pc:sldMk cId="1190762216" sldId="1222"/>
            <ac:spMk id="2" creationId="{D7924BC2-6E1B-B343-9CEB-F0AA84521E44}"/>
          </ac:spMkLst>
        </pc:spChg>
        <pc:spChg chg="mod">
          <ac:chgData name="Ren Ping Liu" userId="60ce823c-5cb7-4d3e-be0b-034740f7a9f3" providerId="ADAL" clId="{36982BD9-475D-B24F-93E2-B97B0AB476F3}" dt="2022-03-19T00:02:07.840" v="95" actId="20577"/>
          <ac:spMkLst>
            <pc:docMk/>
            <pc:sldMk cId="1190762216" sldId="1222"/>
            <ac:spMk id="3" creationId="{21D2E2D5-93DE-BD4D-8762-1D0D3BD61E2C}"/>
          </ac:spMkLst>
        </pc:spChg>
        <pc:graphicFrameChg chg="add mod">
          <ac:chgData name="Ren Ping Liu" userId="60ce823c-5cb7-4d3e-be0b-034740f7a9f3" providerId="ADAL" clId="{36982BD9-475D-B24F-93E2-B97B0AB476F3}" dt="2022-03-19T00:04:31.976" v="202" actId="1076"/>
          <ac:graphicFrameMkLst>
            <pc:docMk/>
            <pc:sldMk cId="1190762216" sldId="1222"/>
            <ac:graphicFrameMk id="5" creationId="{8D17ECD1-C747-E145-A2FB-2FC90AA05B1D}"/>
          </ac:graphicFrameMkLst>
        </pc:graphicFrameChg>
      </pc:sldChg>
    </pc:docChg>
  </pc:docChgLst>
  <pc:docChgLst>
    <pc:chgData name="Ren Ping Liu" userId="60ce823c-5cb7-4d3e-be0b-034740f7a9f3" providerId="ADAL" clId="{56EBBABE-D6AE-BD49-8529-2FAA7BDC0C37}"/>
    <pc:docChg chg="custSel addSld delSld modSld sldOrd">
      <pc:chgData name="Ren Ping Liu" userId="60ce823c-5cb7-4d3e-be0b-034740f7a9f3" providerId="ADAL" clId="{56EBBABE-D6AE-BD49-8529-2FAA7BDC0C37}" dt="2023-03-18T20:01:54.719" v="75" actId="1076"/>
      <pc:docMkLst>
        <pc:docMk/>
      </pc:docMkLst>
      <pc:sldChg chg="modSp mod">
        <pc:chgData name="Ren Ping Liu" userId="60ce823c-5cb7-4d3e-be0b-034740f7a9f3" providerId="ADAL" clId="{56EBBABE-D6AE-BD49-8529-2FAA7BDC0C37}" dt="2023-03-18T18:53:38.244" v="31" actId="20577"/>
        <pc:sldMkLst>
          <pc:docMk/>
          <pc:sldMk cId="2314825519" sldId="960"/>
        </pc:sldMkLst>
        <pc:spChg chg="mod">
          <ac:chgData name="Ren Ping Liu" userId="60ce823c-5cb7-4d3e-be0b-034740f7a9f3" providerId="ADAL" clId="{56EBBABE-D6AE-BD49-8529-2FAA7BDC0C37}" dt="2023-03-18T18:53:38.244" v="31" actId="20577"/>
          <ac:spMkLst>
            <pc:docMk/>
            <pc:sldMk cId="2314825519" sldId="960"/>
            <ac:spMk id="9" creationId="{0B0E64EC-9AA8-8F47-829D-22A8BC171B5D}"/>
          </ac:spMkLst>
        </pc:spChg>
      </pc:sldChg>
      <pc:sldChg chg="del">
        <pc:chgData name="Ren Ping Liu" userId="60ce823c-5cb7-4d3e-be0b-034740f7a9f3" providerId="ADAL" clId="{56EBBABE-D6AE-BD49-8529-2FAA7BDC0C37}" dt="2023-03-18T19:26:08.377" v="52" actId="2696"/>
        <pc:sldMkLst>
          <pc:docMk/>
          <pc:sldMk cId="169491351" sldId="1058"/>
        </pc:sldMkLst>
      </pc:sldChg>
      <pc:sldChg chg="ord">
        <pc:chgData name="Ren Ping Liu" userId="60ce823c-5cb7-4d3e-be0b-034740f7a9f3" providerId="ADAL" clId="{56EBBABE-D6AE-BD49-8529-2FAA7BDC0C37}" dt="2023-03-18T04:36:37.715" v="13" actId="20578"/>
        <pc:sldMkLst>
          <pc:docMk/>
          <pc:sldMk cId="3898697906" sldId="1081"/>
        </pc:sldMkLst>
      </pc:sldChg>
      <pc:sldChg chg="addSp delSp modSp mod delAnim modAnim">
        <pc:chgData name="Ren Ping Liu" userId="60ce823c-5cb7-4d3e-be0b-034740f7a9f3" providerId="ADAL" clId="{56EBBABE-D6AE-BD49-8529-2FAA7BDC0C37}" dt="2023-03-18T19:53:54.991" v="59" actId="1076"/>
        <pc:sldMkLst>
          <pc:docMk/>
          <pc:sldMk cId="329054821" sldId="1090"/>
        </pc:sldMkLst>
        <pc:spChg chg="add mod">
          <ac:chgData name="Ren Ping Liu" userId="60ce823c-5cb7-4d3e-be0b-034740f7a9f3" providerId="ADAL" clId="{56EBBABE-D6AE-BD49-8529-2FAA7BDC0C37}" dt="2023-03-18T19:53:54.991" v="59" actId="1076"/>
          <ac:spMkLst>
            <pc:docMk/>
            <pc:sldMk cId="329054821" sldId="1090"/>
            <ac:spMk id="3" creationId="{EA648527-7E9A-FC4F-F3BE-FA115D34468F}"/>
          </ac:spMkLst>
        </pc:spChg>
        <pc:spChg chg="del mod">
          <ac:chgData name="Ren Ping Liu" userId="60ce823c-5cb7-4d3e-be0b-034740f7a9f3" providerId="ADAL" clId="{56EBBABE-D6AE-BD49-8529-2FAA7BDC0C37}" dt="2023-03-18T19:53:42.603" v="58" actId="478"/>
          <ac:spMkLst>
            <pc:docMk/>
            <pc:sldMk cId="329054821" sldId="1090"/>
            <ac:spMk id="235" creationId="{BD152983-64FF-C44C-B48C-1719A9EF58B5}"/>
          </ac:spMkLst>
        </pc:spChg>
      </pc:sldChg>
      <pc:sldChg chg="addSp delSp modSp mod modAnim">
        <pc:chgData name="Ren Ping Liu" userId="60ce823c-5cb7-4d3e-be0b-034740f7a9f3" providerId="ADAL" clId="{56EBBABE-D6AE-BD49-8529-2FAA7BDC0C37}" dt="2023-03-18T20:01:54.719" v="75" actId="1076"/>
        <pc:sldMkLst>
          <pc:docMk/>
          <pc:sldMk cId="1190762216" sldId="1222"/>
        </pc:sldMkLst>
        <pc:spChg chg="mod">
          <ac:chgData name="Ren Ping Liu" userId="60ce823c-5cb7-4d3e-be0b-034740f7a9f3" providerId="ADAL" clId="{56EBBABE-D6AE-BD49-8529-2FAA7BDC0C37}" dt="2023-03-18T05:02:17.724" v="27" actId="403"/>
          <ac:spMkLst>
            <pc:docMk/>
            <pc:sldMk cId="1190762216" sldId="1222"/>
            <ac:spMk id="2" creationId="{D7924BC2-6E1B-B343-9CEB-F0AA84521E44}"/>
          </ac:spMkLst>
        </pc:spChg>
        <pc:spChg chg="mod">
          <ac:chgData name="Ren Ping Liu" userId="60ce823c-5cb7-4d3e-be0b-034740f7a9f3" providerId="ADAL" clId="{56EBBABE-D6AE-BD49-8529-2FAA7BDC0C37}" dt="2023-03-18T20:00:52.851" v="68" actId="2085"/>
          <ac:spMkLst>
            <pc:docMk/>
            <pc:sldMk cId="1190762216" sldId="1222"/>
            <ac:spMk id="5" creationId="{4A0E1A7A-D79F-A1B0-9D6D-81C4477B1262}"/>
          </ac:spMkLst>
        </pc:spChg>
        <pc:spChg chg="add mod">
          <ac:chgData name="Ren Ping Liu" userId="60ce823c-5cb7-4d3e-be0b-034740f7a9f3" providerId="ADAL" clId="{56EBBABE-D6AE-BD49-8529-2FAA7BDC0C37}" dt="2023-03-18T20:01:54.719" v="75" actId="1076"/>
          <ac:spMkLst>
            <pc:docMk/>
            <pc:sldMk cId="1190762216" sldId="1222"/>
            <ac:spMk id="7" creationId="{8B1FA962-A4B1-C95C-52E6-D761D200EE9B}"/>
          </ac:spMkLst>
        </pc:spChg>
        <pc:picChg chg="add mod">
          <ac:chgData name="Ren Ping Liu" userId="60ce823c-5cb7-4d3e-be0b-034740f7a9f3" providerId="ADAL" clId="{56EBBABE-D6AE-BD49-8529-2FAA7BDC0C37}" dt="2023-03-18T05:01:09.487" v="20" actId="1076"/>
          <ac:picMkLst>
            <pc:docMk/>
            <pc:sldMk cId="1190762216" sldId="1222"/>
            <ac:picMk id="6" creationId="{29EF8A20-2F5A-957A-5687-677AC462C20B}"/>
          </ac:picMkLst>
        </pc:picChg>
        <pc:picChg chg="del">
          <ac:chgData name="Ren Ping Liu" userId="60ce823c-5cb7-4d3e-be0b-034740f7a9f3" providerId="ADAL" clId="{56EBBABE-D6AE-BD49-8529-2FAA7BDC0C37}" dt="2023-03-18T05:00:34.301" v="14" actId="478"/>
          <ac:picMkLst>
            <pc:docMk/>
            <pc:sldMk cId="1190762216" sldId="1222"/>
            <ac:picMk id="8" creationId="{9B915C0D-4565-7D6E-D649-A2517105F653}"/>
          </ac:picMkLst>
        </pc:picChg>
      </pc:sldChg>
      <pc:sldChg chg="addSp delSp modSp add mod modAnim">
        <pc:chgData name="Ren Ping Liu" userId="60ce823c-5cb7-4d3e-be0b-034740f7a9f3" providerId="ADAL" clId="{56EBBABE-D6AE-BD49-8529-2FAA7BDC0C37}" dt="2023-03-18T19:24:50.296" v="51"/>
        <pc:sldMkLst>
          <pc:docMk/>
          <pc:sldMk cId="625156342" sldId="1225"/>
        </pc:sldMkLst>
        <pc:spChg chg="mod">
          <ac:chgData name="Ren Ping Liu" userId="60ce823c-5cb7-4d3e-be0b-034740f7a9f3" providerId="ADAL" clId="{56EBBABE-D6AE-BD49-8529-2FAA7BDC0C37}" dt="2023-03-18T19:22:36.388" v="43" actId="21"/>
          <ac:spMkLst>
            <pc:docMk/>
            <pc:sldMk cId="625156342" sldId="1225"/>
            <ac:spMk id="6" creationId="{E6366BE9-1119-E949-B583-83377BE7B2FA}"/>
          </ac:spMkLst>
        </pc:spChg>
        <pc:spChg chg="del">
          <ac:chgData name="Ren Ping Liu" userId="60ce823c-5cb7-4d3e-be0b-034740f7a9f3" providerId="ADAL" clId="{56EBBABE-D6AE-BD49-8529-2FAA7BDC0C37}" dt="2023-03-18T19:21:11.061" v="33" actId="21"/>
          <ac:spMkLst>
            <pc:docMk/>
            <pc:sldMk cId="625156342" sldId="1225"/>
            <ac:spMk id="9" creationId="{0EF766B9-0BC5-B243-8C87-21D6B656B474}"/>
          </ac:spMkLst>
        </pc:spChg>
        <pc:spChg chg="add mod">
          <ac:chgData name="Ren Ping Liu" userId="60ce823c-5cb7-4d3e-be0b-034740f7a9f3" providerId="ADAL" clId="{56EBBABE-D6AE-BD49-8529-2FAA7BDC0C37}" dt="2023-03-18T19:21:16.440" v="34"/>
          <ac:spMkLst>
            <pc:docMk/>
            <pc:sldMk cId="625156342" sldId="1225"/>
            <ac:spMk id="14" creationId="{D23B01D0-48DC-E5AC-6E09-EF8038B46435}"/>
          </ac:spMkLst>
        </pc:spChg>
        <pc:spChg chg="add mod">
          <ac:chgData name="Ren Ping Liu" userId="60ce823c-5cb7-4d3e-be0b-034740f7a9f3" providerId="ADAL" clId="{56EBBABE-D6AE-BD49-8529-2FAA7BDC0C37}" dt="2023-03-18T19:22:48.821" v="44" actId="14100"/>
          <ac:spMkLst>
            <pc:docMk/>
            <pc:sldMk cId="625156342" sldId="1225"/>
            <ac:spMk id="20" creationId="{88856F36-FA9A-08B0-6DA5-34ABE9CCCC78}"/>
          </ac:spMkLst>
        </pc:spChg>
        <pc:spChg chg="add mod">
          <ac:chgData name="Ren Ping Liu" userId="60ce823c-5cb7-4d3e-be0b-034740f7a9f3" providerId="ADAL" clId="{56EBBABE-D6AE-BD49-8529-2FAA7BDC0C37}" dt="2023-03-18T19:23:17.333" v="46" actId="1076"/>
          <ac:spMkLst>
            <pc:docMk/>
            <pc:sldMk cId="625156342" sldId="1225"/>
            <ac:spMk id="22" creationId="{D36A0B69-E67D-49D0-A4F1-9CACE1FCF6E3}"/>
          </ac:spMkLst>
        </pc:spChg>
        <pc:spChg chg="mod">
          <ac:chgData name="Ren Ping Liu" userId="60ce823c-5cb7-4d3e-be0b-034740f7a9f3" providerId="ADAL" clId="{56EBBABE-D6AE-BD49-8529-2FAA7BDC0C37}" dt="2023-03-18T19:21:32.188" v="35" actId="21"/>
          <ac:spMkLst>
            <pc:docMk/>
            <pc:sldMk cId="625156342" sldId="1225"/>
            <ac:spMk id="48" creationId="{673A6B1C-AEDF-5947-AFDF-9232983233A4}"/>
          </ac:spMkLst>
        </pc:spChg>
        <pc:grpChg chg="add">
          <ac:chgData name="Ren Ping Liu" userId="60ce823c-5cb7-4d3e-be0b-034740f7a9f3" providerId="ADAL" clId="{56EBBABE-D6AE-BD49-8529-2FAA7BDC0C37}" dt="2023-03-18T19:24:07.996" v="47" actId="164"/>
          <ac:grpSpMkLst>
            <pc:docMk/>
            <pc:sldMk cId="625156342" sldId="1225"/>
            <ac:grpSpMk id="23" creationId="{5808FD58-88FE-3C53-78C9-90E401026E47}"/>
          </ac:grpSpMkLst>
        </pc:grpChg>
      </pc:sldChg>
    </pc:docChg>
  </pc:docChgLst>
  <pc:docChgLst>
    <pc:chgData name="Ren Ping Liu" userId="60ce823c-5cb7-4d3e-be0b-034740f7a9f3" providerId="ADAL" clId="{B371D7D7-CCCC-0347-8A70-A5AE69CBAC7E}"/>
    <pc:docChg chg="undo custSel addSld delSld modSld">
      <pc:chgData name="Ren Ping Liu" userId="60ce823c-5cb7-4d3e-be0b-034740f7a9f3" providerId="ADAL" clId="{B371D7D7-CCCC-0347-8A70-A5AE69CBAC7E}" dt="2022-08-28T22:50:06.600" v="327" actId="14100"/>
      <pc:docMkLst>
        <pc:docMk/>
      </pc:docMkLst>
      <pc:sldChg chg="modSp mod">
        <pc:chgData name="Ren Ping Liu" userId="60ce823c-5cb7-4d3e-be0b-034740f7a9f3" providerId="ADAL" clId="{B371D7D7-CCCC-0347-8A70-A5AE69CBAC7E}" dt="2022-08-28T00:20:56.176" v="276" actId="18331"/>
        <pc:sldMkLst>
          <pc:docMk/>
          <pc:sldMk cId="2314825519" sldId="960"/>
        </pc:sldMkLst>
        <pc:spChg chg="mod">
          <ac:chgData name="Ren Ping Liu" userId="60ce823c-5cb7-4d3e-be0b-034740f7a9f3" providerId="ADAL" clId="{B371D7D7-CCCC-0347-8A70-A5AE69CBAC7E}" dt="2022-08-27T09:18:29.622" v="93" actId="20577"/>
          <ac:spMkLst>
            <pc:docMk/>
            <pc:sldMk cId="2314825519" sldId="960"/>
            <ac:spMk id="9" creationId="{0B0E64EC-9AA8-8F47-829D-22A8BC171B5D}"/>
          </ac:spMkLst>
        </pc:spChg>
        <pc:picChg chg="mod">
          <ac:chgData name="Ren Ping Liu" userId="60ce823c-5cb7-4d3e-be0b-034740f7a9f3" providerId="ADAL" clId="{B371D7D7-CCCC-0347-8A70-A5AE69CBAC7E}" dt="2022-08-28T00:20:56.176" v="276" actId="18331"/>
          <ac:picMkLst>
            <pc:docMk/>
            <pc:sldMk cId="2314825519" sldId="960"/>
            <ac:picMk id="11" creationId="{E088F1EF-E2A2-4F9B-BE5E-ED51660F1161}"/>
          </ac:picMkLst>
        </pc:picChg>
      </pc:sldChg>
      <pc:sldChg chg="del">
        <pc:chgData name="Ren Ping Liu" userId="60ce823c-5cb7-4d3e-be0b-034740f7a9f3" providerId="ADAL" clId="{B371D7D7-CCCC-0347-8A70-A5AE69CBAC7E}" dt="2022-08-27T20:55:02.654" v="127" actId="2696"/>
        <pc:sldMkLst>
          <pc:docMk/>
          <pc:sldMk cId="192764631" sldId="1048"/>
        </pc:sldMkLst>
      </pc:sldChg>
      <pc:sldChg chg="add">
        <pc:chgData name="Ren Ping Liu" userId="60ce823c-5cb7-4d3e-be0b-034740f7a9f3" providerId="ADAL" clId="{B371D7D7-CCCC-0347-8A70-A5AE69CBAC7E}" dt="2022-08-27T20:55:18.042" v="128"/>
        <pc:sldMkLst>
          <pc:docMk/>
          <pc:sldMk cId="2532486582" sldId="1048"/>
        </pc:sldMkLst>
      </pc:sldChg>
      <pc:sldChg chg="modSp mod">
        <pc:chgData name="Ren Ping Liu" userId="60ce823c-5cb7-4d3e-be0b-034740f7a9f3" providerId="ADAL" clId="{B371D7D7-CCCC-0347-8A70-A5AE69CBAC7E}" dt="2022-08-27T21:01:13.573" v="130" actId="20577"/>
        <pc:sldMkLst>
          <pc:docMk/>
          <pc:sldMk cId="3850549403" sldId="1051"/>
        </pc:sldMkLst>
        <pc:spChg chg="mod">
          <ac:chgData name="Ren Ping Liu" userId="60ce823c-5cb7-4d3e-be0b-034740f7a9f3" providerId="ADAL" clId="{B371D7D7-CCCC-0347-8A70-A5AE69CBAC7E}" dt="2022-08-27T21:01:13.573" v="130" actId="20577"/>
          <ac:spMkLst>
            <pc:docMk/>
            <pc:sldMk cId="3850549403" sldId="1051"/>
            <ac:spMk id="277" creationId="{0F916DA5-15D2-0A42-8C9B-01DCE4B192B4}"/>
          </ac:spMkLst>
        </pc:spChg>
      </pc:sldChg>
      <pc:sldChg chg="modSp mod">
        <pc:chgData name="Ren Ping Liu" userId="60ce823c-5cb7-4d3e-be0b-034740f7a9f3" providerId="ADAL" clId="{B371D7D7-CCCC-0347-8A70-A5AE69CBAC7E}" dt="2022-08-28T00:07:47.594" v="269" actId="20577"/>
        <pc:sldMkLst>
          <pc:docMk/>
          <pc:sldMk cId="1538930336" sldId="1052"/>
        </pc:sldMkLst>
        <pc:spChg chg="mod">
          <ac:chgData name="Ren Ping Liu" userId="60ce823c-5cb7-4d3e-be0b-034740f7a9f3" providerId="ADAL" clId="{B371D7D7-CCCC-0347-8A70-A5AE69CBAC7E}" dt="2022-08-28T00:07:47.594" v="269" actId="20577"/>
          <ac:spMkLst>
            <pc:docMk/>
            <pc:sldMk cId="1538930336" sldId="1052"/>
            <ac:spMk id="2" creationId="{3B8CD900-19EC-824C-BF74-AADFBF5A172E}"/>
          </ac:spMkLst>
        </pc:spChg>
      </pc:sldChg>
      <pc:sldChg chg="modSp mod">
        <pc:chgData name="Ren Ping Liu" userId="60ce823c-5cb7-4d3e-be0b-034740f7a9f3" providerId="ADAL" clId="{B371D7D7-CCCC-0347-8A70-A5AE69CBAC7E}" dt="2022-08-28T00:07:12.848" v="256" actId="20577"/>
        <pc:sldMkLst>
          <pc:docMk/>
          <pc:sldMk cId="2715106543" sldId="1053"/>
        </pc:sldMkLst>
        <pc:spChg chg="mod">
          <ac:chgData name="Ren Ping Liu" userId="60ce823c-5cb7-4d3e-be0b-034740f7a9f3" providerId="ADAL" clId="{B371D7D7-CCCC-0347-8A70-A5AE69CBAC7E}" dt="2022-08-28T00:07:12.848" v="256" actId="20577"/>
          <ac:spMkLst>
            <pc:docMk/>
            <pc:sldMk cId="2715106543" sldId="1053"/>
            <ac:spMk id="2" creationId="{3B8CD900-19EC-824C-BF74-AADFBF5A172E}"/>
          </ac:spMkLst>
        </pc:spChg>
      </pc:sldChg>
      <pc:sldChg chg="modSp mod">
        <pc:chgData name="Ren Ping Liu" userId="60ce823c-5cb7-4d3e-be0b-034740f7a9f3" providerId="ADAL" clId="{B371D7D7-CCCC-0347-8A70-A5AE69CBAC7E}" dt="2022-08-28T00:07:54.988" v="275" actId="20577"/>
        <pc:sldMkLst>
          <pc:docMk/>
          <pc:sldMk cId="1345492760" sldId="1054"/>
        </pc:sldMkLst>
        <pc:spChg chg="mod">
          <ac:chgData name="Ren Ping Liu" userId="60ce823c-5cb7-4d3e-be0b-034740f7a9f3" providerId="ADAL" clId="{B371D7D7-CCCC-0347-8A70-A5AE69CBAC7E}" dt="2022-08-28T00:07:54.988" v="275" actId="20577"/>
          <ac:spMkLst>
            <pc:docMk/>
            <pc:sldMk cId="1345492760" sldId="1054"/>
            <ac:spMk id="2" creationId="{3B8CD900-19EC-824C-BF74-AADFBF5A172E}"/>
          </ac:spMkLst>
        </pc:spChg>
      </pc:sldChg>
      <pc:sldChg chg="modSp mod">
        <pc:chgData name="Ren Ping Liu" userId="60ce823c-5cb7-4d3e-be0b-034740f7a9f3" providerId="ADAL" clId="{B371D7D7-CCCC-0347-8A70-A5AE69CBAC7E}" dt="2022-08-28T00:07:20.842" v="263" actId="20577"/>
        <pc:sldMkLst>
          <pc:docMk/>
          <pc:sldMk cId="2022317493" sldId="1055"/>
        </pc:sldMkLst>
        <pc:spChg chg="mod">
          <ac:chgData name="Ren Ping Liu" userId="60ce823c-5cb7-4d3e-be0b-034740f7a9f3" providerId="ADAL" clId="{B371D7D7-CCCC-0347-8A70-A5AE69CBAC7E}" dt="2022-08-28T00:07:20.842" v="263" actId="20577"/>
          <ac:spMkLst>
            <pc:docMk/>
            <pc:sldMk cId="2022317493" sldId="1055"/>
            <ac:spMk id="2" creationId="{3B8CD900-19EC-824C-BF74-AADFBF5A172E}"/>
          </ac:spMkLst>
        </pc:spChg>
      </pc:sldChg>
      <pc:sldChg chg="modSp">
        <pc:chgData name="Ren Ping Liu" userId="60ce823c-5cb7-4d3e-be0b-034740f7a9f3" providerId="ADAL" clId="{B371D7D7-CCCC-0347-8A70-A5AE69CBAC7E}" dt="2022-08-27T21:23:17.171" v="223" actId="20577"/>
        <pc:sldMkLst>
          <pc:docMk/>
          <pc:sldMk cId="169491351" sldId="1058"/>
        </pc:sldMkLst>
        <pc:spChg chg="mod">
          <ac:chgData name="Ren Ping Liu" userId="60ce823c-5cb7-4d3e-be0b-034740f7a9f3" providerId="ADAL" clId="{B371D7D7-CCCC-0347-8A70-A5AE69CBAC7E}" dt="2022-08-27T21:23:17.171" v="223" actId="20577"/>
          <ac:spMkLst>
            <pc:docMk/>
            <pc:sldMk cId="169491351" sldId="1058"/>
            <ac:spMk id="6" creationId="{E6366BE9-1119-E949-B583-83377BE7B2FA}"/>
          </ac:spMkLst>
        </pc:spChg>
        <pc:spChg chg="mod">
          <ac:chgData name="Ren Ping Liu" userId="60ce823c-5cb7-4d3e-be0b-034740f7a9f3" providerId="ADAL" clId="{B371D7D7-CCCC-0347-8A70-A5AE69CBAC7E}" dt="2022-08-27T21:23:04.220" v="218" actId="20577"/>
          <ac:spMkLst>
            <pc:docMk/>
            <pc:sldMk cId="169491351" sldId="1058"/>
            <ac:spMk id="48" creationId="{673A6B1C-AEDF-5947-AFDF-9232983233A4}"/>
          </ac:spMkLst>
        </pc:spChg>
      </pc:sldChg>
      <pc:sldChg chg="modSp">
        <pc:chgData name="Ren Ping Liu" userId="60ce823c-5cb7-4d3e-be0b-034740f7a9f3" providerId="ADAL" clId="{B371D7D7-CCCC-0347-8A70-A5AE69CBAC7E}" dt="2022-08-27T20:52:35.752" v="126" actId="20577"/>
        <pc:sldMkLst>
          <pc:docMk/>
          <pc:sldMk cId="3370508001" sldId="1086"/>
        </pc:sldMkLst>
        <pc:spChg chg="mod">
          <ac:chgData name="Ren Ping Liu" userId="60ce823c-5cb7-4d3e-be0b-034740f7a9f3" providerId="ADAL" clId="{B371D7D7-CCCC-0347-8A70-A5AE69CBAC7E}" dt="2022-08-27T20:52:35.752" v="126" actId="20577"/>
          <ac:spMkLst>
            <pc:docMk/>
            <pc:sldMk cId="3370508001" sldId="1086"/>
            <ac:spMk id="193" creationId="{146FAE95-BF64-744E-B6D7-85AE3120C980}"/>
          </ac:spMkLst>
        </pc:spChg>
      </pc:sldChg>
      <pc:sldChg chg="modSp add mod">
        <pc:chgData name="Ren Ping Liu" userId="60ce823c-5cb7-4d3e-be0b-034740f7a9f3" providerId="ADAL" clId="{B371D7D7-CCCC-0347-8A70-A5AE69CBAC7E}" dt="2022-08-27T21:55:36.737" v="245" actId="5793"/>
        <pc:sldMkLst>
          <pc:docMk/>
          <pc:sldMk cId="3347465460" sldId="1142"/>
        </pc:sldMkLst>
        <pc:spChg chg="mod">
          <ac:chgData name="Ren Ping Liu" userId="60ce823c-5cb7-4d3e-be0b-034740f7a9f3" providerId="ADAL" clId="{B371D7D7-CCCC-0347-8A70-A5AE69CBAC7E}" dt="2022-08-27T21:55:36.737" v="245" actId="5793"/>
          <ac:spMkLst>
            <pc:docMk/>
            <pc:sldMk cId="3347465460" sldId="1142"/>
            <ac:spMk id="2" creationId="{3B8CD900-19EC-824C-BF74-AADFBF5A172E}"/>
          </ac:spMkLst>
        </pc:spChg>
        <pc:spChg chg="mod">
          <ac:chgData name="Ren Ping Liu" userId="60ce823c-5cb7-4d3e-be0b-034740f7a9f3" providerId="ADAL" clId="{B371D7D7-CCCC-0347-8A70-A5AE69CBAC7E}" dt="2022-08-27T21:55:09.007" v="227" actId="207"/>
          <ac:spMkLst>
            <pc:docMk/>
            <pc:sldMk cId="3347465460" sldId="1142"/>
            <ac:spMk id="121" creationId="{D69BBC2D-A92B-7947-AA74-7551BF4EBD02}"/>
          </ac:spMkLst>
        </pc:spChg>
        <pc:spChg chg="mod">
          <ac:chgData name="Ren Ping Liu" userId="60ce823c-5cb7-4d3e-be0b-034740f7a9f3" providerId="ADAL" clId="{B371D7D7-CCCC-0347-8A70-A5AE69CBAC7E}" dt="2022-08-27T21:54:39.123" v="225" actId="207"/>
          <ac:spMkLst>
            <pc:docMk/>
            <pc:sldMk cId="3347465460" sldId="1142"/>
            <ac:spMk id="122" creationId="{B79F0F1A-67F7-584F-9F34-4AC2A592E580}"/>
          </ac:spMkLst>
        </pc:spChg>
      </pc:sldChg>
      <pc:sldChg chg="add">
        <pc:chgData name="Ren Ping Liu" userId="60ce823c-5cb7-4d3e-be0b-034740f7a9f3" providerId="ADAL" clId="{B371D7D7-CCCC-0347-8A70-A5AE69CBAC7E}" dt="2022-08-27T20:55:18.042" v="128"/>
        <pc:sldMkLst>
          <pc:docMk/>
          <pc:sldMk cId="2645095619" sldId="1153"/>
        </pc:sldMkLst>
      </pc:sldChg>
      <pc:sldChg chg="del">
        <pc:chgData name="Ren Ping Liu" userId="60ce823c-5cb7-4d3e-be0b-034740f7a9f3" providerId="ADAL" clId="{B371D7D7-CCCC-0347-8A70-A5AE69CBAC7E}" dt="2022-08-27T20:55:02.654" v="127" actId="2696"/>
        <pc:sldMkLst>
          <pc:docMk/>
          <pc:sldMk cId="2666551211" sldId="1153"/>
        </pc:sldMkLst>
      </pc:sldChg>
      <pc:sldChg chg="modSp mod">
        <pc:chgData name="Ren Ping Liu" userId="60ce823c-5cb7-4d3e-be0b-034740f7a9f3" providerId="ADAL" clId="{B371D7D7-CCCC-0347-8A70-A5AE69CBAC7E}" dt="2022-08-27T20:52:11.372" v="109" actId="14100"/>
        <pc:sldMkLst>
          <pc:docMk/>
          <pc:sldMk cId="383833537" sldId="1154"/>
        </pc:sldMkLst>
        <pc:spChg chg="mod">
          <ac:chgData name="Ren Ping Liu" userId="60ce823c-5cb7-4d3e-be0b-034740f7a9f3" providerId="ADAL" clId="{B371D7D7-CCCC-0347-8A70-A5AE69CBAC7E}" dt="2022-08-27T20:52:11.372" v="109" actId="14100"/>
          <ac:spMkLst>
            <pc:docMk/>
            <pc:sldMk cId="383833537" sldId="1154"/>
            <ac:spMk id="95" creationId="{BFD6C411-175C-8D4E-9A66-3E03AAA9F0F9}"/>
          </ac:spMkLst>
        </pc:spChg>
      </pc:sldChg>
      <pc:sldChg chg="delSp modSp add mod delAnim modAnim">
        <pc:chgData name="Ren Ping Liu" userId="60ce823c-5cb7-4d3e-be0b-034740f7a9f3" providerId="ADAL" clId="{B371D7D7-CCCC-0347-8A70-A5AE69CBAC7E}" dt="2022-08-28T00:23:02.147" v="309" actId="20577"/>
        <pc:sldMkLst>
          <pc:docMk/>
          <pc:sldMk cId="1165823933" sldId="1163"/>
        </pc:sldMkLst>
        <pc:spChg chg="mod">
          <ac:chgData name="Ren Ping Liu" userId="60ce823c-5cb7-4d3e-be0b-034740f7a9f3" providerId="ADAL" clId="{B371D7D7-CCCC-0347-8A70-A5AE69CBAC7E}" dt="2022-08-28T00:22:34.118" v="279" actId="6549"/>
          <ac:spMkLst>
            <pc:docMk/>
            <pc:sldMk cId="1165823933" sldId="1163"/>
            <ac:spMk id="2" creationId="{F72ED956-67F9-1748-A682-523413CF3333}"/>
          </ac:spMkLst>
        </pc:spChg>
        <pc:spChg chg="mod">
          <ac:chgData name="Ren Ping Liu" userId="60ce823c-5cb7-4d3e-be0b-034740f7a9f3" providerId="ADAL" clId="{B371D7D7-CCCC-0347-8A70-A5AE69CBAC7E}" dt="2022-08-28T00:23:02.147" v="309" actId="20577"/>
          <ac:spMkLst>
            <pc:docMk/>
            <pc:sldMk cId="1165823933" sldId="1163"/>
            <ac:spMk id="3" creationId="{E363120A-30E2-FB4A-BA65-5D6E5971AF42}"/>
          </ac:spMkLst>
        </pc:spChg>
        <pc:spChg chg="del">
          <ac:chgData name="Ren Ping Liu" userId="60ce823c-5cb7-4d3e-be0b-034740f7a9f3" providerId="ADAL" clId="{B371D7D7-CCCC-0347-8A70-A5AE69CBAC7E}" dt="2022-08-28T00:22:37.630" v="280" actId="478"/>
          <ac:spMkLst>
            <pc:docMk/>
            <pc:sldMk cId="1165823933" sldId="1163"/>
            <ac:spMk id="5" creationId="{2F3B27BC-005F-5CE6-AA04-3A0DC20EE63C}"/>
          </ac:spMkLst>
        </pc:spChg>
      </pc:sldChg>
      <pc:sldChg chg="modSp mod">
        <pc:chgData name="Ren Ping Liu" userId="60ce823c-5cb7-4d3e-be0b-034740f7a9f3" providerId="ADAL" clId="{B371D7D7-CCCC-0347-8A70-A5AE69CBAC7E}" dt="2022-08-27T21:12:23.262" v="145" actId="1076"/>
        <pc:sldMkLst>
          <pc:docMk/>
          <pc:sldMk cId="2216109988" sldId="1165"/>
        </pc:sldMkLst>
        <pc:spChg chg="mod">
          <ac:chgData name="Ren Ping Liu" userId="60ce823c-5cb7-4d3e-be0b-034740f7a9f3" providerId="ADAL" clId="{B371D7D7-CCCC-0347-8A70-A5AE69CBAC7E}" dt="2022-08-27T21:12:03.760" v="144" actId="20577"/>
          <ac:spMkLst>
            <pc:docMk/>
            <pc:sldMk cId="2216109988" sldId="1165"/>
            <ac:spMk id="95" creationId="{BFD6C411-175C-8D4E-9A66-3E03AAA9F0F9}"/>
          </ac:spMkLst>
        </pc:spChg>
        <pc:spChg chg="mod">
          <ac:chgData name="Ren Ping Liu" userId="60ce823c-5cb7-4d3e-be0b-034740f7a9f3" providerId="ADAL" clId="{B371D7D7-CCCC-0347-8A70-A5AE69CBAC7E}" dt="2022-08-27T21:12:23.262" v="145" actId="1076"/>
          <ac:spMkLst>
            <pc:docMk/>
            <pc:sldMk cId="2216109988" sldId="1165"/>
            <ac:spMk id="97" creationId="{A88394C2-8FDA-8F48-B59B-B744ABBDA541}"/>
          </ac:spMkLst>
        </pc:spChg>
      </pc:sldChg>
      <pc:sldChg chg="modSp">
        <pc:chgData name="Ren Ping Liu" userId="60ce823c-5cb7-4d3e-be0b-034740f7a9f3" providerId="ADAL" clId="{B371D7D7-CCCC-0347-8A70-A5AE69CBAC7E}" dt="2022-08-27T21:12:34.530" v="158" actId="20577"/>
        <pc:sldMkLst>
          <pc:docMk/>
          <pc:sldMk cId="3331643587" sldId="1166"/>
        </pc:sldMkLst>
        <pc:spChg chg="mod">
          <ac:chgData name="Ren Ping Liu" userId="60ce823c-5cb7-4d3e-be0b-034740f7a9f3" providerId="ADAL" clId="{B371D7D7-CCCC-0347-8A70-A5AE69CBAC7E}" dt="2022-08-27T21:12:34.530" v="158" actId="20577"/>
          <ac:spMkLst>
            <pc:docMk/>
            <pc:sldMk cId="3331643587" sldId="1166"/>
            <ac:spMk id="91" creationId="{44FC0E6A-CBE5-AC4B-BF65-426B6D4CBC72}"/>
          </ac:spMkLst>
        </pc:spChg>
      </pc:sldChg>
      <pc:sldChg chg="addSp delSp modSp mod addAnim delAnim modAnim">
        <pc:chgData name="Ren Ping Liu" userId="60ce823c-5cb7-4d3e-be0b-034740f7a9f3" providerId="ADAL" clId="{B371D7D7-CCCC-0347-8A70-A5AE69CBAC7E}" dt="2022-08-27T21:21:23.336" v="213"/>
        <pc:sldMkLst>
          <pc:docMk/>
          <pc:sldMk cId="4282857798" sldId="1167"/>
        </pc:sldMkLst>
        <pc:spChg chg="add mod topLvl">
          <ac:chgData name="Ren Ping Liu" userId="60ce823c-5cb7-4d3e-be0b-034740f7a9f3" providerId="ADAL" clId="{B371D7D7-CCCC-0347-8A70-A5AE69CBAC7E}" dt="2022-08-27T21:19:43.148" v="207" actId="164"/>
          <ac:spMkLst>
            <pc:docMk/>
            <pc:sldMk cId="4282857798" sldId="1167"/>
            <ac:spMk id="3" creationId="{79F7A445-9D3D-221C-69E6-BFC9C99AF4E2}"/>
          </ac:spMkLst>
        </pc:spChg>
        <pc:spChg chg="add mod topLvl">
          <ac:chgData name="Ren Ping Liu" userId="60ce823c-5cb7-4d3e-be0b-034740f7a9f3" providerId="ADAL" clId="{B371D7D7-CCCC-0347-8A70-A5AE69CBAC7E}" dt="2022-08-27T21:19:43.148" v="207" actId="164"/>
          <ac:spMkLst>
            <pc:docMk/>
            <pc:sldMk cId="4282857798" sldId="1167"/>
            <ac:spMk id="4" creationId="{99B47CF7-04E0-95B0-9DCF-49D5E1FCA638}"/>
          </ac:spMkLst>
        </pc:spChg>
        <pc:grpChg chg="add del">
          <ac:chgData name="Ren Ping Liu" userId="60ce823c-5cb7-4d3e-be0b-034740f7a9f3" providerId="ADAL" clId="{B371D7D7-CCCC-0347-8A70-A5AE69CBAC7E}" dt="2022-08-27T21:19:43.148" v="207" actId="164"/>
          <ac:grpSpMkLst>
            <pc:docMk/>
            <pc:sldMk cId="4282857798" sldId="1167"/>
            <ac:grpSpMk id="6" creationId="{A191615D-2014-3522-9A6A-8A38FC261914}"/>
          </ac:grpSpMkLst>
        </pc:grpChg>
        <pc:grpChg chg="add">
          <ac:chgData name="Ren Ping Liu" userId="60ce823c-5cb7-4d3e-be0b-034740f7a9f3" providerId="ADAL" clId="{B371D7D7-CCCC-0347-8A70-A5AE69CBAC7E}" dt="2022-08-27T21:21:11.323" v="211" actId="164"/>
          <ac:grpSpMkLst>
            <pc:docMk/>
            <pc:sldMk cId="4282857798" sldId="1167"/>
            <ac:grpSpMk id="7" creationId="{B45503C1-91A1-5876-8379-8D9B3B9167F4}"/>
          </ac:grpSpMkLst>
        </pc:grpChg>
      </pc:sldChg>
      <pc:sldChg chg="addSp delSp modSp mod delAnim modAnim">
        <pc:chgData name="Ren Ping Liu" userId="60ce823c-5cb7-4d3e-be0b-034740f7a9f3" providerId="ADAL" clId="{B371D7D7-CCCC-0347-8A70-A5AE69CBAC7E}" dt="2022-08-28T22:50:06.600" v="327" actId="14100"/>
        <pc:sldMkLst>
          <pc:docMk/>
          <pc:sldMk cId="1190762216" sldId="1222"/>
        </pc:sldMkLst>
        <pc:spChg chg="mod">
          <ac:chgData name="Ren Ping Liu" userId="60ce823c-5cb7-4d3e-be0b-034740f7a9f3" providerId="ADAL" clId="{B371D7D7-CCCC-0347-8A70-A5AE69CBAC7E}" dt="2022-08-27T06:41:53.456" v="77" actId="20577"/>
          <ac:spMkLst>
            <pc:docMk/>
            <pc:sldMk cId="1190762216" sldId="1222"/>
            <ac:spMk id="2" creationId="{D7924BC2-6E1B-B343-9CEB-F0AA84521E44}"/>
          </ac:spMkLst>
        </pc:spChg>
        <pc:spChg chg="add mod">
          <ac:chgData name="Ren Ping Liu" userId="60ce823c-5cb7-4d3e-be0b-034740f7a9f3" providerId="ADAL" clId="{B371D7D7-CCCC-0347-8A70-A5AE69CBAC7E}" dt="2022-08-28T22:50:06.600" v="327" actId="14100"/>
          <ac:spMkLst>
            <pc:docMk/>
            <pc:sldMk cId="1190762216" sldId="1222"/>
            <ac:spMk id="5" creationId="{4A0E1A7A-D79F-A1B0-9D6D-81C4477B1262}"/>
          </ac:spMkLst>
        </pc:spChg>
        <pc:graphicFrameChg chg="del">
          <ac:chgData name="Ren Ping Liu" userId="60ce823c-5cb7-4d3e-be0b-034740f7a9f3" providerId="ADAL" clId="{B371D7D7-CCCC-0347-8A70-A5AE69CBAC7E}" dt="2022-08-27T00:26:07.194" v="0" actId="478"/>
          <ac:graphicFrameMkLst>
            <pc:docMk/>
            <pc:sldMk cId="1190762216" sldId="1222"/>
            <ac:graphicFrameMk id="5" creationId="{8D17ECD1-C747-E145-A2FB-2FC90AA05B1D}"/>
          </ac:graphicFrameMkLst>
        </pc:graphicFrameChg>
        <pc:picChg chg="add del mod">
          <ac:chgData name="Ren Ping Liu" userId="60ce823c-5cb7-4d3e-be0b-034740f7a9f3" providerId="ADAL" clId="{B371D7D7-CCCC-0347-8A70-A5AE69CBAC7E}" dt="2022-08-27T00:26:57.793" v="4" actId="478"/>
          <ac:picMkLst>
            <pc:docMk/>
            <pc:sldMk cId="1190762216" sldId="1222"/>
            <ac:picMk id="6" creationId="{524E596C-C032-128A-EF2D-59642C5107E0}"/>
          </ac:picMkLst>
        </pc:picChg>
        <pc:picChg chg="add del mod">
          <ac:chgData name="Ren Ping Liu" userId="60ce823c-5cb7-4d3e-be0b-034740f7a9f3" providerId="ADAL" clId="{B371D7D7-CCCC-0347-8A70-A5AE69CBAC7E}" dt="2022-08-27T00:27:33.646" v="11" actId="478"/>
          <ac:picMkLst>
            <pc:docMk/>
            <pc:sldMk cId="1190762216" sldId="1222"/>
            <ac:picMk id="7" creationId="{E604D952-8E6F-20C6-E918-AED79CDF53C9}"/>
          </ac:picMkLst>
        </pc:picChg>
        <pc:picChg chg="add mod modCrop">
          <ac:chgData name="Ren Ping Liu" userId="60ce823c-5cb7-4d3e-be0b-034740f7a9f3" providerId="ADAL" clId="{B371D7D7-CCCC-0347-8A70-A5AE69CBAC7E}" dt="2022-08-27T22:00:27.443" v="249" actId="732"/>
          <ac:picMkLst>
            <pc:docMk/>
            <pc:sldMk cId="1190762216" sldId="1222"/>
            <ac:picMk id="8" creationId="{9B915C0D-4565-7D6E-D649-A2517105F653}"/>
          </ac:picMkLst>
        </pc:picChg>
      </pc:sldChg>
      <pc:sldChg chg="add">
        <pc:chgData name="Ren Ping Liu" userId="60ce823c-5cb7-4d3e-be0b-034740f7a9f3" providerId="ADAL" clId="{B371D7D7-CCCC-0347-8A70-A5AE69CBAC7E}" dt="2022-08-27T21:58:18.840" v="247"/>
        <pc:sldMkLst>
          <pc:docMk/>
          <pc:sldMk cId="2694687469" sldId="1223"/>
        </pc:sldMkLst>
      </pc:sldChg>
      <pc:sldChg chg="add">
        <pc:chgData name="Ren Ping Liu" userId="60ce823c-5cb7-4d3e-be0b-034740f7a9f3" providerId="ADAL" clId="{B371D7D7-CCCC-0347-8A70-A5AE69CBAC7E}" dt="2022-08-27T21:58:59.787" v="248"/>
        <pc:sldMkLst>
          <pc:docMk/>
          <pc:sldMk cId="2489059933" sldId="12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3/17/23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(April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added new  8</a:t>
            </a:r>
            <a:r>
              <a:rPr lang="en-US" baseline="30000" dirty="0"/>
              <a:t>th</a:t>
            </a:r>
            <a:r>
              <a:rPr lang="en-US" dirty="0"/>
              <a:t> edition material on QUIC, CUBIC, delay-based congestion control</a:t>
            </a:r>
          </a:p>
          <a:p>
            <a:pPr marL="171450" indent="-171450">
              <a:buFont typeface="Arial" panose="020B0604020202020204" pitchFamily="34" charset="0"/>
              <a:buChar char="•"/>
            </a:pPr>
            <a:r>
              <a:rPr lang="en-US" dirty="0"/>
              <a:t>lighter header font</a:t>
            </a:r>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a:p>
        </p:txBody>
      </p:sp>
    </p:spTree>
    <p:extLst>
      <p:ext uri="{BB962C8B-B14F-4D97-AF65-F5344CB8AC3E}">
        <p14:creationId xmlns:p14="http://schemas.microsoft.com/office/powerpoint/2010/main" val="279266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513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18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717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435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01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282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333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462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143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5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a:t>
            </a:fld>
            <a:endParaRPr lang="en-US"/>
          </a:p>
        </p:txBody>
      </p:sp>
    </p:spTree>
    <p:extLst>
      <p:ext uri="{BB962C8B-B14F-4D97-AF65-F5344CB8AC3E}">
        <p14:creationId xmlns:p14="http://schemas.microsoft.com/office/powerpoint/2010/main" val="1624932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794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341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22</a:t>
            </a:fld>
            <a:endParaRPr lang="en-US"/>
          </a:p>
        </p:txBody>
      </p:sp>
    </p:spTree>
    <p:extLst>
      <p:ext uri="{BB962C8B-B14F-4D97-AF65-F5344CB8AC3E}">
        <p14:creationId xmlns:p14="http://schemas.microsoft.com/office/powerpoint/2010/main" val="1849669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69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25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869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92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057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069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17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By logical communication , we</a:t>
            </a:r>
          </a:p>
          <a:p>
            <a:r>
              <a:rPr lang="en-US" sz="1200" kern="1200" dirty="0">
                <a:solidFill>
                  <a:schemeClr val="tx1"/>
                </a:solidFill>
                <a:effectLst/>
                <a:latin typeface="+mn-lt"/>
                <a:ea typeface="+mn-ea"/>
                <a:cs typeface="+mn-cs"/>
              </a:rPr>
              <a:t>mean that from an application’s perspective, it is as if the hosts running the processes</a:t>
            </a:r>
          </a:p>
          <a:p>
            <a:r>
              <a:rPr lang="en-US" sz="1200" kern="1200" dirty="0">
                <a:solidFill>
                  <a:schemeClr val="tx1"/>
                </a:solidFill>
                <a:effectLst/>
                <a:latin typeface="+mn-lt"/>
                <a:ea typeface="+mn-ea"/>
                <a:cs typeface="+mn-cs"/>
              </a:rPr>
              <a:t>were directly connected; in reality, the hosts may be on opposite sides of the</a:t>
            </a:r>
          </a:p>
          <a:p>
            <a:r>
              <a:rPr lang="en-US" sz="1200" kern="1200" dirty="0">
                <a:solidFill>
                  <a:schemeClr val="tx1"/>
                </a:solidFill>
                <a:effectLst/>
                <a:latin typeface="+mn-lt"/>
                <a:ea typeface="+mn-ea"/>
                <a:cs typeface="+mn-cs"/>
              </a:rPr>
              <a:t>planet, connected via numerous routers and a wide range of link types. Application</a:t>
            </a:r>
          </a:p>
          <a:p>
            <a:r>
              <a:rPr lang="en-US" sz="1200" kern="1200" dirty="0">
                <a:solidFill>
                  <a:schemeClr val="tx1"/>
                </a:solidFill>
                <a:effectLst/>
                <a:latin typeface="+mn-lt"/>
                <a:ea typeface="+mn-ea"/>
                <a:cs typeface="+mn-cs"/>
              </a:rPr>
              <a:t>processes use the logical communication provided by the transport layer to send</a:t>
            </a:r>
          </a:p>
          <a:p>
            <a:r>
              <a:rPr lang="en-US" sz="1200" kern="1200" dirty="0">
                <a:solidFill>
                  <a:schemeClr val="tx1"/>
                </a:solidFill>
                <a:effectLst/>
                <a:latin typeface="+mn-lt"/>
                <a:ea typeface="+mn-ea"/>
                <a:cs typeface="+mn-cs"/>
              </a:rPr>
              <a:t>messages to each other, free from the worry of the details of the physical infrastructure</a:t>
            </a:r>
          </a:p>
          <a:p>
            <a:r>
              <a:rPr lang="en-US" sz="1200" kern="1200" dirty="0">
                <a:solidFill>
                  <a:schemeClr val="tx1"/>
                </a:solidFill>
                <a:effectLst/>
                <a:latin typeface="+mn-lt"/>
                <a:ea typeface="+mn-ea"/>
                <a:cs typeface="+mn-cs"/>
              </a:rPr>
              <a:t>used to carry these messages.</a:t>
            </a:r>
          </a:p>
          <a:p>
            <a:endParaRPr lang="en-US" dirty="0"/>
          </a:p>
          <a:p>
            <a:r>
              <a:rPr lang="en-US" dirty="0"/>
              <a:t>Let’s look at each of these three (logical communications, actions,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214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443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076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338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965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35</a:t>
            </a:fld>
            <a:endParaRPr lang="en-US"/>
          </a:p>
        </p:txBody>
      </p:sp>
    </p:spTree>
    <p:extLst>
      <p:ext uri="{BB962C8B-B14F-4D97-AF65-F5344CB8AC3E}">
        <p14:creationId xmlns:p14="http://schemas.microsoft.com/office/powerpoint/2010/main" val="4020091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arrows through reliable data transfer channel is just one way – reliably send from sender to receiver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415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some time talking about how its to the sender and receiver side protocol that IMPLEMENTS reliable data transfer</a:t>
            </a:r>
          </a:p>
          <a:p>
            <a:endParaRPr lang="en-US" dirty="0"/>
          </a:p>
          <a:p>
            <a:r>
              <a:rPr lang="en-US" dirty="0"/>
              <a:t>Communication over unreliable channel is </a:t>
            </a:r>
            <a:r>
              <a:rPr lang="en-US" dirty="0" err="1"/>
              <a:t>TWO-way</a:t>
            </a:r>
            <a:r>
              <a:rPr lang="en-US" dirty="0"/>
              <a:t>: sender and receiver will exchange messages back and forth to IMPLEMENT one-way  reliable data transfer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767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we have a sender side and a receiver side. How much work they’ll have to do depends on the  IMPAIRMENTS introduced by channel – if the channel is perfect – no problem!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117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point of view to keep in mind – it’s easy for US to look at sender and receiver together and see what is happening.  OH – that message sent was lost. </a:t>
            </a:r>
          </a:p>
          <a:p>
            <a:endParaRPr lang="en-US" dirty="0"/>
          </a:p>
          <a:p>
            <a:r>
              <a:rPr lang="en-US" dirty="0"/>
              <a:t>But think about it say from senders POV How does the sender know if its transmitted message over the unreliable channel got though??  ONLY if receiver somehow signals to the sender that it was received.</a:t>
            </a:r>
          </a:p>
          <a:p>
            <a:endParaRPr lang="en-US" dirty="0"/>
          </a:p>
          <a:p>
            <a:endParaRPr lang="en-US" dirty="0"/>
          </a:p>
          <a:p>
            <a:r>
              <a:rPr lang="en-US" dirty="0"/>
              <a:t>The key point here is that one side does NOT know what is going on at the other side – it’s as if there’s a curtain between them.  Everything they know about the other can ONLY be learned by sending/receiving messages.</a:t>
            </a:r>
          </a:p>
          <a:p>
            <a:endParaRPr lang="en-US" dirty="0"/>
          </a:p>
          <a:p>
            <a:r>
              <a:rPr lang="en-US" dirty="0"/>
              <a:t>Sender process wants to make sure a segment got through.  But it can just somehow magically look through curtain to see if receiver got it.  It will be up to the receiver to let the sender KNOW that it (the receiver) has correctly received the segment.</a:t>
            </a:r>
          </a:p>
          <a:p>
            <a:endParaRPr lang="en-US" dirty="0"/>
          </a:p>
          <a:p>
            <a:r>
              <a:rPr lang="en-US" dirty="0"/>
              <a:t>How will the sender and receiver do that – that’s the PROTOCOL.</a:t>
            </a:r>
          </a:p>
          <a:p>
            <a:endParaRPr lang="en-US" dirty="0"/>
          </a:p>
          <a:p>
            <a:r>
              <a:rPr lang="en-US" dirty="0"/>
              <a:t> Before starting to develop a protocol, let’s look more closely at the interface (the API if you will)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984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let’s get started in developing our reliable data transfer protocol, which we’ll call </a:t>
            </a:r>
            <a:r>
              <a:rPr lang="en-US" dirty="0" err="1"/>
              <a:t>rdt</a:t>
            </a:r>
            <a:r>
              <a:rPr lang="en-US" dirty="0"/>
              <a:t> (need a good acronym for protocol – like HTTP, TCP, UDP, IP)</a:t>
            </a:r>
          </a:p>
          <a:p>
            <a:endParaRPr lang="en-US" dirty="0"/>
          </a:p>
          <a:p>
            <a:r>
              <a:rPr lang="en-US" dirty="0"/>
              <a:t>Bullet points 1 and 2</a:t>
            </a:r>
          </a:p>
          <a:p>
            <a:endParaRPr lang="en-US" dirty="0"/>
          </a:p>
          <a:p>
            <a:endParaRPr lang="en-US" dirty="0"/>
          </a:p>
          <a:p>
            <a:r>
              <a:rPr lang="en-US" dirty="0"/>
              <a:t>NOW if we are going to develop a protocol, so we’ll need some way to SPECIFY a protocol.  </a:t>
            </a:r>
            <a:r>
              <a:rPr lang="en-US" b="1" i="1" dirty="0"/>
              <a:t>How</a:t>
            </a:r>
            <a:r>
              <a:rPr lang="en-US" dirty="0"/>
              <a:t> do we do that?</a:t>
            </a:r>
          </a:p>
          <a:p>
            <a:endParaRPr lang="en-US" dirty="0"/>
          </a:p>
          <a:p>
            <a:r>
              <a:rPr lang="en-US" dirty="0"/>
              <a:t>We could write text, but as all know, that’s prone to misinterpretation, and might be incomplete.  You might write a specification, and then think “oh yeah – I forgot about that case”</a:t>
            </a:r>
          </a:p>
          <a:p>
            <a:endParaRPr lang="en-US" dirty="0"/>
          </a:p>
          <a:p>
            <a:r>
              <a:rPr lang="en-US" dirty="0"/>
              <a:t>What we need is more </a:t>
            </a:r>
            <a:r>
              <a:rPr lang="en-US" b="1" i="1" dirty="0"/>
              <a:t>formal</a:t>
            </a:r>
            <a:r>
              <a:rPr lang="en-US" dirty="0"/>
              <a:t> way to specify a protocol.  In fact, with a formal specification there may be ways to PROVE PROPERTIES about a specification.  But that’s an advanced topic we won’t get into here. We’ll start here by adopting a fairly simple protocol specification technique known as finite state machines (FSM)</a:t>
            </a:r>
          </a:p>
          <a:p>
            <a:endParaRPr lang="en-US" dirty="0"/>
          </a:p>
          <a:p>
            <a:r>
              <a:rPr lang="en-US" dirty="0"/>
              <a:t>And as the name might suggest, a central notion of finite state machines is the notion of STATE </a:t>
            </a:r>
          </a:p>
          <a:p>
            <a:r>
              <a:rPr lang="en-US" dirty="0"/>
              <a:t>&lt;talk about state&gt;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246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198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We’ll start with the simplest case possible - an unreliable channel that is, in fact perfect – no segments are lost, corrupted, </a:t>
            </a:r>
            <a:r>
              <a:rPr lang="en-US" dirty="0" err="1"/>
              <a:t>dupplicated</a:t>
            </a:r>
            <a:r>
              <a:rPr lang="en-US" dirty="0"/>
              <a:t> or reordered.  The sender just sends and it pops out the other side(perhaps after some delay) perfectly.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4518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97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3171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9773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924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0094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9158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6749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02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154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3544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946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if RTT=30 </a:t>
            </a:r>
            <a:r>
              <a:rPr kumimoji="0" lang="en-US" sz="1200" b="0" i="0" u="none" strike="noStrike" kern="1200" cap="none" spc="0" normalizeH="0" baseline="0" noProof="0" dirty="0" err="1">
                <a:ln>
                  <a:noFill/>
                </a:ln>
                <a:solidFill>
                  <a:prstClr val="black"/>
                </a:solidFill>
                <a:effectLst/>
                <a:uLnTx/>
                <a:uFillTx/>
                <a:latin typeface="+mn-lt"/>
                <a:ea typeface="ＭＳ Ｐゴシック" charset="0"/>
                <a:cs typeface="+mn-cs"/>
              </a:rPr>
              <a:t>msec</a:t>
            </a: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 1KB pkt every 30 </a:t>
            </a:r>
            <a:r>
              <a:rPr kumimoji="0" lang="en-US" sz="1200" b="0" i="0" u="none" strike="noStrike" kern="1200" cap="none" spc="0" normalizeH="0" baseline="0" noProof="0" dirty="0" err="1">
                <a:ln>
                  <a:noFill/>
                </a:ln>
                <a:solidFill>
                  <a:prstClr val="black"/>
                </a:solidFill>
                <a:effectLst/>
                <a:uLnTx/>
                <a:uFillTx/>
                <a:latin typeface="+mn-lt"/>
                <a:ea typeface="ＭＳ Ｐゴシック" charset="0"/>
                <a:cs typeface="+mn-cs"/>
              </a:rPr>
              <a:t>msec</a:t>
            </a: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 33kB/sec </a:t>
            </a:r>
            <a:r>
              <a:rPr kumimoji="0" lang="en-US" sz="1200" b="0" i="0" u="none" strike="noStrike" kern="1200" cap="none" spc="0" normalizeH="0" baseline="0" noProof="0" dirty="0" err="1">
                <a:ln>
                  <a:noFill/>
                </a:ln>
                <a:solidFill>
                  <a:prstClr val="black"/>
                </a:solidFill>
                <a:effectLst/>
                <a:uLnTx/>
                <a:uFillTx/>
                <a:latin typeface="+mn-lt"/>
                <a:ea typeface="ＭＳ Ｐゴシック" charset="0"/>
                <a:cs typeface="+mn-cs"/>
              </a:rPr>
              <a:t>thruput</a:t>
            </a: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 over 1 Gbps link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network protocol limits use of physical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Let’s develop a formula for utilization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2625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7997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6030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two generic forms of pipelined protocols: </a:t>
            </a:r>
            <a:r>
              <a:rPr kumimoji="0" lang="en-US" sz="1200" b="0" i="1" u="none" strike="noStrike" kern="1200" cap="none" spc="0" normalizeH="0" baseline="0" noProof="0" dirty="0">
                <a:ln>
                  <a:noFill/>
                </a:ln>
                <a:solidFill>
                  <a:srgbClr val="CC0000"/>
                </a:solidFill>
                <a:effectLst/>
                <a:uLnTx/>
                <a:uFillTx/>
                <a:latin typeface="+mn-lt"/>
                <a:ea typeface="+mn-ea"/>
                <a:cs typeface="+mn-cs"/>
              </a:rPr>
              <a:t>go-Back-N, selective repeat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1228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7885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window size of 14, 8 have been sent but are not yet </a:t>
            </a:r>
            <a:r>
              <a:rPr lang="en-US" dirty="0" err="1"/>
              <a:t>ackowledgedm</a:t>
            </a:r>
            <a:r>
              <a:rPr lang="en-US" dirty="0"/>
              <a:t> 6 sequence numbers are available for us. In </a:t>
            </a:r>
            <a:r>
              <a:rPr lang="en-US" dirty="0" err="1"/>
              <a:t>woindow</a:t>
            </a:r>
            <a:r>
              <a:rPr lang="en-US" dirty="0"/>
              <a:t>, but no calls from above to use them.</a:t>
            </a:r>
          </a:p>
          <a:p>
            <a:endParaRPr lang="en-US" dirty="0"/>
          </a:p>
          <a:p>
            <a:r>
              <a:rPr lang="en-US" dirty="0"/>
              <a:t>Note – we’ll skip the Go-Back-N FSM specification you can </a:t>
            </a:r>
            <a:r>
              <a:rPr lang="en-US" dirty="0" err="1"/>
              <a:t>chack</a:t>
            </a:r>
            <a:r>
              <a:rPr lang="en-US" dirty="0"/>
              <a:t> that out in </a:t>
            </a:r>
            <a:r>
              <a:rPr lang="en-US" dirty="0" err="1"/>
              <a:t>powerpoitn</a:t>
            </a:r>
            <a:r>
              <a:rPr lang="en-US" dirty="0"/>
              <a:t> slides or book)</a:t>
            </a:r>
          </a:p>
          <a:p>
            <a:endParaRPr lang="en-US" dirty="0"/>
          </a:p>
          <a:p>
            <a:r>
              <a:rPr lang="en-US" dirty="0"/>
              <a:t>TCP uses cumulative ACK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4140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 we’ll skip the Go-Back-N FSM specification (actually it’s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1175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Let’s skip FSM specification for GBN – check out the book or ppt – and let’s watch GBN sender and receivers  in action.</a:t>
            </a:r>
          </a:p>
          <a:p>
            <a:r>
              <a:rPr lang="en-US" dirty="0"/>
              <a:t>Let assume a window size of 4.  at t=0, sender sends packets 0, 1, 2 3, 4, and packet 2 will be lost</a:t>
            </a:r>
          </a:p>
          <a:p>
            <a:endParaRPr lang="en-US" dirty="0"/>
          </a:p>
          <a:p>
            <a:r>
              <a:rPr lang="en-US" dirty="0"/>
              <a:t>At the receiver:</a:t>
            </a:r>
          </a:p>
          <a:p>
            <a:r>
              <a:rPr lang="en-US" dirty="0"/>
              <a:t>Packet 0 received ACK0 generated</a:t>
            </a:r>
          </a:p>
          <a:p>
            <a:r>
              <a:rPr lang="en-US" dirty="0"/>
              <a:t>Packet 1 received ACK1 generated</a:t>
            </a:r>
          </a:p>
          <a:p>
            <a:r>
              <a:rPr lang="en-US" dirty="0"/>
              <a:t>Packet 2 is lost, and so when packet 3 is received, ACK 1 is sent – that’s the cumulative ACK, re-Acknowledging the receipt of packet 1. and in this implementation packet 3 is discarded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3865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 important mechanism of GBN was the use of the cumulative acknowledgements, and as we mentioned, cumulative ACKs are used in TCP</a:t>
            </a:r>
          </a:p>
          <a:p>
            <a:endParaRPr lang="en-US" dirty="0"/>
          </a:p>
          <a:p>
            <a:r>
              <a:rPr lang="en-US" dirty="0"/>
              <a:t>An alternate ACK mechanism would be for the receiver to </a:t>
            </a:r>
            <a:r>
              <a:rPr lang="en-US" dirty="0" err="1"/>
              <a:t>indiviually</a:t>
            </a:r>
            <a:r>
              <a:rPr lang="en-US" dirty="0"/>
              <a:t> acknowledge specific packets as they are received.  This mechanism is at the heart of the Selective repeat protocol.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3894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5229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62</a:t>
            </a:fld>
            <a:endParaRPr lang="en-US"/>
          </a:p>
        </p:txBody>
      </p:sp>
    </p:spTree>
    <p:extLst>
      <p:ext uri="{BB962C8B-B14F-4D97-AF65-F5344CB8AC3E}">
        <p14:creationId xmlns:p14="http://schemas.microsoft.com/office/powerpoint/2010/main" val="3370746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9186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877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9</a:t>
            </a:fld>
            <a:endParaRPr lang="en-US"/>
          </a:p>
        </p:txBody>
      </p:sp>
    </p:spTree>
    <p:extLst>
      <p:ext uri="{BB962C8B-B14F-4D97-AF65-F5344CB8AC3E}">
        <p14:creationId xmlns:p14="http://schemas.microsoft.com/office/powerpoint/2010/main" val="3986079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7F1199A-45E4-9E4D-95C0-396A8A9C6FF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41717D89-2D64-4E49-A8B8-D7B93266073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87C6EBB-9D5E-E84A-9BCA-EA7E05FD1C0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l" defTabSz="914400" rtl="0" eaLnBrk="1" latinLnBrk="0" hangingPunct="1">
        <a:lnSpc>
          <a:spcPct val="90000"/>
        </a:lnSpc>
        <a:spcBef>
          <a:spcPct val="0"/>
        </a:spcBef>
        <a:buNone/>
        <a:defRPr sz="4000" b="1" kern="1200">
          <a:solidFill>
            <a:srgbClr val="0000A3"/>
          </a:solidFill>
          <a:latin typeface="+mn-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49.emf"/></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8.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j-lt"/>
              </a:rPr>
              <a:t>8</a:t>
            </a:r>
            <a:r>
              <a:rPr lang="en-US" altLang="en-US" sz="1800" baseline="30000" dirty="0">
                <a:latin typeface="+mj-lt"/>
              </a:rPr>
              <a:t>th</a:t>
            </a:r>
            <a:r>
              <a:rPr lang="en-US" altLang="en-US" sz="1800" dirty="0">
                <a:latin typeface="+mj-lt"/>
              </a:rPr>
              <a:t> Edition, Global Edition  </a:t>
            </a:r>
            <a:br>
              <a:rPr lang="en-US" altLang="en-US" sz="1800" dirty="0">
                <a:latin typeface="+mj-lt"/>
              </a:rPr>
            </a:br>
            <a:r>
              <a:rPr lang="en-US" altLang="en-US" sz="1800" dirty="0">
                <a:latin typeface="+mj-lt"/>
              </a:rPr>
              <a:t>Jim Kurose, Keith Ross</a:t>
            </a:r>
            <a:br>
              <a:rPr lang="en-US" altLang="en-US" sz="1800" dirty="0">
                <a:latin typeface="+mj-lt"/>
              </a:rPr>
            </a:br>
            <a:r>
              <a:rPr lang="en-US" altLang="en-US" sz="1800" dirty="0">
                <a:latin typeface="+mj-lt"/>
              </a:rPr>
              <a:t>Copyright © 2022 Pearson Education Ltd</a:t>
            </a:r>
            <a:endParaRPr lang="en-US" altLang="en-US" sz="2000" dirty="0">
              <a:latin typeface="+mj-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5" y="561975"/>
            <a:ext cx="5052616"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3</a:t>
            </a:r>
            <a:br>
              <a:rPr lang="en-US" altLang="en-US" sz="6000" b="1" dirty="0">
                <a:solidFill>
                  <a:srgbClr val="000099"/>
                </a:solidFill>
                <a:latin typeface="+mj-lt"/>
              </a:rPr>
            </a:br>
            <a:r>
              <a:rPr lang="en-US" altLang="en-US" sz="5400" b="1" dirty="0">
                <a:solidFill>
                  <a:srgbClr val="000099"/>
                </a:solidFill>
                <a:latin typeface="+mj-lt"/>
              </a:rPr>
              <a:t>Transport Layer</a:t>
            </a:r>
          </a:p>
        </p:txBody>
      </p:sp>
      <p:sp>
        <p:nvSpPr>
          <p:cNvPr id="7" name="Text Box 6">
            <a:extLst>
              <a:ext uri="{FF2B5EF4-FFF2-40B4-BE49-F238E27FC236}">
                <a16:creationId xmlns:a16="http://schemas.microsoft.com/office/drawing/2014/main" id="{8A719B73-7005-5F48-AB23-FCC253DE1BCB}"/>
              </a:ext>
            </a:extLst>
          </p:cNvPr>
          <p:cNvSpPr txBox="1">
            <a:spLocks noChangeArrowheads="1"/>
          </p:cNvSpPr>
          <p:nvPr/>
        </p:nvSpPr>
        <p:spPr bwMode="auto">
          <a:xfrm>
            <a:off x="1350014" y="2647662"/>
            <a:ext cx="5378450" cy="162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mn-lt"/>
              </a:rPr>
              <a:t>A note on the use of these PowerPoint slides:</a:t>
            </a:r>
          </a:p>
          <a:p>
            <a:r>
              <a:rPr lang="en-US" altLang="en-US" sz="1400" dirty="0">
                <a:latin typeface="+mn-lt"/>
              </a:rPr>
              <a:t>We’</a:t>
            </a:r>
            <a:r>
              <a:rPr lang="en-US" altLang="ja-JP" sz="1400" dirty="0">
                <a:latin typeface="+mn-lt"/>
              </a:rPr>
              <a:t>re making these slides freely available to all (faculty, students, readers). They’re in PowerPoint form so you see the animations; and can add, modify, and delete slides  (including this one) and slide content to suit your needs. They obviously represent a </a:t>
            </a:r>
            <a:r>
              <a:rPr lang="en-US" altLang="ja-JP" sz="1400" i="1" dirty="0">
                <a:latin typeface="+mn-lt"/>
              </a:rPr>
              <a:t>lot</a:t>
            </a:r>
            <a:r>
              <a:rPr lang="en-US" altLang="ja-JP" sz="1400" dirty="0">
                <a:latin typeface="+mn-lt"/>
              </a:rPr>
              <a:t> of work on our part. In return for use, we only ask the following:</a:t>
            </a:r>
          </a:p>
          <a:p>
            <a:pPr>
              <a:lnSpc>
                <a:spcPct val="85000"/>
              </a:lnSpc>
            </a:pPr>
            <a:endParaRPr lang="en-US" altLang="en-US" sz="1400" dirty="0"/>
          </a:p>
        </p:txBody>
      </p:sp>
      <p:sp>
        <p:nvSpPr>
          <p:cNvPr id="8" name="Text Box 7">
            <a:extLst>
              <a:ext uri="{FF2B5EF4-FFF2-40B4-BE49-F238E27FC236}">
                <a16:creationId xmlns:a16="http://schemas.microsoft.com/office/drawing/2014/main" id="{BD221538-7929-D34F-8387-EA57F966E19A}"/>
              </a:ext>
            </a:extLst>
          </p:cNvPr>
          <p:cNvSpPr txBox="1">
            <a:spLocks noChangeArrowheads="1"/>
          </p:cNvSpPr>
          <p:nvPr/>
        </p:nvSpPr>
        <p:spPr bwMode="auto">
          <a:xfrm>
            <a:off x="1325035" y="3894603"/>
            <a:ext cx="5378450" cy="263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endParaRPr lang="en-US" altLang="en-US" sz="1400" dirty="0">
              <a:latin typeface="Gill Sans MT" panose="020B0502020104020203" pitchFamily="34" charset="77"/>
            </a:endParaRPr>
          </a:p>
          <a:p>
            <a:pPr marL="290513" indent="-168275">
              <a:buClr>
                <a:srgbClr val="0000A8"/>
              </a:buClr>
              <a:buSzPct val="75000"/>
              <a:buFont typeface="Wingdings" pitchFamily="2" charset="2"/>
              <a:buChar char="§"/>
            </a:pPr>
            <a:r>
              <a:rPr lang="en-US" altLang="en-US" sz="1400" dirty="0">
                <a:latin typeface="+mn-lt"/>
                <a:cs typeface="Calibri" panose="020F0502020204030204" pitchFamily="34" charset="0"/>
              </a:rPr>
              <a:t>If you use these slides (e.g., in a class) that you mention their source (after all, we’</a:t>
            </a:r>
            <a:r>
              <a:rPr lang="en-US" altLang="ja-JP" sz="1400" dirty="0">
                <a:latin typeface="+mn-lt"/>
                <a:cs typeface="Calibri" panose="020F0502020204030204" pitchFamily="34" charset="0"/>
              </a:rPr>
              <a:t>d like people to use our book!)</a:t>
            </a:r>
          </a:p>
          <a:p>
            <a:pPr marL="290513" indent="-168275">
              <a:buClr>
                <a:srgbClr val="0000A8"/>
              </a:buClr>
              <a:buSzPct val="75000"/>
              <a:buFont typeface="Wingdings" pitchFamily="2" charset="2"/>
              <a:buChar char="§"/>
            </a:pPr>
            <a:r>
              <a:rPr lang="en-US" altLang="en-US" sz="1400" dirty="0">
                <a:latin typeface="+mn-lt"/>
                <a:cs typeface="Calibri" panose="020F0502020204030204" pitchFamily="34" charset="0"/>
              </a:rPr>
              <a:t>If you post any slides on a www site, that you note that they are adapted from (or perhaps identical to) our slides, and note our copyright of this material.</a:t>
            </a:r>
          </a:p>
          <a:p>
            <a:pPr>
              <a:lnSpc>
                <a:spcPct val="85000"/>
              </a:lnSpc>
              <a:buClr>
                <a:schemeClr val="accent2"/>
              </a:buClr>
              <a:buFont typeface="Wingdings" pitchFamily="2" charset="2"/>
              <a:buNone/>
            </a:pPr>
            <a:endParaRPr lang="en-US" altLang="en-US" sz="1400" dirty="0">
              <a:latin typeface="+mn-lt"/>
            </a:endParaRPr>
          </a:p>
          <a:p>
            <a:pPr marL="15875" indent="0">
              <a:lnSpc>
                <a:spcPct val="85000"/>
              </a:lnSpc>
              <a:buClr>
                <a:schemeClr val="accent2"/>
              </a:buClr>
              <a:buFont typeface="Wingdings" pitchFamily="2" charset="2"/>
              <a:buNone/>
            </a:pPr>
            <a:r>
              <a:rPr lang="en-US" altLang="en-US" sz="1400" dirty="0">
                <a:latin typeface="+mn-lt"/>
              </a:rPr>
              <a:t>For a revision history, see the slide note for this page. </a:t>
            </a:r>
          </a:p>
          <a:p>
            <a:pPr marL="15875" indent="0">
              <a:lnSpc>
                <a:spcPct val="85000"/>
              </a:lnSpc>
              <a:buClr>
                <a:schemeClr val="accent2"/>
              </a:buClr>
              <a:buFont typeface="Wingdings" pitchFamily="2" charset="2"/>
              <a:buNone/>
            </a:pPr>
            <a:endParaRPr lang="en-US" altLang="en-US" sz="1400" dirty="0">
              <a:latin typeface="+mn-lt"/>
            </a:endParaRPr>
          </a:p>
          <a:p>
            <a:pPr marL="15875" indent="0">
              <a:lnSpc>
                <a:spcPct val="85000"/>
              </a:lnSpc>
              <a:buClr>
                <a:schemeClr val="accent2"/>
              </a:buClr>
              <a:buFont typeface="Wingdings" pitchFamily="2" charset="2"/>
              <a:buNone/>
            </a:pPr>
            <a:r>
              <a:rPr lang="en-US" altLang="en-US" sz="1400" dirty="0">
                <a:latin typeface="+mn-lt"/>
              </a:rPr>
              <a:t>Thanks and enjoy!  JFK/KWR</a:t>
            </a:r>
          </a:p>
          <a:p>
            <a:pPr>
              <a:lnSpc>
                <a:spcPct val="85000"/>
              </a:lnSpc>
            </a:pPr>
            <a:endParaRPr lang="en-US" altLang="en-US" sz="1400" dirty="0">
              <a:latin typeface="+mn-lt"/>
            </a:endParaRPr>
          </a:p>
          <a:p>
            <a:pPr>
              <a:lnSpc>
                <a:spcPct val="85000"/>
              </a:lnSpc>
            </a:pPr>
            <a:r>
              <a:rPr lang="en-US" altLang="en-US" sz="1400" dirty="0">
                <a:latin typeface="+mn-lt"/>
              </a:rPr>
              <a:t>     All material copyright 1996-2020</a:t>
            </a:r>
          </a:p>
          <a:p>
            <a:pPr>
              <a:lnSpc>
                <a:spcPct val="85000"/>
              </a:lnSpc>
            </a:pPr>
            <a:r>
              <a:rPr lang="en-US" altLang="en-US" sz="1400" dirty="0">
                <a:latin typeface="+mn-lt"/>
              </a:rPr>
              <a:t>     J.F Kurose and K.W. Ross, All Rights Reserved</a:t>
            </a:r>
            <a:endParaRPr lang="en-US" altLang="en-US" sz="1200" dirty="0">
              <a:latin typeface="+mn-lt"/>
            </a:endParaRPr>
          </a:p>
        </p:txBody>
      </p:sp>
      <p:sp>
        <p:nvSpPr>
          <p:cNvPr id="2" name="Slide Number Placeholder 1">
            <a:extLst>
              <a:ext uri="{FF2B5EF4-FFF2-40B4-BE49-F238E27FC236}">
                <a16:creationId xmlns:a16="http://schemas.microsoft.com/office/drawing/2014/main" id="{B46B45F3-5B52-354C-801C-007B1F52150F}"/>
              </a:ext>
            </a:extLst>
          </p:cNvPr>
          <p:cNvSpPr>
            <a:spLocks noGrp="1"/>
          </p:cNvSpPr>
          <p:nvPr>
            <p:ph type="sldNum" sz="quarter" idx="4"/>
          </p:nvPr>
        </p:nvSpPr>
        <p:spPr/>
        <p:txBody>
          <a:bodyPr/>
          <a:lstStyle/>
          <a:p>
            <a:r>
              <a:rPr lang="en-US"/>
              <a:t>Transport Layer: 3-</a:t>
            </a:r>
            <a:fld id="{C4204591-24BD-A542-B9D5-F8D8A88D2FEE}" type="slidenum">
              <a:rPr lang="en-US" smtClean="0"/>
              <a:pPr/>
              <a:t>1</a:t>
            </a:fld>
            <a:endParaRPr lang="en-US" dirty="0"/>
          </a:p>
        </p:txBody>
      </p:sp>
      <p:pic>
        <p:nvPicPr>
          <p:cNvPr id="11" name="Picture 2">
            <a:extLst>
              <a:ext uri="{FF2B5EF4-FFF2-40B4-BE49-F238E27FC236}">
                <a16:creationId xmlns:a16="http://schemas.microsoft.com/office/drawing/2014/main" id="{E088F1EF-E2A2-4F9B-BE5E-ED51660F116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23990" y="529890"/>
            <a:ext cx="3442368" cy="4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B0E64EC-9AA8-8F47-829D-22A8BC171B5D}"/>
              </a:ext>
            </a:extLst>
          </p:cNvPr>
          <p:cNvSpPr txBox="1"/>
          <p:nvPr/>
        </p:nvSpPr>
        <p:spPr>
          <a:xfrm>
            <a:off x="1350014" y="2175558"/>
            <a:ext cx="5282343" cy="369332"/>
          </a:xfrm>
          <a:prstGeom prst="rect">
            <a:avLst/>
          </a:prstGeom>
          <a:noFill/>
        </p:spPr>
        <p:txBody>
          <a:bodyPr wrap="none" rtlCol="0">
            <a:spAutoFit/>
          </a:bodyPr>
          <a:lstStyle/>
          <a:p>
            <a:r>
              <a:rPr lang="en-AU" dirty="0"/>
              <a:t>Adapted by </a:t>
            </a:r>
            <a:r>
              <a:rPr lang="en-AU" dirty="0" err="1"/>
              <a:t>renping.liu@uts.edu.au</a:t>
            </a:r>
            <a:r>
              <a:rPr lang="en-AU" dirty="0"/>
              <a:t> on 19 March 2023</a:t>
            </a:r>
          </a:p>
        </p:txBody>
      </p:sp>
    </p:spTree>
    <p:extLst>
      <p:ext uri="{BB962C8B-B14F-4D97-AF65-F5344CB8AC3E}">
        <p14:creationId xmlns:p14="http://schemas.microsoft.com/office/powerpoint/2010/main" val="23148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26336" y="4363319"/>
              <a:ext cx="387318" cy="36267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49399" y="3712220"/>
              <a:ext cx="1425575" cy="62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57699" y="4326644"/>
              <a:ext cx="387318" cy="362674"/>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74515" y="4091654"/>
              <a:ext cx="387318" cy="392958"/>
            </a:xfrm>
            <a:prstGeom prst="rect">
              <a:avLst/>
            </a:prstGeom>
            <a:noFill/>
            <a:extLst>
              <a:ext uri="{909E8E84-426E-40dd-AFC4-6F175D3DCCD1}">
                <a14:hiddenFill xmlns="" xmlns:a14="http://schemas.microsoft.com/office/drawing/2010/main">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64236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32599" y="4424842"/>
              <a:ext cx="691469" cy="388951"/>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1" name="Rectangle 10">
            <a:extLst>
              <a:ext uri="{FF2B5EF4-FFF2-40B4-BE49-F238E27FC236}">
                <a16:creationId xmlns:a16="http://schemas.microsoft.com/office/drawing/2014/main" id="{CC19030B-5BD3-114F-B249-57401BFC96FB}"/>
              </a:ext>
            </a:extLst>
          </p:cNvPr>
          <p:cNvSpPr/>
          <p:nvPr/>
        </p:nvSpPr>
        <p:spPr>
          <a:xfrm>
            <a:off x="4944218" y="2675931"/>
            <a:ext cx="2194145" cy="174583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80C9D10E-5651-A74C-93AC-3C99ACEB97DA}"/>
              </a:ext>
            </a:extLst>
          </p:cNvPr>
          <p:cNvCxnSpPr>
            <a:cxnSpLocks/>
          </p:cNvCxnSpPr>
          <p:nvPr/>
        </p:nvCxnSpPr>
        <p:spPr>
          <a:xfrm flipV="1">
            <a:off x="3204457" y="2995594"/>
            <a:ext cx="0" cy="2502331"/>
          </a:xfrm>
          <a:prstGeom prst="line">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4FFEBBBB-2623-A645-BE22-49AB28379D36}"/>
              </a:ext>
            </a:extLst>
          </p:cNvPr>
          <p:cNvSpPr/>
          <p:nvPr/>
        </p:nvSpPr>
        <p:spPr>
          <a:xfrm>
            <a:off x="5864224" y="2340021"/>
            <a:ext cx="1063879" cy="266167"/>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BE6AB7BA-7EC8-0044-B495-B5FBC9F37B18}"/>
              </a:ext>
            </a:extLst>
          </p:cNvPr>
          <p:cNvSpPr txBox="1"/>
          <p:nvPr/>
        </p:nvSpPr>
        <p:spPr>
          <a:xfrm>
            <a:off x="5819897" y="2291365"/>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7011397" y="2484139"/>
            <a:ext cx="0" cy="301378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3184573" y="5478673"/>
            <a:ext cx="3851736"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91" name="Slide Number Placeholder 2">
            <a:extLst>
              <a:ext uri="{FF2B5EF4-FFF2-40B4-BE49-F238E27FC236}">
                <a16:creationId xmlns:a16="http://schemas.microsoft.com/office/drawing/2014/main" id="{065CB0E2-E88A-814E-8D57-5A55C91AE05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10</a:t>
            </a:fld>
            <a:endParaRPr lang="en-US" dirty="0"/>
          </a:p>
        </p:txBody>
      </p:sp>
    </p:spTree>
    <p:extLst>
      <p:ext uri="{BB962C8B-B14F-4D97-AF65-F5344CB8AC3E}">
        <p14:creationId xmlns:p14="http://schemas.microsoft.com/office/powerpoint/2010/main" val="3140532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26336" y="4363319"/>
              <a:ext cx="387318" cy="36267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49399" y="3712220"/>
              <a:ext cx="1425575" cy="62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57699" y="4326644"/>
              <a:ext cx="387318" cy="362674"/>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74515" y="4091654"/>
              <a:ext cx="387318" cy="392958"/>
            </a:xfrm>
            <a:prstGeom prst="rect">
              <a:avLst/>
            </a:prstGeom>
            <a:noFill/>
            <a:extLst>
              <a:ext uri="{909E8E84-426E-40dd-AFC4-6F175D3DCCD1}">
                <a14:hiddenFill xmlns="" xmlns:a14="http://schemas.microsoft.com/office/drawing/2010/main">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64236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32599" y="4424842"/>
              <a:ext cx="691469" cy="388951"/>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1" name="Rectangle 10">
            <a:extLst>
              <a:ext uri="{FF2B5EF4-FFF2-40B4-BE49-F238E27FC236}">
                <a16:creationId xmlns:a16="http://schemas.microsoft.com/office/drawing/2014/main" id="{CC19030B-5BD3-114F-B249-57401BFC96FB}"/>
              </a:ext>
            </a:extLst>
          </p:cNvPr>
          <p:cNvSpPr/>
          <p:nvPr/>
        </p:nvSpPr>
        <p:spPr>
          <a:xfrm>
            <a:off x="4944218" y="2675931"/>
            <a:ext cx="2194145" cy="174583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80C9D10E-5651-A74C-93AC-3C99ACEB97DA}"/>
              </a:ext>
            </a:extLst>
          </p:cNvPr>
          <p:cNvCxnSpPr>
            <a:cxnSpLocks/>
          </p:cNvCxnSpPr>
          <p:nvPr/>
        </p:nvCxnSpPr>
        <p:spPr>
          <a:xfrm flipV="1">
            <a:off x="3204457" y="2995594"/>
            <a:ext cx="0" cy="2502331"/>
          </a:xfrm>
          <a:prstGeom prst="line">
            <a:avLst/>
          </a:prstGeom>
          <a:ln w="44450">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55BCE33F-AF9C-9244-A84E-ABFE39D35FDD}"/>
              </a:ext>
            </a:extLst>
          </p:cNvPr>
          <p:cNvGrpSpPr/>
          <p:nvPr/>
        </p:nvGrpSpPr>
        <p:grpSpPr>
          <a:xfrm>
            <a:off x="5528837" y="2685375"/>
            <a:ext cx="1404036" cy="384588"/>
            <a:chOff x="8597346" y="692270"/>
            <a:chExt cx="1404036" cy="384588"/>
          </a:xfrm>
        </p:grpSpPr>
        <p:sp>
          <p:nvSpPr>
            <p:cNvPr id="90" name="Rectangle 89">
              <a:extLst>
                <a:ext uri="{FF2B5EF4-FFF2-40B4-BE49-F238E27FC236}">
                  <a16:creationId xmlns:a16="http://schemas.microsoft.com/office/drawing/2014/main" id="{3181679B-461D-F54E-B35C-1F26F43C0389}"/>
                </a:ext>
              </a:extLst>
            </p:cNvPr>
            <p:cNvSpPr/>
            <p:nvPr/>
          </p:nvSpPr>
          <p:spPr>
            <a:xfrm>
              <a:off x="8597936" y="756182"/>
              <a:ext cx="1403446" cy="266167"/>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3C8C24D3-DD36-2249-9CAB-AD499E2FCA24}"/>
                </a:ext>
              </a:extLst>
            </p:cNvPr>
            <p:cNvSpPr txBox="1"/>
            <p:nvPr/>
          </p:nvSpPr>
          <p:spPr>
            <a:xfrm>
              <a:off x="8893175" y="707526"/>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sp>
          <p:nvSpPr>
            <p:cNvPr id="92" name="TextBox 91">
              <a:extLst>
                <a:ext uri="{FF2B5EF4-FFF2-40B4-BE49-F238E27FC236}">
                  <a16:creationId xmlns:a16="http://schemas.microsoft.com/office/drawing/2014/main" id="{A5E8010F-AACF-1444-9E25-B05D5044AA5A}"/>
                </a:ext>
              </a:extLst>
            </p:cNvPr>
            <p:cNvSpPr txBox="1"/>
            <p:nvPr/>
          </p:nvSpPr>
          <p:spPr>
            <a:xfrm>
              <a:off x="8597346" y="692270"/>
              <a:ext cx="3802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t</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grpSp>
      <p:sp>
        <p:nvSpPr>
          <p:cNvPr id="98" name="Rectangle 97">
            <a:extLst>
              <a:ext uri="{FF2B5EF4-FFF2-40B4-BE49-F238E27FC236}">
                <a16:creationId xmlns:a16="http://schemas.microsoft.com/office/drawing/2014/main" id="{4FFEBBBB-2623-A645-BE22-49AB28379D36}"/>
              </a:ext>
            </a:extLst>
          </p:cNvPr>
          <p:cNvSpPr/>
          <p:nvPr/>
        </p:nvSpPr>
        <p:spPr>
          <a:xfrm>
            <a:off x="5864224" y="2340021"/>
            <a:ext cx="1063879" cy="2661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BE6AB7BA-7EC8-0044-B495-B5FBC9F37B18}"/>
              </a:ext>
            </a:extLst>
          </p:cNvPr>
          <p:cNvSpPr txBox="1"/>
          <p:nvPr/>
        </p:nvSpPr>
        <p:spPr>
          <a:xfrm>
            <a:off x="5819897" y="2291365"/>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7011397" y="2484139"/>
            <a:ext cx="0" cy="301378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3184573" y="5478673"/>
            <a:ext cx="3851736"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7E44E6E3-ED5F-EA46-A3F3-2FC71EED50CF}"/>
              </a:ext>
            </a:extLst>
          </p:cNvPr>
          <p:cNvSpPr/>
          <p:nvPr/>
        </p:nvSpPr>
        <p:spPr>
          <a:xfrm>
            <a:off x="5864224" y="2291365"/>
            <a:ext cx="1063879" cy="30054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Slide Number Placeholder 2">
            <a:extLst>
              <a:ext uri="{FF2B5EF4-FFF2-40B4-BE49-F238E27FC236}">
                <a16:creationId xmlns:a16="http://schemas.microsoft.com/office/drawing/2014/main" id="{3651FB73-A1BA-B148-9B5B-B80094A9175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11</a:t>
            </a:fld>
            <a:endParaRPr lang="en-US" dirty="0"/>
          </a:p>
        </p:txBody>
      </p:sp>
    </p:spTree>
    <p:extLst>
      <p:ext uri="{BB962C8B-B14F-4D97-AF65-F5344CB8AC3E}">
        <p14:creationId xmlns:p14="http://schemas.microsoft.com/office/powerpoint/2010/main" val="2356625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26336" y="4363319"/>
              <a:ext cx="387318" cy="36267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49399" y="3712220"/>
              <a:ext cx="1425575" cy="62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57699" y="4326644"/>
              <a:ext cx="387318" cy="362674"/>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74515" y="4091654"/>
              <a:ext cx="387318" cy="392958"/>
            </a:xfrm>
            <a:prstGeom prst="rect">
              <a:avLst/>
            </a:prstGeom>
            <a:noFill/>
            <a:extLst>
              <a:ext uri="{909E8E84-426E-40dd-AFC4-6F175D3DCCD1}">
                <a14:hiddenFill xmlns="" xmlns:a14="http://schemas.microsoft.com/office/drawing/2010/main">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64236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32599" y="4424842"/>
              <a:ext cx="691469" cy="388951"/>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1" name="Rectangle 10">
            <a:extLst>
              <a:ext uri="{FF2B5EF4-FFF2-40B4-BE49-F238E27FC236}">
                <a16:creationId xmlns:a16="http://schemas.microsoft.com/office/drawing/2014/main" id="{CC19030B-5BD3-114F-B249-57401BFC96FB}"/>
              </a:ext>
            </a:extLst>
          </p:cNvPr>
          <p:cNvSpPr/>
          <p:nvPr/>
        </p:nvSpPr>
        <p:spPr>
          <a:xfrm>
            <a:off x="4944218" y="2675931"/>
            <a:ext cx="2194145" cy="174583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80C9D10E-5651-A74C-93AC-3C99ACEB97DA}"/>
              </a:ext>
            </a:extLst>
          </p:cNvPr>
          <p:cNvCxnSpPr>
            <a:cxnSpLocks/>
          </p:cNvCxnSpPr>
          <p:nvPr/>
        </p:nvCxnSpPr>
        <p:spPr>
          <a:xfrm flipV="1">
            <a:off x="3204457" y="2995594"/>
            <a:ext cx="0" cy="2502331"/>
          </a:xfrm>
          <a:prstGeom prst="line">
            <a:avLst/>
          </a:prstGeom>
          <a:ln w="44450">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55BCE33F-AF9C-9244-A84E-ABFE39D35FDD}"/>
              </a:ext>
            </a:extLst>
          </p:cNvPr>
          <p:cNvGrpSpPr/>
          <p:nvPr/>
        </p:nvGrpSpPr>
        <p:grpSpPr>
          <a:xfrm>
            <a:off x="5525255" y="2683797"/>
            <a:ext cx="1407618" cy="386166"/>
            <a:chOff x="8593764" y="690692"/>
            <a:chExt cx="1407618" cy="386166"/>
          </a:xfrm>
        </p:grpSpPr>
        <p:sp>
          <p:nvSpPr>
            <p:cNvPr id="90" name="Rectangle 89">
              <a:extLst>
                <a:ext uri="{FF2B5EF4-FFF2-40B4-BE49-F238E27FC236}">
                  <a16:creationId xmlns:a16="http://schemas.microsoft.com/office/drawing/2014/main" id="{3181679B-461D-F54E-B35C-1F26F43C0389}"/>
                </a:ext>
              </a:extLst>
            </p:cNvPr>
            <p:cNvSpPr/>
            <p:nvPr/>
          </p:nvSpPr>
          <p:spPr>
            <a:xfrm>
              <a:off x="8597936" y="756182"/>
              <a:ext cx="1403446" cy="2661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3C8C24D3-DD36-2249-9CAB-AD499E2FCA24}"/>
                </a:ext>
              </a:extLst>
            </p:cNvPr>
            <p:cNvSpPr txBox="1"/>
            <p:nvPr/>
          </p:nvSpPr>
          <p:spPr>
            <a:xfrm>
              <a:off x="8893175" y="707526"/>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sp>
          <p:nvSpPr>
            <p:cNvPr id="92" name="TextBox 91">
              <a:extLst>
                <a:ext uri="{FF2B5EF4-FFF2-40B4-BE49-F238E27FC236}">
                  <a16:creationId xmlns:a16="http://schemas.microsoft.com/office/drawing/2014/main" id="{A5E8010F-AACF-1444-9E25-B05D5044AA5A}"/>
                </a:ext>
              </a:extLst>
            </p:cNvPr>
            <p:cNvSpPr txBox="1"/>
            <p:nvPr/>
          </p:nvSpPr>
          <p:spPr>
            <a:xfrm>
              <a:off x="8593764" y="690692"/>
              <a:ext cx="3802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t</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93" name="Group 92">
            <a:extLst>
              <a:ext uri="{FF2B5EF4-FFF2-40B4-BE49-F238E27FC236}">
                <a16:creationId xmlns:a16="http://schemas.microsoft.com/office/drawing/2014/main" id="{7B18E3F3-40BD-0C49-8324-41152F4086DF}"/>
              </a:ext>
            </a:extLst>
          </p:cNvPr>
          <p:cNvGrpSpPr/>
          <p:nvPr/>
        </p:nvGrpSpPr>
        <p:grpSpPr>
          <a:xfrm>
            <a:off x="5272320" y="3145339"/>
            <a:ext cx="1651423" cy="389371"/>
            <a:chOff x="8349959" y="687487"/>
            <a:chExt cx="1651423" cy="389371"/>
          </a:xfrm>
        </p:grpSpPr>
        <p:sp>
          <p:nvSpPr>
            <p:cNvPr id="94" name="Rectangle 93">
              <a:extLst>
                <a:ext uri="{FF2B5EF4-FFF2-40B4-BE49-F238E27FC236}">
                  <a16:creationId xmlns:a16="http://schemas.microsoft.com/office/drawing/2014/main" id="{40BFCB17-7AF9-A04A-B142-3A8A74A0F13F}"/>
                </a:ext>
              </a:extLst>
            </p:cNvPr>
            <p:cNvSpPr/>
            <p:nvPr/>
          </p:nvSpPr>
          <p:spPr>
            <a:xfrm>
              <a:off x="8369532" y="756182"/>
              <a:ext cx="1631850" cy="266167"/>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77480891-1114-0843-9D86-8F8D5F0BD098}"/>
                </a:ext>
              </a:extLst>
            </p:cNvPr>
            <p:cNvSpPr txBox="1"/>
            <p:nvPr/>
          </p:nvSpPr>
          <p:spPr>
            <a:xfrm>
              <a:off x="8893175" y="707526"/>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sp>
          <p:nvSpPr>
            <p:cNvPr id="96" name="TextBox 95">
              <a:extLst>
                <a:ext uri="{FF2B5EF4-FFF2-40B4-BE49-F238E27FC236}">
                  <a16:creationId xmlns:a16="http://schemas.microsoft.com/office/drawing/2014/main" id="{C180BA86-1AC2-8249-A8BF-24B0BD4B001D}"/>
                </a:ext>
              </a:extLst>
            </p:cNvPr>
            <p:cNvSpPr txBox="1"/>
            <p:nvPr/>
          </p:nvSpPr>
          <p:spPr>
            <a:xfrm>
              <a:off x="8593764" y="690692"/>
              <a:ext cx="3802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t</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97" name="TextBox 96">
              <a:extLst>
                <a:ext uri="{FF2B5EF4-FFF2-40B4-BE49-F238E27FC236}">
                  <a16:creationId xmlns:a16="http://schemas.microsoft.com/office/drawing/2014/main" id="{35880B3B-4ADE-F941-961B-5B939CD2E4D3}"/>
                </a:ext>
              </a:extLst>
            </p:cNvPr>
            <p:cNvSpPr txBox="1"/>
            <p:nvPr/>
          </p:nvSpPr>
          <p:spPr>
            <a:xfrm>
              <a:off x="8349959" y="687487"/>
              <a:ext cx="4090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n</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grpSp>
      <p:sp>
        <p:nvSpPr>
          <p:cNvPr id="98" name="Rectangle 97">
            <a:extLst>
              <a:ext uri="{FF2B5EF4-FFF2-40B4-BE49-F238E27FC236}">
                <a16:creationId xmlns:a16="http://schemas.microsoft.com/office/drawing/2014/main" id="{4FFEBBBB-2623-A645-BE22-49AB28379D36}"/>
              </a:ext>
            </a:extLst>
          </p:cNvPr>
          <p:cNvSpPr/>
          <p:nvPr/>
        </p:nvSpPr>
        <p:spPr>
          <a:xfrm>
            <a:off x="5864224" y="2340021"/>
            <a:ext cx="1063879" cy="2661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BE6AB7BA-7EC8-0044-B495-B5FBC9F37B18}"/>
              </a:ext>
            </a:extLst>
          </p:cNvPr>
          <p:cNvSpPr txBox="1"/>
          <p:nvPr/>
        </p:nvSpPr>
        <p:spPr>
          <a:xfrm>
            <a:off x="5819897" y="2291365"/>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7011397" y="2484139"/>
            <a:ext cx="0" cy="301378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3184573" y="5478673"/>
            <a:ext cx="3851736"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7E44E6E3-ED5F-EA46-A3F3-2FC71EED50CF}"/>
              </a:ext>
            </a:extLst>
          </p:cNvPr>
          <p:cNvSpPr/>
          <p:nvPr/>
        </p:nvSpPr>
        <p:spPr>
          <a:xfrm>
            <a:off x="5864224" y="2291365"/>
            <a:ext cx="1063879" cy="30054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33F974F9-F1CB-EB4F-9996-B0CAF21D948C}"/>
              </a:ext>
            </a:extLst>
          </p:cNvPr>
          <p:cNvSpPr/>
          <p:nvPr/>
        </p:nvSpPr>
        <p:spPr>
          <a:xfrm>
            <a:off x="5474955" y="2744519"/>
            <a:ext cx="1478052" cy="28426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3" name="Slide Number Placeholder 2">
            <a:extLst>
              <a:ext uri="{FF2B5EF4-FFF2-40B4-BE49-F238E27FC236}">
                <a16:creationId xmlns:a16="http://schemas.microsoft.com/office/drawing/2014/main" id="{763B7DCD-B52F-3E47-BEBE-99834B40354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12</a:t>
            </a:fld>
            <a:endParaRPr lang="en-US" dirty="0"/>
          </a:p>
        </p:txBody>
      </p:sp>
    </p:spTree>
    <p:extLst>
      <p:ext uri="{BB962C8B-B14F-4D97-AF65-F5344CB8AC3E}">
        <p14:creationId xmlns:p14="http://schemas.microsoft.com/office/powerpoint/2010/main" val="2664357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26336" y="4363319"/>
              <a:ext cx="387318" cy="36267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49399" y="3712220"/>
              <a:ext cx="1425575" cy="62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57699" y="4326644"/>
              <a:ext cx="387318" cy="362674"/>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74515" y="4091654"/>
              <a:ext cx="387318" cy="392958"/>
            </a:xfrm>
            <a:prstGeom prst="rect">
              <a:avLst/>
            </a:prstGeom>
            <a:noFill/>
            <a:extLst>
              <a:ext uri="{909E8E84-426E-40dd-AFC4-6F175D3DCCD1}">
                <a14:hiddenFill xmlns="" xmlns:a14="http://schemas.microsoft.com/office/drawing/2010/main">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64236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32599" y="4424842"/>
              <a:ext cx="691469" cy="388951"/>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1" name="Rectangle 10">
            <a:extLst>
              <a:ext uri="{FF2B5EF4-FFF2-40B4-BE49-F238E27FC236}">
                <a16:creationId xmlns:a16="http://schemas.microsoft.com/office/drawing/2014/main" id="{CC19030B-5BD3-114F-B249-57401BFC96FB}"/>
              </a:ext>
            </a:extLst>
          </p:cNvPr>
          <p:cNvSpPr/>
          <p:nvPr/>
        </p:nvSpPr>
        <p:spPr>
          <a:xfrm>
            <a:off x="4944218" y="2675931"/>
            <a:ext cx="2194145" cy="174583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80C9D10E-5651-A74C-93AC-3C99ACEB97DA}"/>
              </a:ext>
            </a:extLst>
          </p:cNvPr>
          <p:cNvCxnSpPr>
            <a:cxnSpLocks/>
          </p:cNvCxnSpPr>
          <p:nvPr/>
        </p:nvCxnSpPr>
        <p:spPr>
          <a:xfrm flipV="1">
            <a:off x="3204457" y="2995594"/>
            <a:ext cx="0" cy="2502331"/>
          </a:xfrm>
          <a:prstGeom prst="line">
            <a:avLst/>
          </a:prstGeom>
          <a:ln w="44450">
            <a:tailEnd type="triangl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7B18E3F3-40BD-0C49-8324-41152F4086DF}"/>
              </a:ext>
            </a:extLst>
          </p:cNvPr>
          <p:cNvGrpSpPr/>
          <p:nvPr/>
        </p:nvGrpSpPr>
        <p:grpSpPr>
          <a:xfrm>
            <a:off x="4107096" y="5561831"/>
            <a:ext cx="1651423" cy="389371"/>
            <a:chOff x="8349959" y="687487"/>
            <a:chExt cx="1651423" cy="389371"/>
          </a:xfrm>
        </p:grpSpPr>
        <p:sp>
          <p:nvSpPr>
            <p:cNvPr id="94" name="Rectangle 93">
              <a:extLst>
                <a:ext uri="{FF2B5EF4-FFF2-40B4-BE49-F238E27FC236}">
                  <a16:creationId xmlns:a16="http://schemas.microsoft.com/office/drawing/2014/main" id="{40BFCB17-7AF9-A04A-B142-3A8A74A0F13F}"/>
                </a:ext>
              </a:extLst>
            </p:cNvPr>
            <p:cNvSpPr/>
            <p:nvPr/>
          </p:nvSpPr>
          <p:spPr>
            <a:xfrm>
              <a:off x="8369532" y="756182"/>
              <a:ext cx="1631850" cy="266167"/>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77480891-1114-0843-9D86-8F8D5F0BD098}"/>
                </a:ext>
              </a:extLst>
            </p:cNvPr>
            <p:cNvSpPr txBox="1"/>
            <p:nvPr/>
          </p:nvSpPr>
          <p:spPr>
            <a:xfrm>
              <a:off x="8893175" y="707526"/>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sp>
          <p:nvSpPr>
            <p:cNvPr id="96" name="TextBox 95">
              <a:extLst>
                <a:ext uri="{FF2B5EF4-FFF2-40B4-BE49-F238E27FC236}">
                  <a16:creationId xmlns:a16="http://schemas.microsoft.com/office/drawing/2014/main" id="{C180BA86-1AC2-8249-A8BF-24B0BD4B001D}"/>
                </a:ext>
              </a:extLst>
            </p:cNvPr>
            <p:cNvSpPr txBox="1"/>
            <p:nvPr/>
          </p:nvSpPr>
          <p:spPr>
            <a:xfrm>
              <a:off x="8593764" y="690692"/>
              <a:ext cx="3802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t</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97" name="TextBox 96">
              <a:extLst>
                <a:ext uri="{FF2B5EF4-FFF2-40B4-BE49-F238E27FC236}">
                  <a16:creationId xmlns:a16="http://schemas.microsoft.com/office/drawing/2014/main" id="{35880B3B-4ADE-F941-961B-5B939CD2E4D3}"/>
                </a:ext>
              </a:extLst>
            </p:cNvPr>
            <p:cNvSpPr txBox="1"/>
            <p:nvPr/>
          </p:nvSpPr>
          <p:spPr>
            <a:xfrm>
              <a:off x="8349959" y="687487"/>
              <a:ext cx="4090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n</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gr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7011397" y="2484139"/>
            <a:ext cx="0" cy="301378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3184573" y="5478673"/>
            <a:ext cx="3851736"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1B834CFE-E231-7940-A2C6-E5A762AAF408}"/>
              </a:ext>
            </a:extLst>
          </p:cNvPr>
          <p:cNvCxnSpPr/>
          <p:nvPr/>
        </p:nvCxnSpPr>
        <p:spPr>
          <a:xfrm flipH="1">
            <a:off x="3701909" y="5774614"/>
            <a:ext cx="30026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8" name="Slide Number Placeholder 2">
            <a:extLst>
              <a:ext uri="{FF2B5EF4-FFF2-40B4-BE49-F238E27FC236}">
                <a16:creationId xmlns:a16="http://schemas.microsoft.com/office/drawing/2014/main" id="{9D27FD24-CD71-B149-A674-58F712CA9599}"/>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13</a:t>
            </a:fld>
            <a:endParaRPr lang="en-US" dirty="0"/>
          </a:p>
        </p:txBody>
      </p:sp>
    </p:spTree>
    <p:extLst>
      <p:ext uri="{BB962C8B-B14F-4D97-AF65-F5344CB8AC3E}">
        <p14:creationId xmlns:p14="http://schemas.microsoft.com/office/powerpoint/2010/main" val="109338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right)">
                                      <p:cBhvr>
                                        <p:cTn id="7" dur="500"/>
                                        <p:tgtEl>
                                          <p:spTgt spid="9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26336" y="4363319"/>
              <a:ext cx="387318" cy="36267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49399" y="3712220"/>
              <a:ext cx="1425575" cy="62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57699" y="4326644"/>
              <a:ext cx="387318" cy="362674"/>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74515" y="4091654"/>
              <a:ext cx="387318" cy="392958"/>
            </a:xfrm>
            <a:prstGeom prst="rect">
              <a:avLst/>
            </a:prstGeom>
            <a:noFill/>
            <a:extLst>
              <a:ext uri="{909E8E84-426E-40dd-AFC4-6F175D3DCCD1}">
                <a14:hiddenFill xmlns="" xmlns:a14="http://schemas.microsoft.com/office/drawing/2010/main">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721857" cy="3445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r>
                <a:rPr kumimoji="0" lang="en-US" sz="2800" b="0" i="0" u="none" strike="noStrike" kern="1200" cap="none" spc="0" normalizeH="0" baseline="-25000" noProof="0" dirty="0">
                  <a:ln>
                    <a:noFill/>
                  </a:ln>
                  <a:solidFill>
                    <a:prstClr val="black"/>
                  </a:solidFill>
                  <a:effectLst/>
                  <a:uLnTx/>
                  <a:uFillTx/>
                  <a:latin typeface="Calibri"/>
                  <a:ea typeface="+mn-ea"/>
                  <a:cs typeface="+mn-cs"/>
                </a:rPr>
                <a:t>1</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32599" y="4424842"/>
              <a:ext cx="691469" cy="388951"/>
            </a:xfrm>
            <a:prstGeom prst="rect">
              <a:avLst/>
            </a:prstGeom>
            <a:noFill/>
            <a:extLst>
              <a:ext uri="{909E8E84-426E-40dd-AFC4-6F175D3DCCD1}">
                <a14:hiddenFill xmlns="" xmlns:a14="http://schemas.microsoft.com/office/drawing/2010/main">
                  <a:solidFill>
                    <a:srgbClr val="FFFFFF"/>
                  </a:solidFill>
                </a14:hiddenFill>
              </a:ext>
            </a:extLst>
          </p:spPr>
        </p:pic>
        <p:sp>
          <p:nvSpPr>
            <p:cNvPr id="106" name="TextBox 105">
              <a:extLst>
                <a:ext uri="{FF2B5EF4-FFF2-40B4-BE49-F238E27FC236}">
                  <a16:creationId xmlns:a16="http://schemas.microsoft.com/office/drawing/2014/main" id="{B0EE723F-4512-B04F-A1A8-CFC321B8BC75}"/>
                </a:ext>
              </a:extLst>
            </p:cNvPr>
            <p:cNvSpPr txBox="1"/>
            <p:nvPr/>
          </p:nvSpPr>
          <p:spPr>
            <a:xfrm>
              <a:off x="8196770" y="3636485"/>
              <a:ext cx="721857" cy="3445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r>
                <a:rPr kumimoji="0" lang="en-US" sz="2800" b="0" i="0" u="none" strike="noStrike" kern="1200" cap="none" spc="0" normalizeH="0" baseline="-25000" noProof="0" dirty="0">
                  <a:ln>
                    <a:noFill/>
                  </a:ln>
                  <a:solidFill>
                    <a:prstClr val="black"/>
                  </a:solidFill>
                  <a:effectLst/>
                  <a:uLnTx/>
                  <a:uFillTx/>
                  <a:latin typeface="Calibri"/>
                  <a:ea typeface="+mn-ea"/>
                  <a:cs typeface="+mn-cs"/>
                </a:rPr>
                <a:t>2</a:t>
              </a:r>
            </a:p>
          </p:txBody>
        </p:sp>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9704593" y="3018504"/>
            <a:ext cx="0" cy="232960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6146230" y="5329338"/>
            <a:ext cx="3558363"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07" name="Oval 128">
            <a:extLst>
              <a:ext uri="{FF2B5EF4-FFF2-40B4-BE49-F238E27FC236}">
                <a16:creationId xmlns:a16="http://schemas.microsoft.com/office/drawing/2014/main" id="{C9683072-CF4E-DB4A-85E4-079345D6F273}"/>
              </a:ext>
            </a:extLst>
          </p:cNvPr>
          <p:cNvSpPr>
            <a:spLocks noChangeArrowheads="1"/>
          </p:cNvSpPr>
          <p:nvPr/>
        </p:nvSpPr>
        <p:spPr bwMode="auto">
          <a:xfrm>
            <a:off x="4977190" y="1924156"/>
            <a:ext cx="1049472" cy="530701"/>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P-client</a:t>
            </a:r>
            <a:r>
              <a:rPr kumimoji="0" lang="en-US" sz="1600" b="0" i="0" u="none" strike="noStrike" kern="0" cap="none" spc="0" normalizeH="0" baseline="-25000" noProof="0" dirty="0">
                <a:ln>
                  <a:noFill/>
                </a:ln>
                <a:solidFill>
                  <a:srgbClr val="000000"/>
                </a:solidFill>
                <a:effectLst/>
                <a:uLnTx/>
                <a:uFillTx/>
                <a:latin typeface="Arial" charset="0"/>
                <a:ea typeface="ＭＳ Ｐゴシック" charset="0"/>
                <a:cs typeface="+mn-cs"/>
              </a:rPr>
              <a:t>1</a:t>
            </a:r>
          </a:p>
        </p:txBody>
      </p:sp>
      <p:sp>
        <p:nvSpPr>
          <p:cNvPr id="108" name="Oval 128">
            <a:extLst>
              <a:ext uri="{FF2B5EF4-FFF2-40B4-BE49-F238E27FC236}">
                <a16:creationId xmlns:a16="http://schemas.microsoft.com/office/drawing/2014/main" id="{12C63F66-A046-B04C-ABF5-DE764DC4A1CB}"/>
              </a:ext>
            </a:extLst>
          </p:cNvPr>
          <p:cNvSpPr>
            <a:spLocks noChangeArrowheads="1"/>
          </p:cNvSpPr>
          <p:nvPr/>
        </p:nvSpPr>
        <p:spPr bwMode="auto">
          <a:xfrm>
            <a:off x="6094177" y="1951196"/>
            <a:ext cx="1049472" cy="530701"/>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P-client</a:t>
            </a:r>
            <a:r>
              <a:rPr kumimoji="0" lang="en-US" sz="1600" b="0" i="0" u="none" strike="noStrike" kern="0" cap="none" spc="0" normalizeH="0" baseline="-25000" noProof="0" dirty="0">
                <a:ln>
                  <a:noFill/>
                </a:ln>
                <a:solidFill>
                  <a:srgbClr val="000000"/>
                </a:solidFill>
                <a:effectLst/>
                <a:uLnTx/>
                <a:uFillTx/>
                <a:latin typeface="Arial" charset="0"/>
                <a:ea typeface="ＭＳ Ｐゴシック" charset="0"/>
                <a:cs typeface="+mn-cs"/>
              </a:rPr>
              <a:t>2</a:t>
            </a:r>
          </a:p>
        </p:txBody>
      </p:sp>
      <p:sp>
        <p:nvSpPr>
          <p:cNvPr id="4" name="Freeform 3">
            <a:extLst>
              <a:ext uri="{FF2B5EF4-FFF2-40B4-BE49-F238E27FC236}">
                <a16:creationId xmlns:a16="http://schemas.microsoft.com/office/drawing/2014/main" id="{C06AE4EB-B6F7-D647-8126-954E43EA0CD4}"/>
              </a:ext>
            </a:extLst>
          </p:cNvPr>
          <p:cNvSpPr/>
          <p:nvPr/>
        </p:nvSpPr>
        <p:spPr>
          <a:xfrm>
            <a:off x="6149438" y="2346690"/>
            <a:ext cx="163654" cy="3001414"/>
          </a:xfrm>
          <a:custGeom>
            <a:avLst/>
            <a:gdLst>
              <a:gd name="connsiteX0" fmla="*/ 0 w 237994"/>
              <a:gd name="connsiteY0" fmla="*/ 3006247 h 3006247"/>
              <a:gd name="connsiteX1" fmla="*/ 0 w 237994"/>
              <a:gd name="connsiteY1" fmla="*/ 125260 h 3006247"/>
              <a:gd name="connsiteX2" fmla="*/ 125260 w 237994"/>
              <a:gd name="connsiteY2" fmla="*/ 0 h 3006247"/>
              <a:gd name="connsiteX3" fmla="*/ 237994 w 237994"/>
              <a:gd name="connsiteY3" fmla="*/ 0 h 3006247"/>
              <a:gd name="connsiteX4" fmla="*/ 237994 w 237994"/>
              <a:gd name="connsiteY4" fmla="*/ 0 h 3006247"/>
              <a:gd name="connsiteX0" fmla="*/ 0 w 237994"/>
              <a:gd name="connsiteY0" fmla="*/ 3006247 h 3006247"/>
              <a:gd name="connsiteX1" fmla="*/ 0 w 237994"/>
              <a:gd name="connsiteY1" fmla="*/ 125260 h 3006247"/>
              <a:gd name="connsiteX2" fmla="*/ 125260 w 237994"/>
              <a:gd name="connsiteY2" fmla="*/ 0 h 3006247"/>
              <a:gd name="connsiteX3" fmla="*/ 237994 w 237994"/>
              <a:gd name="connsiteY3" fmla="*/ 0 h 3006247"/>
              <a:gd name="connsiteX0" fmla="*/ 0 w 125260"/>
              <a:gd name="connsiteY0" fmla="*/ 3006247 h 3006247"/>
              <a:gd name="connsiteX1" fmla="*/ 0 w 125260"/>
              <a:gd name="connsiteY1" fmla="*/ 125260 h 3006247"/>
              <a:gd name="connsiteX2" fmla="*/ 125260 w 125260"/>
              <a:gd name="connsiteY2" fmla="*/ 0 h 3006247"/>
            </a:gdLst>
            <a:ahLst/>
            <a:cxnLst>
              <a:cxn ang="0">
                <a:pos x="connsiteX0" y="connsiteY0"/>
              </a:cxn>
              <a:cxn ang="0">
                <a:pos x="connsiteX1" y="connsiteY1"/>
              </a:cxn>
              <a:cxn ang="0">
                <a:pos x="connsiteX2" y="connsiteY2"/>
              </a:cxn>
            </a:cxnLst>
            <a:rect l="l" t="t" r="r" b="b"/>
            <a:pathLst>
              <a:path w="125260" h="3006247">
                <a:moveTo>
                  <a:pt x="0" y="3006247"/>
                </a:moveTo>
                <a:lnTo>
                  <a:pt x="0" y="125260"/>
                </a:lnTo>
                <a:lnTo>
                  <a:pt x="125260" y="0"/>
                </a:lnTo>
              </a:path>
            </a:pathLst>
          </a:custGeom>
          <a:noFill/>
          <a:ln w="349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Freeform 108">
            <a:extLst>
              <a:ext uri="{FF2B5EF4-FFF2-40B4-BE49-F238E27FC236}">
                <a16:creationId xmlns:a16="http://schemas.microsoft.com/office/drawing/2014/main" id="{26C1DF51-2C5A-3042-AF2B-8FAC17544498}"/>
              </a:ext>
            </a:extLst>
          </p:cNvPr>
          <p:cNvSpPr/>
          <p:nvPr/>
        </p:nvSpPr>
        <p:spPr>
          <a:xfrm flipH="1">
            <a:off x="5797083" y="2342230"/>
            <a:ext cx="163654" cy="3099711"/>
          </a:xfrm>
          <a:custGeom>
            <a:avLst/>
            <a:gdLst>
              <a:gd name="connsiteX0" fmla="*/ 0 w 237994"/>
              <a:gd name="connsiteY0" fmla="*/ 3006247 h 3006247"/>
              <a:gd name="connsiteX1" fmla="*/ 0 w 237994"/>
              <a:gd name="connsiteY1" fmla="*/ 125260 h 3006247"/>
              <a:gd name="connsiteX2" fmla="*/ 125260 w 237994"/>
              <a:gd name="connsiteY2" fmla="*/ 0 h 3006247"/>
              <a:gd name="connsiteX3" fmla="*/ 237994 w 237994"/>
              <a:gd name="connsiteY3" fmla="*/ 0 h 3006247"/>
              <a:gd name="connsiteX4" fmla="*/ 237994 w 237994"/>
              <a:gd name="connsiteY4" fmla="*/ 0 h 3006247"/>
              <a:gd name="connsiteX0" fmla="*/ 0 w 237994"/>
              <a:gd name="connsiteY0" fmla="*/ 3006247 h 3006247"/>
              <a:gd name="connsiteX1" fmla="*/ 0 w 237994"/>
              <a:gd name="connsiteY1" fmla="*/ 125260 h 3006247"/>
              <a:gd name="connsiteX2" fmla="*/ 125260 w 237994"/>
              <a:gd name="connsiteY2" fmla="*/ 0 h 3006247"/>
              <a:gd name="connsiteX3" fmla="*/ 237994 w 237994"/>
              <a:gd name="connsiteY3" fmla="*/ 0 h 3006247"/>
              <a:gd name="connsiteX0" fmla="*/ 0 w 125260"/>
              <a:gd name="connsiteY0" fmla="*/ 3006247 h 3006247"/>
              <a:gd name="connsiteX1" fmla="*/ 0 w 125260"/>
              <a:gd name="connsiteY1" fmla="*/ 125260 h 3006247"/>
              <a:gd name="connsiteX2" fmla="*/ 125260 w 125260"/>
              <a:gd name="connsiteY2" fmla="*/ 0 h 3006247"/>
            </a:gdLst>
            <a:ahLst/>
            <a:cxnLst>
              <a:cxn ang="0">
                <a:pos x="connsiteX0" y="connsiteY0"/>
              </a:cxn>
              <a:cxn ang="0">
                <a:pos x="connsiteX1" y="connsiteY1"/>
              </a:cxn>
              <a:cxn ang="0">
                <a:pos x="connsiteX2" y="connsiteY2"/>
              </a:cxn>
            </a:cxnLst>
            <a:rect l="l" t="t" r="r" b="b"/>
            <a:pathLst>
              <a:path w="125260" h="3006247">
                <a:moveTo>
                  <a:pt x="0" y="3006247"/>
                </a:moveTo>
                <a:lnTo>
                  <a:pt x="0" y="125260"/>
                </a:lnTo>
                <a:lnTo>
                  <a:pt x="125260" y="0"/>
                </a:lnTo>
              </a:path>
            </a:pathLst>
          </a:custGeom>
          <a:noFill/>
          <a:ln w="3810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2" name="Straight Connector 111">
            <a:extLst>
              <a:ext uri="{FF2B5EF4-FFF2-40B4-BE49-F238E27FC236}">
                <a16:creationId xmlns:a16="http://schemas.microsoft.com/office/drawing/2014/main" id="{DF7169CD-8DF9-644A-84B2-14B8ED6F997C}"/>
              </a:ext>
            </a:extLst>
          </p:cNvPr>
          <p:cNvCxnSpPr>
            <a:cxnSpLocks/>
          </p:cNvCxnSpPr>
          <p:nvPr/>
        </p:nvCxnSpPr>
        <p:spPr>
          <a:xfrm>
            <a:off x="3218929" y="3094306"/>
            <a:ext cx="0" cy="232960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1322F59-E51A-0245-A327-5845569D47A8}"/>
              </a:ext>
            </a:extLst>
          </p:cNvPr>
          <p:cNvCxnSpPr>
            <a:cxnSpLocks/>
          </p:cNvCxnSpPr>
          <p:nvPr/>
        </p:nvCxnSpPr>
        <p:spPr>
          <a:xfrm>
            <a:off x="3189176" y="5423906"/>
            <a:ext cx="2771561"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115" name="Picture 8" descr="Image result for blue question mark icon">
            <a:extLst>
              <a:ext uri="{FF2B5EF4-FFF2-40B4-BE49-F238E27FC236}">
                <a16:creationId xmlns:a16="http://schemas.microsoft.com/office/drawing/2014/main" id="{9970C4B0-3E2B-3247-8288-8E86060683C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285255" y="752589"/>
            <a:ext cx="1624375" cy="1624375"/>
          </a:xfrm>
          <a:prstGeom prst="rect">
            <a:avLst/>
          </a:prstGeom>
          <a:noFill/>
          <a:extLst>
            <a:ext uri="{909E8E84-426E-40dd-AFC4-6F175D3DCCD1}">
              <a14:hiddenFill xmlns="" xmlns:a14="http://schemas.microsoft.com/office/drawing/2010/main">
                <a:solidFill>
                  <a:srgbClr val="FFFFFF"/>
                </a:solidFill>
              </a14:hiddenFill>
            </a:ext>
          </a:extLst>
        </p:spPr>
      </p:pic>
      <p:sp>
        <p:nvSpPr>
          <p:cNvPr id="95" name="Slide Number Placeholder 2">
            <a:extLst>
              <a:ext uri="{FF2B5EF4-FFF2-40B4-BE49-F238E27FC236}">
                <a16:creationId xmlns:a16="http://schemas.microsoft.com/office/drawing/2014/main" id="{FBAF143A-4EAF-324F-A6C2-31B9E7C4272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14</a:t>
            </a:fld>
            <a:endParaRPr lang="en-US" dirty="0"/>
          </a:p>
        </p:txBody>
      </p:sp>
    </p:spTree>
    <p:extLst>
      <p:ext uri="{BB962C8B-B14F-4D97-AF65-F5344CB8AC3E}">
        <p14:creationId xmlns:p14="http://schemas.microsoft.com/office/powerpoint/2010/main" val="265676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115"/>
                                        </p:tgtEl>
                                        <p:attrNameLst>
                                          <p:attrName>style.visibility</p:attrName>
                                        </p:attrNameLst>
                                      </p:cBhvr>
                                      <p:to>
                                        <p:strVal val="visible"/>
                                      </p:to>
                                    </p:set>
                                    <p:animEffect transition="in" filter="dissolve">
                                      <p:cBhvr>
                                        <p:cTn id="7"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Multiplexing/demultiplexing</a:t>
            </a:r>
          </a:p>
        </p:txBody>
      </p:sp>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Text Box 37">
            <a:extLst>
              <a:ext uri="{FF2B5EF4-FFF2-40B4-BE49-F238E27FC236}">
                <a16:creationId xmlns:a16="http://schemas.microsoft.com/office/drawing/2014/main" id="{4EEECEF7-BD4D-FD41-9A84-F2FC20AA2A09}"/>
              </a:ext>
            </a:extLst>
          </p:cNvPr>
          <p:cNvSpPr txBox="1">
            <a:spLocks noChangeArrowheads="1"/>
          </p:cNvSpPr>
          <p:nvPr/>
        </p:nvSpPr>
        <p:spPr bwMode="auto">
          <a:xfrm>
            <a:off x="10348768" y="4498257"/>
            <a:ext cx="895350"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mn-cs"/>
              </a:rPr>
              <a:t>process</a:t>
            </a:r>
          </a:p>
        </p:txBody>
      </p:sp>
      <p:sp>
        <p:nvSpPr>
          <p:cNvPr id="134" name="Text Box 38">
            <a:extLst>
              <a:ext uri="{FF2B5EF4-FFF2-40B4-BE49-F238E27FC236}">
                <a16:creationId xmlns:a16="http://schemas.microsoft.com/office/drawing/2014/main" id="{FC061EBE-026B-F943-BBD5-748F965BF879}"/>
              </a:ext>
            </a:extLst>
          </p:cNvPr>
          <p:cNvSpPr txBox="1">
            <a:spLocks noChangeArrowheads="1"/>
          </p:cNvSpPr>
          <p:nvPr/>
        </p:nvSpPr>
        <p:spPr bwMode="auto">
          <a:xfrm>
            <a:off x="10323368" y="4096619"/>
            <a:ext cx="755650"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socket</a:t>
            </a:r>
          </a:p>
        </p:txBody>
      </p:sp>
      <p:grpSp>
        <p:nvGrpSpPr>
          <p:cNvPr id="5" name="Group 4">
            <a:extLst>
              <a:ext uri="{FF2B5EF4-FFF2-40B4-BE49-F238E27FC236}">
                <a16:creationId xmlns:a16="http://schemas.microsoft.com/office/drawing/2014/main" id="{D5AFC3DE-B7EF-9945-9B42-A8FE2028B2CF}"/>
              </a:ext>
            </a:extLst>
          </p:cNvPr>
          <p:cNvGrpSpPr/>
          <p:nvPr/>
        </p:nvGrpSpPr>
        <p:grpSpPr>
          <a:xfrm>
            <a:off x="7016607" y="1655043"/>
            <a:ext cx="4836313" cy="1639889"/>
            <a:chOff x="7016607" y="1655043"/>
            <a:chExt cx="4836313" cy="1639889"/>
          </a:xfrm>
        </p:grpSpPr>
        <p:sp>
          <p:nvSpPr>
            <p:cNvPr id="4" name="Rectangle 3">
              <a:extLst>
                <a:ext uri="{FF2B5EF4-FFF2-40B4-BE49-F238E27FC236}">
                  <a16:creationId xmlns:a16="http://schemas.microsoft.com/office/drawing/2014/main" id="{25BAE722-1B29-F74D-B90E-AAE0C7FE9C2E}"/>
                </a:ext>
              </a:extLst>
            </p:cNvPr>
            <p:cNvSpPr/>
            <p:nvPr/>
          </p:nvSpPr>
          <p:spPr>
            <a:xfrm>
              <a:off x="7016607" y="1945555"/>
              <a:ext cx="4508220" cy="125169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5" name="Group 177">
              <a:extLst>
                <a:ext uri="{FF2B5EF4-FFF2-40B4-BE49-F238E27FC236}">
                  <a16:creationId xmlns:a16="http://schemas.microsoft.com/office/drawing/2014/main" id="{0626849A-4E21-EE42-AD9A-55F4D52F11FC}"/>
                </a:ext>
              </a:extLst>
            </p:cNvPr>
            <p:cNvGrpSpPr>
              <a:grpSpLocks/>
            </p:cNvGrpSpPr>
            <p:nvPr/>
          </p:nvGrpSpPr>
          <p:grpSpPr bwMode="auto">
            <a:xfrm>
              <a:off x="7172970" y="1655043"/>
              <a:ext cx="4679950" cy="1639889"/>
              <a:chOff x="2899" y="903"/>
              <a:chExt cx="2948" cy="1033"/>
            </a:xfrm>
          </p:grpSpPr>
          <p:sp>
            <p:nvSpPr>
              <p:cNvPr id="136" name="Rectangle 41">
                <a:extLst>
                  <a:ext uri="{FF2B5EF4-FFF2-40B4-BE49-F238E27FC236}">
                    <a16:creationId xmlns:a16="http://schemas.microsoft.com/office/drawing/2014/main" id="{1C592E58-CF36-1C40-A0FA-08F6B84985C4}"/>
                  </a:ext>
                </a:extLst>
              </p:cNvPr>
              <p:cNvSpPr>
                <a:spLocks noChangeArrowheads="1"/>
              </p:cNvSpPr>
              <p:nvPr/>
            </p:nvSpPr>
            <p:spPr bwMode="auto">
              <a:xfrm>
                <a:off x="2955" y="1148"/>
                <a:ext cx="2892" cy="788"/>
              </a:xfrm>
              <a:prstGeom prst="rect">
                <a:avLst/>
              </a:prstGeom>
              <a:noFill/>
              <a:ln w="19050">
                <a:no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use header info to deliver</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received segments to correct </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socket</a:t>
                </a:r>
              </a:p>
            </p:txBody>
          </p:sp>
          <p:grpSp>
            <p:nvGrpSpPr>
              <p:cNvPr id="137" name="Group 42">
                <a:extLst>
                  <a:ext uri="{FF2B5EF4-FFF2-40B4-BE49-F238E27FC236}">
                    <a16:creationId xmlns:a16="http://schemas.microsoft.com/office/drawing/2014/main" id="{4D9CEE39-3F97-1346-9C27-5F6F930F2A8E}"/>
                  </a:ext>
                </a:extLst>
              </p:cNvPr>
              <p:cNvGrpSpPr>
                <a:grpSpLocks/>
              </p:cNvGrpSpPr>
              <p:nvPr/>
            </p:nvGrpSpPr>
            <p:grpSpPr bwMode="auto">
              <a:xfrm>
                <a:off x="2899" y="903"/>
                <a:ext cx="2553" cy="348"/>
                <a:chOff x="905" y="3594"/>
                <a:chExt cx="2049" cy="348"/>
              </a:xfrm>
            </p:grpSpPr>
            <p:sp>
              <p:nvSpPr>
                <p:cNvPr id="138" name="Rectangle 43">
                  <a:extLst>
                    <a:ext uri="{FF2B5EF4-FFF2-40B4-BE49-F238E27FC236}">
                      <a16:creationId xmlns:a16="http://schemas.microsoft.com/office/drawing/2014/main" id="{8DE7A6B0-1014-184E-9108-23C65807C202}"/>
                    </a:ext>
                  </a:extLst>
                </p:cNvPr>
                <p:cNvSpPr>
                  <a:spLocks noChangeArrowheads="1"/>
                </p:cNvSpPr>
                <p:nvPr/>
              </p:nvSpPr>
              <p:spPr bwMode="auto">
                <a:xfrm>
                  <a:off x="1422" y="3732"/>
                  <a:ext cx="1002" cy="21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9" name="Text Box 44">
                  <a:extLst>
                    <a:ext uri="{FF2B5EF4-FFF2-40B4-BE49-F238E27FC236}">
                      <a16:creationId xmlns:a16="http://schemas.microsoft.com/office/drawing/2014/main" id="{88457A8D-2DB2-C848-9B52-93F5252D0E1B}"/>
                    </a:ext>
                  </a:extLst>
                </p:cNvPr>
                <p:cNvSpPr txBox="1">
                  <a:spLocks noChangeArrowheads="1"/>
                </p:cNvSpPr>
                <p:nvPr/>
              </p:nvSpPr>
              <p:spPr bwMode="auto">
                <a:xfrm>
                  <a:off x="905" y="3594"/>
                  <a:ext cx="2049" cy="33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demultiplexing at receiver:</a:t>
                  </a:r>
                </a:p>
              </p:txBody>
            </p:sp>
          </p:grpSp>
        </p:grpSp>
      </p:grpSp>
      <p:grpSp>
        <p:nvGrpSpPr>
          <p:cNvPr id="140" name="Group 57">
            <a:extLst>
              <a:ext uri="{FF2B5EF4-FFF2-40B4-BE49-F238E27FC236}">
                <a16:creationId xmlns:a16="http://schemas.microsoft.com/office/drawing/2014/main" id="{AE84E6CF-C8B6-044E-92D9-9754C3253112}"/>
              </a:ext>
            </a:extLst>
          </p:cNvPr>
          <p:cNvGrpSpPr>
            <a:grpSpLocks/>
          </p:cNvGrpSpPr>
          <p:nvPr/>
        </p:nvGrpSpPr>
        <p:grpSpPr bwMode="auto">
          <a:xfrm>
            <a:off x="9823306" y="4171232"/>
            <a:ext cx="533400" cy="206375"/>
            <a:chOff x="344" y="1846"/>
            <a:chExt cx="336" cy="130"/>
          </a:xfrm>
        </p:grpSpPr>
        <p:sp>
          <p:nvSpPr>
            <p:cNvPr id="141" name="Rectangle 35">
              <a:extLst>
                <a:ext uri="{FF2B5EF4-FFF2-40B4-BE49-F238E27FC236}">
                  <a16:creationId xmlns:a16="http://schemas.microsoft.com/office/drawing/2014/main" id="{7D4B092F-0804-EE4A-94E0-8271C5100190}"/>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Rectangle 54">
              <a:extLst>
                <a:ext uri="{FF2B5EF4-FFF2-40B4-BE49-F238E27FC236}">
                  <a16:creationId xmlns:a16="http://schemas.microsoft.com/office/drawing/2014/main" id="{8FBA6612-C2CB-7A4A-BDE1-C5A9430DFE88}"/>
                </a:ext>
              </a:extLst>
            </p:cNvPr>
            <p:cNvSpPr>
              <a:spLocks noChangeArrowheads="1"/>
            </p:cNvSpPr>
            <p:nvPr/>
          </p:nvSpPr>
          <p:spPr bwMode="auto">
            <a:xfrm>
              <a:off x="454" y="1863"/>
              <a:ext cx="110"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Rectangle 55">
              <a:extLst>
                <a:ext uri="{FF2B5EF4-FFF2-40B4-BE49-F238E27FC236}">
                  <a16:creationId xmlns:a16="http://schemas.microsoft.com/office/drawing/2014/main" id="{CB6C4329-1870-6D47-94B8-AB8D08DC0029}"/>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Rectangle 56">
              <a:extLst>
                <a:ext uri="{FF2B5EF4-FFF2-40B4-BE49-F238E27FC236}">
                  <a16:creationId xmlns:a16="http://schemas.microsoft.com/office/drawing/2014/main" id="{7506EAD6-B400-9A41-8C08-BA08298518AB}"/>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29994"/>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0" name="Text Box 26">
            <a:extLst>
              <a:ext uri="{FF2B5EF4-FFF2-40B4-BE49-F238E27FC236}">
                <a16:creationId xmlns:a16="http://schemas.microsoft.com/office/drawing/2014/main" id="{975D136A-FEFB-9E40-BA33-B33E91228F15}"/>
              </a:ext>
            </a:extLst>
          </p:cNvPr>
          <p:cNvSpPr txBox="1">
            <a:spLocks noChangeArrowheads="1"/>
          </p:cNvSpPr>
          <p:nvPr/>
        </p:nvSpPr>
        <p:spPr bwMode="auto">
          <a:xfrm>
            <a:off x="5695806" y="3644182"/>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34869"/>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49119"/>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50669"/>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4" name="Oval 120">
            <a:extLst>
              <a:ext uri="{FF2B5EF4-FFF2-40B4-BE49-F238E27FC236}">
                <a16:creationId xmlns:a16="http://schemas.microsoft.com/office/drawing/2014/main" id="{A77294DB-DD97-F741-82FD-F8B94839A458}"/>
              </a:ext>
            </a:extLst>
          </p:cNvPr>
          <p:cNvSpPr>
            <a:spLocks noChangeArrowheads="1"/>
          </p:cNvSpPr>
          <p:nvPr/>
        </p:nvSpPr>
        <p:spPr bwMode="auto">
          <a:xfrm>
            <a:off x="6392718" y="4018832"/>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P2</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7" name="Oval 128">
            <a:extLst>
              <a:ext uri="{FF2B5EF4-FFF2-40B4-BE49-F238E27FC236}">
                <a16:creationId xmlns:a16="http://schemas.microsoft.com/office/drawing/2014/main" id="{AAD00A20-9526-2F4E-9C87-C3B249C8E909}"/>
              </a:ext>
            </a:extLst>
          </p:cNvPr>
          <p:cNvSpPr>
            <a:spLocks noChangeArrowheads="1"/>
          </p:cNvSpPr>
          <p:nvPr/>
        </p:nvSpPr>
        <p:spPr bwMode="auto">
          <a:xfrm>
            <a:off x="5687868" y="4018832"/>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P1</a:t>
            </a:r>
          </a:p>
        </p:txBody>
      </p:sp>
      <p:grpSp>
        <p:nvGrpSpPr>
          <p:cNvPr id="158" name="Group 134">
            <a:extLst>
              <a:ext uri="{FF2B5EF4-FFF2-40B4-BE49-F238E27FC236}">
                <a16:creationId xmlns:a16="http://schemas.microsoft.com/office/drawing/2014/main" id="{015BC705-D8E3-EA41-A198-6A8DDB031BE2}"/>
              </a:ext>
            </a:extLst>
          </p:cNvPr>
          <p:cNvGrpSpPr>
            <a:grpSpLocks/>
          </p:cNvGrpSpPr>
          <p:nvPr/>
        </p:nvGrpSpPr>
        <p:grpSpPr bwMode="auto">
          <a:xfrm>
            <a:off x="6468918" y="4377607"/>
            <a:ext cx="412750" cy="158750"/>
            <a:chOff x="1383" y="2620"/>
            <a:chExt cx="260" cy="100"/>
          </a:xfrm>
        </p:grpSpPr>
        <p:sp>
          <p:nvSpPr>
            <p:cNvPr id="159" name="Rectangle 130">
              <a:extLst>
                <a:ext uri="{FF2B5EF4-FFF2-40B4-BE49-F238E27FC236}">
                  <a16:creationId xmlns:a16="http://schemas.microsoft.com/office/drawing/2014/main" id="{617E09BE-67A7-E846-8718-4C5F4E894E09}"/>
                </a:ext>
              </a:extLst>
            </p:cNvPr>
            <p:cNvSpPr>
              <a:spLocks noChangeArrowheads="1"/>
            </p:cNvSpPr>
            <p:nvPr/>
          </p:nvSpPr>
          <p:spPr bwMode="auto">
            <a:xfrm>
              <a:off x="1383" y="2620"/>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Rectangle 131">
              <a:extLst>
                <a:ext uri="{FF2B5EF4-FFF2-40B4-BE49-F238E27FC236}">
                  <a16:creationId xmlns:a16="http://schemas.microsoft.com/office/drawing/2014/main" id="{DAEC0345-B8B5-6942-9E07-837C51C11EAA}"/>
                </a:ext>
              </a:extLst>
            </p:cNvPr>
            <p:cNvSpPr>
              <a:spLocks noChangeArrowheads="1"/>
            </p:cNvSpPr>
            <p:nvPr/>
          </p:nvSpPr>
          <p:spPr bwMode="auto">
            <a:xfrm>
              <a:off x="1434" y="2633"/>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1" name="Rectangle 132">
              <a:extLst>
                <a:ext uri="{FF2B5EF4-FFF2-40B4-BE49-F238E27FC236}">
                  <a16:creationId xmlns:a16="http://schemas.microsoft.com/office/drawing/2014/main" id="{CBC575E8-9188-C944-A373-1BE60CEDE448}"/>
                </a:ext>
              </a:extLst>
            </p:cNvPr>
            <p:cNvSpPr>
              <a:spLocks noChangeArrowheads="1"/>
            </p:cNvSpPr>
            <p:nvPr/>
          </p:nvSpPr>
          <p:spPr bwMode="auto">
            <a:xfrm>
              <a:off x="1599" y="2678"/>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2" name="Rectangle 133">
              <a:extLst>
                <a:ext uri="{FF2B5EF4-FFF2-40B4-BE49-F238E27FC236}">
                  <a16:creationId xmlns:a16="http://schemas.microsoft.com/office/drawing/2014/main" id="{5CBAC889-4624-214B-8DD0-1C5D2121C35A}"/>
                </a:ext>
              </a:extLst>
            </p:cNvPr>
            <p:cNvSpPr>
              <a:spLocks noChangeArrowheads="1"/>
            </p:cNvSpPr>
            <p:nvPr/>
          </p:nvSpPr>
          <p:spPr bwMode="auto">
            <a:xfrm>
              <a:off x="1394" y="2679"/>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63" name="Group 135">
            <a:extLst>
              <a:ext uri="{FF2B5EF4-FFF2-40B4-BE49-F238E27FC236}">
                <a16:creationId xmlns:a16="http://schemas.microsoft.com/office/drawing/2014/main" id="{E0C06B10-B8DE-5649-9DA7-1C38410338CA}"/>
              </a:ext>
            </a:extLst>
          </p:cNvPr>
          <p:cNvGrpSpPr>
            <a:grpSpLocks/>
          </p:cNvGrpSpPr>
          <p:nvPr/>
        </p:nvGrpSpPr>
        <p:grpSpPr bwMode="auto">
          <a:xfrm>
            <a:off x="5767243" y="4369669"/>
            <a:ext cx="412750" cy="158750"/>
            <a:chOff x="1383" y="2620"/>
            <a:chExt cx="260" cy="100"/>
          </a:xfrm>
        </p:grpSpPr>
        <p:sp>
          <p:nvSpPr>
            <p:cNvPr id="164" name="Rectangle 136">
              <a:extLst>
                <a:ext uri="{FF2B5EF4-FFF2-40B4-BE49-F238E27FC236}">
                  <a16:creationId xmlns:a16="http://schemas.microsoft.com/office/drawing/2014/main" id="{90DDD937-6604-0E4A-BC22-D30869333133}"/>
                </a:ext>
              </a:extLst>
            </p:cNvPr>
            <p:cNvSpPr>
              <a:spLocks noChangeArrowheads="1"/>
            </p:cNvSpPr>
            <p:nvPr/>
          </p:nvSpPr>
          <p:spPr bwMode="auto">
            <a:xfrm>
              <a:off x="1383" y="2620"/>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5" name="Rectangle 137">
              <a:extLst>
                <a:ext uri="{FF2B5EF4-FFF2-40B4-BE49-F238E27FC236}">
                  <a16:creationId xmlns:a16="http://schemas.microsoft.com/office/drawing/2014/main" id="{12ACDF7C-B3D8-9B4A-BD4A-D8CF4A028253}"/>
                </a:ext>
              </a:extLst>
            </p:cNvPr>
            <p:cNvSpPr>
              <a:spLocks noChangeArrowheads="1"/>
            </p:cNvSpPr>
            <p:nvPr/>
          </p:nvSpPr>
          <p:spPr bwMode="auto">
            <a:xfrm>
              <a:off x="1434" y="2633"/>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6" name="Rectangle 138">
              <a:extLst>
                <a:ext uri="{FF2B5EF4-FFF2-40B4-BE49-F238E27FC236}">
                  <a16:creationId xmlns:a16="http://schemas.microsoft.com/office/drawing/2014/main" id="{BBABF61C-A52E-5440-86D9-57F0C4530FF0}"/>
                </a:ext>
              </a:extLst>
            </p:cNvPr>
            <p:cNvSpPr>
              <a:spLocks noChangeArrowheads="1"/>
            </p:cNvSpPr>
            <p:nvPr/>
          </p:nvSpPr>
          <p:spPr bwMode="auto">
            <a:xfrm>
              <a:off x="1599" y="2678"/>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7" name="Rectangle 139">
              <a:extLst>
                <a:ext uri="{FF2B5EF4-FFF2-40B4-BE49-F238E27FC236}">
                  <a16:creationId xmlns:a16="http://schemas.microsoft.com/office/drawing/2014/main" id="{32461327-4600-6E4F-AB44-FD06E8C35B24}"/>
                </a:ext>
              </a:extLst>
            </p:cNvPr>
            <p:cNvSpPr>
              <a:spLocks noChangeArrowheads="1"/>
            </p:cNvSpPr>
            <p:nvPr/>
          </p:nvSpPr>
          <p:spPr bwMode="auto">
            <a:xfrm>
              <a:off x="1394" y="2679"/>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790357"/>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695232"/>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56393" y="5409482"/>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14207"/>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1" name="Oval 101">
            <a:extLst>
              <a:ext uri="{FF2B5EF4-FFF2-40B4-BE49-F238E27FC236}">
                <a16:creationId xmlns:a16="http://schemas.microsoft.com/office/drawing/2014/main" id="{092F802C-72A1-EE41-9CEB-72883AD3F29F}"/>
              </a:ext>
            </a:extLst>
          </p:cNvPr>
          <p:cNvSpPr>
            <a:spLocks noChangeArrowheads="1"/>
          </p:cNvSpPr>
          <p:nvPr/>
        </p:nvSpPr>
        <p:spPr bwMode="auto">
          <a:xfrm>
            <a:off x="8216756" y="4379194"/>
            <a:ext cx="598487"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P4</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798294"/>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03169"/>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17419"/>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22144"/>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95" name="Oval 23">
            <a:extLst>
              <a:ext uri="{FF2B5EF4-FFF2-40B4-BE49-F238E27FC236}">
                <a16:creationId xmlns:a16="http://schemas.microsoft.com/office/drawing/2014/main" id="{34D7692A-81D8-4D48-8FE7-F92A1F47470B}"/>
              </a:ext>
            </a:extLst>
          </p:cNvPr>
          <p:cNvSpPr>
            <a:spLocks noChangeArrowheads="1"/>
          </p:cNvSpPr>
          <p:nvPr/>
        </p:nvSpPr>
        <p:spPr bwMode="auto">
          <a:xfrm>
            <a:off x="3871768" y="4387132"/>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P3</a:t>
            </a:r>
          </a:p>
        </p:txBody>
      </p:sp>
      <p:grpSp>
        <p:nvGrpSpPr>
          <p:cNvPr id="196" name="Group 149">
            <a:extLst>
              <a:ext uri="{FF2B5EF4-FFF2-40B4-BE49-F238E27FC236}">
                <a16:creationId xmlns:a16="http://schemas.microsoft.com/office/drawing/2014/main" id="{21881EDC-E749-4F46-8C1C-B44DD21BA9AD}"/>
              </a:ext>
            </a:extLst>
          </p:cNvPr>
          <p:cNvGrpSpPr>
            <a:grpSpLocks/>
          </p:cNvGrpSpPr>
          <p:nvPr/>
        </p:nvGrpSpPr>
        <p:grpSpPr bwMode="auto">
          <a:xfrm>
            <a:off x="3962256" y="4725269"/>
            <a:ext cx="412750" cy="158750"/>
            <a:chOff x="1287" y="2524"/>
            <a:chExt cx="260" cy="100"/>
          </a:xfrm>
        </p:grpSpPr>
        <p:sp>
          <p:nvSpPr>
            <p:cNvPr id="197" name="Rectangle 73">
              <a:extLst>
                <a:ext uri="{FF2B5EF4-FFF2-40B4-BE49-F238E27FC236}">
                  <a16:creationId xmlns:a16="http://schemas.microsoft.com/office/drawing/2014/main" id="{F3D0248D-63A0-3447-AD45-C92BA38B9971}"/>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Rectangle 74">
              <a:extLst>
                <a:ext uri="{FF2B5EF4-FFF2-40B4-BE49-F238E27FC236}">
                  <a16:creationId xmlns:a16="http://schemas.microsoft.com/office/drawing/2014/main" id="{A8C44BD4-B473-EA48-B1D2-4212120DE72C}"/>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9" name="Rectangle 75">
              <a:extLst>
                <a:ext uri="{FF2B5EF4-FFF2-40B4-BE49-F238E27FC236}">
                  <a16:creationId xmlns:a16="http://schemas.microsoft.com/office/drawing/2014/main" id="{08B6F9A7-9AD7-B040-B431-D7898B467262}"/>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Rectangle 129">
              <a:extLst>
                <a:ext uri="{FF2B5EF4-FFF2-40B4-BE49-F238E27FC236}">
                  <a16:creationId xmlns:a16="http://schemas.microsoft.com/office/drawing/2014/main" id="{310C322C-F672-7946-BD16-DA4CE50EE19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01" name="Group 150">
            <a:extLst>
              <a:ext uri="{FF2B5EF4-FFF2-40B4-BE49-F238E27FC236}">
                <a16:creationId xmlns:a16="http://schemas.microsoft.com/office/drawing/2014/main" id="{C5660C67-80CE-084B-8B8D-F5CCCDA73638}"/>
              </a:ext>
            </a:extLst>
          </p:cNvPr>
          <p:cNvGrpSpPr>
            <a:grpSpLocks/>
          </p:cNvGrpSpPr>
          <p:nvPr/>
        </p:nvGrpSpPr>
        <p:grpSpPr bwMode="auto">
          <a:xfrm>
            <a:off x="8302481" y="4723682"/>
            <a:ext cx="412750" cy="158750"/>
            <a:chOff x="1287" y="2524"/>
            <a:chExt cx="260" cy="100"/>
          </a:xfrm>
        </p:grpSpPr>
        <p:sp>
          <p:nvSpPr>
            <p:cNvPr id="202" name="Rectangle 151">
              <a:extLst>
                <a:ext uri="{FF2B5EF4-FFF2-40B4-BE49-F238E27FC236}">
                  <a16:creationId xmlns:a16="http://schemas.microsoft.com/office/drawing/2014/main" id="{E39443DC-01F4-7A42-BC3B-BD48B19524D4}"/>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3" name="Rectangle 152">
              <a:extLst>
                <a:ext uri="{FF2B5EF4-FFF2-40B4-BE49-F238E27FC236}">
                  <a16:creationId xmlns:a16="http://schemas.microsoft.com/office/drawing/2014/main" id="{810BA023-C5B8-434B-9FF4-507BAFBB2551}"/>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Rectangle 153">
              <a:extLst>
                <a:ext uri="{FF2B5EF4-FFF2-40B4-BE49-F238E27FC236}">
                  <a16:creationId xmlns:a16="http://schemas.microsoft.com/office/drawing/2014/main" id="{48739CB2-AA1C-8B4E-8D0B-CFBBB2A4F3F2}"/>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5" name="Rectangle 154">
              <a:extLst>
                <a:ext uri="{FF2B5EF4-FFF2-40B4-BE49-F238E27FC236}">
                  <a16:creationId xmlns:a16="http://schemas.microsoft.com/office/drawing/2014/main" id="{435BB581-5D52-C345-BA75-358EC9A4374C}"/>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06" name="Freeform 146">
            <a:extLst>
              <a:ext uri="{FF2B5EF4-FFF2-40B4-BE49-F238E27FC236}">
                <a16:creationId xmlns:a16="http://schemas.microsoft.com/office/drawing/2014/main" id="{8EB20ED3-9276-204C-BA00-A485E0531DD2}"/>
              </a:ext>
            </a:extLst>
          </p:cNvPr>
          <p:cNvSpPr>
            <a:spLocks/>
          </p:cNvSpPr>
          <p:nvPr/>
        </p:nvSpPr>
        <p:spPr bwMode="auto">
          <a:xfrm>
            <a:off x="6349856" y="4425232"/>
            <a:ext cx="2173287" cy="1989137"/>
          </a:xfrm>
          <a:custGeom>
            <a:avLst/>
            <a:gdLst>
              <a:gd name="T0" fmla="*/ 2147483647 w 1369"/>
              <a:gd name="T1" fmla="*/ 2147483647 h 1253"/>
              <a:gd name="T2" fmla="*/ 2147483647 w 1369"/>
              <a:gd name="T3" fmla="*/ 2147483647 h 1253"/>
              <a:gd name="T4" fmla="*/ 2147483647 w 1369"/>
              <a:gd name="T5" fmla="*/ 2147483647 h 1253"/>
              <a:gd name="T6" fmla="*/ 0 w 1369"/>
              <a:gd name="T7" fmla="*/ 2147483647 h 1253"/>
              <a:gd name="T8" fmla="*/ 2147483647 w 1369"/>
              <a:gd name="T9" fmla="*/ 0 h 1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9" h="1253">
                <a:moveTo>
                  <a:pt x="1369" y="216"/>
                </a:moveTo>
                <a:lnTo>
                  <a:pt x="1362" y="1252"/>
                </a:lnTo>
                <a:lnTo>
                  <a:pt x="16" y="1253"/>
                </a:lnTo>
                <a:lnTo>
                  <a:pt x="0" y="121"/>
                </a:lnTo>
                <a:lnTo>
                  <a:pt x="191" y="0"/>
                </a:lnTo>
              </a:path>
            </a:pathLst>
          </a:custGeom>
          <a:noFill/>
          <a:ln w="19050" cap="flat" cmpd="sng">
            <a:solidFill>
              <a:srgbClr val="000099"/>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07" name="Freeform 147">
            <a:extLst>
              <a:ext uri="{FF2B5EF4-FFF2-40B4-BE49-F238E27FC236}">
                <a16:creationId xmlns:a16="http://schemas.microsoft.com/office/drawing/2014/main" id="{911482D4-C931-F64A-A760-F208DA9E7FB6}"/>
              </a:ext>
            </a:extLst>
          </p:cNvPr>
          <p:cNvSpPr>
            <a:spLocks/>
          </p:cNvSpPr>
          <p:nvPr/>
        </p:nvSpPr>
        <p:spPr bwMode="auto">
          <a:xfrm>
            <a:off x="6468918" y="4456982"/>
            <a:ext cx="1984375" cy="1876425"/>
          </a:xfrm>
          <a:custGeom>
            <a:avLst/>
            <a:gdLst>
              <a:gd name="T0" fmla="*/ 2147483647 w 1250"/>
              <a:gd name="T1" fmla="*/ 2147483647 h 1182"/>
              <a:gd name="T2" fmla="*/ 2147483647 w 1250"/>
              <a:gd name="T3" fmla="*/ 2147483647 h 1182"/>
              <a:gd name="T4" fmla="*/ 2147483647 w 1250"/>
              <a:gd name="T5" fmla="*/ 2147483647 h 1182"/>
              <a:gd name="T6" fmla="*/ 0 w 1250"/>
              <a:gd name="T7" fmla="*/ 2147483647 h 1182"/>
              <a:gd name="T8" fmla="*/ 2147483647 w 1250"/>
              <a:gd name="T9" fmla="*/ 0 h 1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0" h="1182">
                <a:moveTo>
                  <a:pt x="1250" y="190"/>
                </a:moveTo>
                <a:lnTo>
                  <a:pt x="1244" y="1182"/>
                </a:lnTo>
                <a:lnTo>
                  <a:pt x="19" y="1181"/>
                </a:lnTo>
                <a:lnTo>
                  <a:pt x="0" y="155"/>
                </a:lnTo>
                <a:lnTo>
                  <a:pt x="171" y="0"/>
                </a:lnTo>
              </a:path>
            </a:pathLst>
          </a:custGeom>
          <a:noFill/>
          <a:ln w="19050" cap="flat" cmpd="sng">
            <a:solidFill>
              <a:srgbClr val="000099"/>
            </a:solidFill>
            <a:prstDash val="solid"/>
            <a:round/>
            <a:headEnd type="triangl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08" name="Oval 36">
            <a:extLst>
              <a:ext uri="{FF2B5EF4-FFF2-40B4-BE49-F238E27FC236}">
                <a16:creationId xmlns:a16="http://schemas.microsoft.com/office/drawing/2014/main" id="{6C459D77-5631-504A-9CB0-A48BD9C61B3E}"/>
              </a:ext>
            </a:extLst>
          </p:cNvPr>
          <p:cNvSpPr>
            <a:spLocks noChangeArrowheads="1"/>
          </p:cNvSpPr>
          <p:nvPr/>
        </p:nvSpPr>
        <p:spPr bwMode="auto">
          <a:xfrm>
            <a:off x="9809018" y="4536357"/>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omic Sans MS" charset="0"/>
              <a:ea typeface="ＭＳ Ｐゴシック" charset="0"/>
              <a:cs typeface="+mn-cs"/>
            </a:endParaRPr>
          </a:p>
        </p:txBody>
      </p:sp>
      <p:grpSp>
        <p:nvGrpSpPr>
          <p:cNvPr id="8" name="Group 7"/>
          <p:cNvGrpSpPr/>
          <p:nvPr/>
        </p:nvGrpSpPr>
        <p:grpSpPr>
          <a:xfrm>
            <a:off x="6060931" y="4663331"/>
            <a:ext cx="555332" cy="71510"/>
            <a:chOff x="1420065" y="5012608"/>
            <a:chExt cx="555332" cy="71510"/>
          </a:xfrm>
        </p:grpSpPr>
        <p:sp>
          <p:nvSpPr>
            <p:cNvPr id="210" name="Oval 166">
              <a:extLst>
                <a:ext uri="{FF2B5EF4-FFF2-40B4-BE49-F238E27FC236}">
                  <a16:creationId xmlns:a16="http://schemas.microsoft.com/office/drawing/2014/main" id="{ADD1825C-C7DB-6844-A3DF-BCF2BA1F0533}"/>
                </a:ext>
              </a:extLst>
            </p:cNvPr>
            <p:cNvSpPr>
              <a:spLocks noChangeArrowheads="1"/>
            </p:cNvSpPr>
            <p:nvPr/>
          </p:nvSpPr>
          <p:spPr bwMode="auto">
            <a:xfrm>
              <a:off x="1420065" y="5012608"/>
              <a:ext cx="196850" cy="69850"/>
            </a:xfrm>
            <a:prstGeom prst="ellipse">
              <a:avLst/>
            </a:prstGeom>
            <a:noFill/>
            <a:ln w="28575">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1" name="Oval 167">
              <a:extLst>
                <a:ext uri="{FF2B5EF4-FFF2-40B4-BE49-F238E27FC236}">
                  <a16:creationId xmlns:a16="http://schemas.microsoft.com/office/drawing/2014/main" id="{0600B33C-3B3C-0646-85DB-B042B7A87603}"/>
                </a:ext>
              </a:extLst>
            </p:cNvPr>
            <p:cNvSpPr>
              <a:spLocks noChangeArrowheads="1"/>
            </p:cNvSpPr>
            <p:nvPr/>
          </p:nvSpPr>
          <p:spPr bwMode="auto">
            <a:xfrm>
              <a:off x="1778547" y="5014268"/>
              <a:ext cx="196850" cy="69850"/>
            </a:xfrm>
            <a:prstGeom prst="ellipse">
              <a:avLst/>
            </a:prstGeom>
            <a:noFill/>
            <a:ln w="28575">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212" name="Freeform 168">
            <a:extLst>
              <a:ext uri="{FF2B5EF4-FFF2-40B4-BE49-F238E27FC236}">
                <a16:creationId xmlns:a16="http://schemas.microsoft.com/office/drawing/2014/main" id="{202E5E96-F7A0-1448-90F0-6A79F4073978}"/>
              </a:ext>
            </a:extLst>
          </p:cNvPr>
          <p:cNvSpPr>
            <a:spLocks/>
          </p:cNvSpPr>
          <p:nvPr/>
        </p:nvSpPr>
        <p:spPr bwMode="auto">
          <a:xfrm>
            <a:off x="5311630" y="3275882"/>
            <a:ext cx="688975" cy="1435100"/>
          </a:xfrm>
          <a:custGeom>
            <a:avLst/>
            <a:gdLst>
              <a:gd name="T0" fmla="*/ 434 w 434"/>
              <a:gd name="T1" fmla="*/ 904 h 904"/>
              <a:gd name="T2" fmla="*/ 2 w 434"/>
              <a:gd name="T3" fmla="*/ 902 h 904"/>
              <a:gd name="T4" fmla="*/ 0 w 434"/>
              <a:gd name="T5" fmla="*/ 0 h 904"/>
              <a:gd name="T6" fmla="*/ 0 60000 65536"/>
              <a:gd name="T7" fmla="*/ 0 60000 65536"/>
              <a:gd name="T8" fmla="*/ 0 60000 65536"/>
            </a:gdLst>
            <a:ahLst/>
            <a:cxnLst>
              <a:cxn ang="T6">
                <a:pos x="T0" y="T1"/>
              </a:cxn>
              <a:cxn ang="T7">
                <a:pos x="T2" y="T3"/>
              </a:cxn>
              <a:cxn ang="T8">
                <a:pos x="T4" y="T5"/>
              </a:cxn>
            </a:cxnLst>
            <a:rect l="0" t="0" r="r" b="b"/>
            <a:pathLst>
              <a:path w="434" h="904">
                <a:moveTo>
                  <a:pt x="434" y="904"/>
                </a:moveTo>
                <a:lnTo>
                  <a:pt x="2" y="902"/>
                </a:lnTo>
                <a:lnTo>
                  <a:pt x="0" y="0"/>
                </a:lnTo>
              </a:path>
            </a:pathLst>
          </a:custGeom>
          <a:noFill/>
          <a:ln w="19050" cap="flat" cmpd="sng">
            <a:solidFill>
              <a:srgbClr val="CC0000"/>
            </a:solidFill>
            <a:prstDash val="solid"/>
            <a:round/>
            <a:headEnd type="triangl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13" name="Group 172">
            <a:extLst>
              <a:ext uri="{FF2B5EF4-FFF2-40B4-BE49-F238E27FC236}">
                <a16:creationId xmlns:a16="http://schemas.microsoft.com/office/drawing/2014/main" id="{A2D29F5F-484F-7547-9B9A-8974E37BD10F}"/>
              </a:ext>
            </a:extLst>
          </p:cNvPr>
          <p:cNvGrpSpPr>
            <a:grpSpLocks/>
          </p:cNvGrpSpPr>
          <p:nvPr/>
        </p:nvGrpSpPr>
        <p:grpSpPr bwMode="auto">
          <a:xfrm>
            <a:off x="6211743" y="3239369"/>
            <a:ext cx="1047750" cy="1441450"/>
            <a:chOff x="2432" y="1758"/>
            <a:chExt cx="660" cy="908"/>
          </a:xfrm>
        </p:grpSpPr>
        <p:sp>
          <p:nvSpPr>
            <p:cNvPr id="214" name="Oval 170">
              <a:extLst>
                <a:ext uri="{FF2B5EF4-FFF2-40B4-BE49-F238E27FC236}">
                  <a16:creationId xmlns:a16="http://schemas.microsoft.com/office/drawing/2014/main" id="{E03C7F13-7247-C24D-85C2-723A1405F160}"/>
                </a:ext>
              </a:extLst>
            </p:cNvPr>
            <p:cNvSpPr>
              <a:spLocks noChangeArrowheads="1"/>
            </p:cNvSpPr>
            <p:nvPr/>
          </p:nvSpPr>
          <p:spPr bwMode="auto">
            <a:xfrm>
              <a:off x="2432" y="2564"/>
              <a:ext cx="144" cy="102"/>
            </a:xfrm>
            <a:prstGeom prst="ellipse">
              <a:avLst/>
            </a:prstGeom>
            <a:noFill/>
            <a:ln w="28575">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5" name="Freeform 171">
              <a:extLst>
                <a:ext uri="{FF2B5EF4-FFF2-40B4-BE49-F238E27FC236}">
                  <a16:creationId xmlns:a16="http://schemas.microsoft.com/office/drawing/2014/main" id="{9BC6BA8A-16A3-F446-97F4-76774828464D}"/>
                </a:ext>
              </a:extLst>
            </p:cNvPr>
            <p:cNvSpPr>
              <a:spLocks/>
            </p:cNvSpPr>
            <p:nvPr/>
          </p:nvSpPr>
          <p:spPr bwMode="auto">
            <a:xfrm>
              <a:off x="2506" y="1758"/>
              <a:ext cx="586" cy="810"/>
            </a:xfrm>
            <a:custGeom>
              <a:avLst/>
              <a:gdLst>
                <a:gd name="T0" fmla="*/ 0 w 586"/>
                <a:gd name="T1" fmla="*/ 810 h 810"/>
                <a:gd name="T2" fmla="*/ 2 w 586"/>
                <a:gd name="T3" fmla="*/ 808 h 810"/>
                <a:gd name="T4" fmla="*/ 2 w 586"/>
                <a:gd name="T5" fmla="*/ 170 h 810"/>
                <a:gd name="T6" fmla="*/ 586 w 586"/>
                <a:gd name="T7" fmla="*/ 0 h 8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6" h="810">
                  <a:moveTo>
                    <a:pt x="0" y="810"/>
                  </a:moveTo>
                  <a:lnTo>
                    <a:pt x="2" y="808"/>
                  </a:lnTo>
                  <a:lnTo>
                    <a:pt x="2" y="170"/>
                  </a:lnTo>
                  <a:lnTo>
                    <a:pt x="586" y="0"/>
                  </a:lnTo>
                </a:path>
              </a:pathLst>
            </a:custGeom>
            <a:noFill/>
            <a:ln w="12700" cap="flat" cmpd="sng">
              <a:solidFill>
                <a:srgbClr val="CC0000"/>
              </a:solidFill>
              <a:prstDash val="solid"/>
              <a:round/>
              <a:headEnd type="triangl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55" name="Group 176">
            <a:extLst>
              <a:ext uri="{FF2B5EF4-FFF2-40B4-BE49-F238E27FC236}">
                <a16:creationId xmlns:a16="http://schemas.microsoft.com/office/drawing/2014/main" id="{A688A9DA-2CE4-9245-B0CF-12C3AB6DA03D}"/>
              </a:ext>
            </a:extLst>
          </p:cNvPr>
          <p:cNvGrpSpPr>
            <a:grpSpLocks/>
          </p:cNvGrpSpPr>
          <p:nvPr/>
        </p:nvGrpSpPr>
        <p:grpSpPr bwMode="auto">
          <a:xfrm>
            <a:off x="1183088" y="1563001"/>
            <a:ext cx="4826032" cy="1719654"/>
            <a:chOff x="5" y="727"/>
            <a:chExt cx="2460" cy="1047"/>
          </a:xfrm>
        </p:grpSpPr>
        <p:sp>
          <p:nvSpPr>
            <p:cNvPr id="256" name="Text Box 45">
              <a:extLst>
                <a:ext uri="{FF2B5EF4-FFF2-40B4-BE49-F238E27FC236}">
                  <a16:creationId xmlns:a16="http://schemas.microsoft.com/office/drawing/2014/main" id="{08227C49-D6DA-834A-88D1-4F61E7C3A2C1}"/>
                </a:ext>
              </a:extLst>
            </p:cNvPr>
            <p:cNvSpPr txBox="1">
              <a:spLocks noChangeArrowheads="1"/>
            </p:cNvSpPr>
            <p:nvPr/>
          </p:nvSpPr>
          <p:spPr bwMode="auto">
            <a:xfrm>
              <a:off x="133" y="1101"/>
              <a:ext cx="2332" cy="62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handle data from multiple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sockets, add transport header (later used for demultiplexing)</a:t>
              </a:r>
            </a:p>
          </p:txBody>
        </p:sp>
        <p:sp>
          <p:nvSpPr>
            <p:cNvPr id="257" name="Rectangle 46">
              <a:extLst>
                <a:ext uri="{FF2B5EF4-FFF2-40B4-BE49-F238E27FC236}">
                  <a16:creationId xmlns:a16="http://schemas.microsoft.com/office/drawing/2014/main" id="{3B2C1C25-63A3-9D42-A34A-56DE5B3AC226}"/>
                </a:ext>
              </a:extLst>
            </p:cNvPr>
            <p:cNvSpPr>
              <a:spLocks noChangeArrowheads="1"/>
            </p:cNvSpPr>
            <p:nvPr/>
          </p:nvSpPr>
          <p:spPr bwMode="auto">
            <a:xfrm>
              <a:off x="5" y="901"/>
              <a:ext cx="2298" cy="873"/>
            </a:xfrm>
            <a:prstGeom prst="rect">
              <a:avLst/>
            </a:prstGeom>
            <a:noFill/>
            <a:ln w="19050">
              <a:solidFill>
                <a:srgbClr val="CC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nvGrpSpPr>
            <p:cNvPr id="258" name="Group 47">
              <a:extLst>
                <a:ext uri="{FF2B5EF4-FFF2-40B4-BE49-F238E27FC236}">
                  <a16:creationId xmlns:a16="http://schemas.microsoft.com/office/drawing/2014/main" id="{9141C6D7-5B52-C14E-B286-0BE1FAEACCB8}"/>
                </a:ext>
              </a:extLst>
            </p:cNvPr>
            <p:cNvGrpSpPr>
              <a:grpSpLocks/>
            </p:cNvGrpSpPr>
            <p:nvPr/>
          </p:nvGrpSpPr>
          <p:grpSpPr bwMode="auto">
            <a:xfrm>
              <a:off x="91" y="727"/>
              <a:ext cx="1854" cy="375"/>
              <a:chOff x="869" y="3567"/>
              <a:chExt cx="1780" cy="375"/>
            </a:xfrm>
          </p:grpSpPr>
          <p:sp>
            <p:nvSpPr>
              <p:cNvPr id="259" name="Rectangle 48">
                <a:extLst>
                  <a:ext uri="{FF2B5EF4-FFF2-40B4-BE49-F238E27FC236}">
                    <a16:creationId xmlns:a16="http://schemas.microsoft.com/office/drawing/2014/main" id="{9B8AF1CA-3C6F-F243-9464-0DF4CA71C4FF}"/>
                  </a:ext>
                </a:extLst>
              </p:cNvPr>
              <p:cNvSpPr>
                <a:spLocks noChangeArrowheads="1"/>
              </p:cNvSpPr>
              <p:nvPr/>
            </p:nvSpPr>
            <p:spPr bwMode="auto">
              <a:xfrm>
                <a:off x="1422" y="3732"/>
                <a:ext cx="1006" cy="21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260" name="Text Box 49">
                <a:extLst>
                  <a:ext uri="{FF2B5EF4-FFF2-40B4-BE49-F238E27FC236}">
                    <a16:creationId xmlns:a16="http://schemas.microsoft.com/office/drawing/2014/main" id="{70A5AF43-DDA0-2A40-9B92-B39F358268CD}"/>
                  </a:ext>
                </a:extLst>
              </p:cNvPr>
              <p:cNvSpPr txBox="1">
                <a:spLocks noChangeArrowheads="1"/>
              </p:cNvSpPr>
              <p:nvPr/>
            </p:nvSpPr>
            <p:spPr bwMode="auto">
              <a:xfrm>
                <a:off x="869" y="3567"/>
                <a:ext cx="1780" cy="33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multiplexing at sender:</a:t>
                </a:r>
              </a:p>
            </p:txBody>
          </p:sp>
        </p:grpSp>
      </p:grpSp>
      <p:sp>
        <p:nvSpPr>
          <p:cNvPr id="169" name="Freeform 142">
            <a:extLst>
              <a:ext uri="{FF2B5EF4-FFF2-40B4-BE49-F238E27FC236}">
                <a16:creationId xmlns:a16="http://schemas.microsoft.com/office/drawing/2014/main" id="{9633E13F-8D02-CA4B-A3EB-E64D4EB42802}"/>
              </a:ext>
            </a:extLst>
          </p:cNvPr>
          <p:cNvSpPr>
            <a:spLocks/>
          </p:cNvSpPr>
          <p:nvPr/>
        </p:nvSpPr>
        <p:spPr bwMode="auto">
          <a:xfrm>
            <a:off x="4198793" y="4458569"/>
            <a:ext cx="1962150" cy="1897063"/>
          </a:xfrm>
          <a:custGeom>
            <a:avLst/>
            <a:gdLst>
              <a:gd name="T0" fmla="*/ 0 w 1236"/>
              <a:gd name="T1" fmla="*/ 2147483647 h 1195"/>
              <a:gd name="T2" fmla="*/ 2147483647 w 1236"/>
              <a:gd name="T3" fmla="*/ 2147483647 h 1195"/>
              <a:gd name="T4" fmla="*/ 2147483647 w 1236"/>
              <a:gd name="T5" fmla="*/ 2147483647 h 1195"/>
              <a:gd name="T6" fmla="*/ 2147483647 w 1236"/>
              <a:gd name="T7" fmla="*/ 2147483647 h 1195"/>
              <a:gd name="T8" fmla="*/ 2147483647 w 1236"/>
              <a:gd name="T9" fmla="*/ 0 h 1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6" h="1195">
                <a:moveTo>
                  <a:pt x="0" y="202"/>
                </a:moveTo>
                <a:lnTo>
                  <a:pt x="6" y="1194"/>
                </a:lnTo>
                <a:lnTo>
                  <a:pt x="1236" y="1195"/>
                </a:lnTo>
                <a:lnTo>
                  <a:pt x="1227" y="150"/>
                </a:lnTo>
                <a:lnTo>
                  <a:pt x="1069" y="0"/>
                </a:lnTo>
              </a:path>
            </a:pathLst>
          </a:custGeom>
          <a:noFill/>
          <a:ln w="19050" cap="flat" cmpd="sng">
            <a:solidFill>
              <a:srgbClr val="000099"/>
            </a:solidFill>
            <a:prstDash val="solid"/>
            <a:round/>
            <a:headEnd type="triangl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Freeform 141">
            <a:extLst>
              <a:ext uri="{FF2B5EF4-FFF2-40B4-BE49-F238E27FC236}">
                <a16:creationId xmlns:a16="http://schemas.microsoft.com/office/drawing/2014/main" id="{68E70704-F4BA-164C-AD06-3859E25D67E2}"/>
              </a:ext>
            </a:extLst>
          </p:cNvPr>
          <p:cNvSpPr>
            <a:spLocks/>
          </p:cNvSpPr>
          <p:nvPr/>
        </p:nvSpPr>
        <p:spPr bwMode="auto">
          <a:xfrm>
            <a:off x="4135293" y="4433169"/>
            <a:ext cx="2160588" cy="1989138"/>
          </a:xfrm>
          <a:custGeom>
            <a:avLst/>
            <a:gdLst>
              <a:gd name="T0" fmla="*/ 0 w 1361"/>
              <a:gd name="T1" fmla="*/ 2147483647 h 1253"/>
              <a:gd name="T2" fmla="*/ 2147483647 w 1361"/>
              <a:gd name="T3" fmla="*/ 2147483647 h 1253"/>
              <a:gd name="T4" fmla="*/ 2147483647 w 1361"/>
              <a:gd name="T5" fmla="*/ 2147483647 h 1253"/>
              <a:gd name="T6" fmla="*/ 2147483647 w 1361"/>
              <a:gd name="T7" fmla="*/ 2147483647 h 1253"/>
              <a:gd name="T8" fmla="*/ 2147483647 w 1361"/>
              <a:gd name="T9" fmla="*/ 2147483647 h 1253"/>
              <a:gd name="T10" fmla="*/ 2147483647 w 1361"/>
              <a:gd name="T11" fmla="*/ 0 h 12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1" h="1253">
                <a:moveTo>
                  <a:pt x="0" y="216"/>
                </a:moveTo>
                <a:lnTo>
                  <a:pt x="7" y="1252"/>
                </a:lnTo>
                <a:lnTo>
                  <a:pt x="1320" y="1253"/>
                </a:lnTo>
                <a:lnTo>
                  <a:pt x="1361" y="1252"/>
                </a:lnTo>
                <a:lnTo>
                  <a:pt x="1353" y="114"/>
                </a:lnTo>
                <a:lnTo>
                  <a:pt x="1178" y="0"/>
                </a:lnTo>
              </a:path>
            </a:pathLst>
          </a:custGeom>
          <a:noFill/>
          <a:ln w="19050" cap="flat" cmpd="sng">
            <a:solidFill>
              <a:srgbClr val="000099"/>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 name="Group 6"/>
          <p:cNvGrpSpPr/>
          <p:nvPr/>
        </p:nvGrpSpPr>
        <p:grpSpPr>
          <a:xfrm>
            <a:off x="4450940" y="4321755"/>
            <a:ext cx="3748969" cy="114880"/>
            <a:chOff x="4450940" y="4321755"/>
            <a:chExt cx="3748969" cy="114880"/>
          </a:xfrm>
        </p:grpSpPr>
        <p:sp>
          <p:nvSpPr>
            <p:cNvPr id="6" name="Left-Right Arrow 5"/>
            <p:cNvSpPr/>
            <p:nvPr/>
          </p:nvSpPr>
          <p:spPr>
            <a:xfrm rot="20821812">
              <a:off x="4450940" y="4321755"/>
              <a:ext cx="1216152" cy="99004"/>
            </a:xfrm>
            <a:prstGeom prst="left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1" name="Left-Right Arrow 260"/>
            <p:cNvSpPr/>
            <p:nvPr/>
          </p:nvSpPr>
          <p:spPr>
            <a:xfrm rot="778188" flipV="1">
              <a:off x="6983757" y="4337631"/>
              <a:ext cx="1216152" cy="99004"/>
            </a:xfrm>
            <a:prstGeom prst="left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09" name="Slide Number Placeholder 2">
            <a:extLst>
              <a:ext uri="{FF2B5EF4-FFF2-40B4-BE49-F238E27FC236}">
                <a16:creationId xmlns:a16="http://schemas.microsoft.com/office/drawing/2014/main" id="{1BB112E7-9179-7C48-99F0-38E45F5BCFE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15</a:t>
            </a:fld>
            <a:endParaRPr lang="en-US" dirty="0"/>
          </a:p>
        </p:txBody>
      </p:sp>
      <p:sp>
        <p:nvSpPr>
          <p:cNvPr id="262" name="TextBox 261">
            <a:extLst>
              <a:ext uri="{FF2B5EF4-FFF2-40B4-BE49-F238E27FC236}">
                <a16:creationId xmlns:a16="http://schemas.microsoft.com/office/drawing/2014/main" id="{E2D28B29-66E1-6D4D-87AE-020ED74B9213}"/>
              </a:ext>
            </a:extLst>
          </p:cNvPr>
          <p:cNvSpPr txBox="1"/>
          <p:nvPr/>
        </p:nvSpPr>
        <p:spPr>
          <a:xfrm>
            <a:off x="5528027" y="4462556"/>
            <a:ext cx="601447" cy="276999"/>
          </a:xfrm>
          <a:prstGeom prst="rect">
            <a:avLst/>
          </a:prstGeom>
          <a:noFill/>
        </p:spPr>
        <p:txBody>
          <a:bodyPr wrap="none" rtlCol="0">
            <a:spAutoFit/>
          </a:bodyPr>
          <a:lstStyle/>
          <a:p>
            <a:r>
              <a:rPr lang="en-AU" sz="1200" dirty="0">
                <a:solidFill>
                  <a:srgbClr val="FF0000"/>
                </a:solidFill>
              </a:rPr>
              <a:t>12000</a:t>
            </a:r>
          </a:p>
        </p:txBody>
      </p:sp>
      <p:sp>
        <p:nvSpPr>
          <p:cNvPr id="263" name="TextBox 262">
            <a:extLst>
              <a:ext uri="{FF2B5EF4-FFF2-40B4-BE49-F238E27FC236}">
                <a16:creationId xmlns:a16="http://schemas.microsoft.com/office/drawing/2014/main" id="{98D63306-AC06-4C45-B17E-2E667ECA9510}"/>
              </a:ext>
            </a:extLst>
          </p:cNvPr>
          <p:cNvSpPr txBox="1"/>
          <p:nvPr/>
        </p:nvSpPr>
        <p:spPr>
          <a:xfrm>
            <a:off x="6610655" y="4464145"/>
            <a:ext cx="577402" cy="276999"/>
          </a:xfrm>
          <a:prstGeom prst="rect">
            <a:avLst/>
          </a:prstGeom>
          <a:noFill/>
        </p:spPr>
        <p:txBody>
          <a:bodyPr wrap="none" rtlCol="0">
            <a:spAutoFit/>
          </a:bodyPr>
          <a:lstStyle/>
          <a:p>
            <a:r>
              <a:rPr lang="en-AU" sz="1200" dirty="0">
                <a:solidFill>
                  <a:srgbClr val="FF0000"/>
                </a:solidFill>
              </a:rPr>
              <a:t>15000</a:t>
            </a:r>
          </a:p>
        </p:txBody>
      </p:sp>
    </p:spTree>
    <p:extLst>
      <p:ext uri="{BB962C8B-B14F-4D97-AF65-F5344CB8AC3E}">
        <p14:creationId xmlns:p14="http://schemas.microsoft.com/office/powerpoint/2010/main" val="297240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255"/>
                                        </p:tgtEl>
                                        <p:attrNameLst>
                                          <p:attrName>style.visibility</p:attrName>
                                        </p:attrNameLst>
                                      </p:cBhvr>
                                      <p:to>
                                        <p:strVal val="visible"/>
                                      </p:to>
                                    </p:set>
                                    <p:animEffect transition="in" filter="dissolve">
                                      <p:cBhvr>
                                        <p:cTn id="15" dur="500"/>
                                        <p:tgtEl>
                                          <p:spTgt spid="25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12"/>
                                        </p:tgtEl>
                                        <p:attrNameLst>
                                          <p:attrName>style.visibility</p:attrName>
                                        </p:attrNameLst>
                                      </p:cBhvr>
                                      <p:to>
                                        <p:strVal val="visible"/>
                                      </p:to>
                                    </p:set>
                                    <p:animEffect transition="in" filter="dissolve">
                                      <p:cBhvr>
                                        <p:cTn id="18" dur="500"/>
                                        <p:tgtEl>
                                          <p:spTgt spid="212"/>
                                        </p:tgtEl>
                                      </p:cBhvr>
                                    </p:animEffect>
                                  </p:childTnLst>
                                </p:cTn>
                              </p:par>
                              <p:par>
                                <p:cTn id="19" presetID="9"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3"/>
                                        </p:tgtEl>
                                        <p:attrNameLst>
                                          <p:attrName>style.visibility</p:attrName>
                                        </p:attrNameLst>
                                      </p:cBhvr>
                                      <p:to>
                                        <p:strVal val="visible"/>
                                      </p:to>
                                    </p:set>
                                  </p:childTnLst>
                                </p:cTn>
                              </p:par>
                              <p:par>
                                <p:cTn id="26" presetID="9"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8"/>
                                        </p:tgtEl>
                                        <p:attrNameLst>
                                          <p:attrName>style.visibility</p:attrName>
                                        </p:attrNameLst>
                                      </p:cBhvr>
                                      <p:to>
                                        <p:strVal val="visible"/>
                                      </p:to>
                                    </p:set>
                                    <p:animEffect transition="in" filter="dissolve">
                                      <p:cBhvr>
                                        <p:cTn id="31" dur="500"/>
                                        <p:tgtEl>
                                          <p:spTgt spid="16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06"/>
                                        </p:tgtEl>
                                        <p:attrNameLst>
                                          <p:attrName>style.visibility</p:attrName>
                                        </p:attrNameLst>
                                      </p:cBhvr>
                                      <p:to>
                                        <p:strVal val="visible"/>
                                      </p:to>
                                    </p:set>
                                    <p:animEffect transition="in" filter="dissolve">
                                      <p:cBhvr>
                                        <p:cTn id="34" dur="500"/>
                                        <p:tgtEl>
                                          <p:spTgt spid="206"/>
                                        </p:tgtEl>
                                      </p:cBhvr>
                                    </p:animEffect>
                                  </p:childTnLst>
                                </p:cTn>
                              </p:par>
                              <p:par>
                                <p:cTn id="35" presetID="9" presetClass="exit" presetSubtype="0" fill="hold" grpId="0" nodeType="withEffect">
                                  <p:stCondLst>
                                    <p:cond delay="0"/>
                                  </p:stCondLst>
                                  <p:childTnLst>
                                    <p:animEffect transition="out" filter="dissolve">
                                      <p:cBhvr>
                                        <p:cTn id="36" dur="500"/>
                                        <p:tgtEl>
                                          <p:spTgt spid="169"/>
                                        </p:tgtEl>
                                      </p:cBhvr>
                                    </p:animEffect>
                                    <p:set>
                                      <p:cBhvr>
                                        <p:cTn id="37" dur="1" fill="hold">
                                          <p:stCondLst>
                                            <p:cond delay="499"/>
                                          </p:stCondLst>
                                        </p:cTn>
                                        <p:tgtEl>
                                          <p:spTgt spid="169"/>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212"/>
                                        </p:tgtEl>
                                      </p:cBhvr>
                                    </p:animEffect>
                                    <p:set>
                                      <p:cBhvr>
                                        <p:cTn id="43" dur="1" fill="hold">
                                          <p:stCondLst>
                                            <p:cond delay="499"/>
                                          </p:stCondLst>
                                        </p:cTn>
                                        <p:tgtEl>
                                          <p:spTgt spid="212"/>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255"/>
                                        </p:tgtEl>
                                      </p:cBhvr>
                                    </p:animEffect>
                                    <p:set>
                                      <p:cBhvr>
                                        <p:cTn id="46" dur="1" fill="hold">
                                          <p:stCondLst>
                                            <p:cond delay="499"/>
                                          </p:stCondLst>
                                        </p:cTn>
                                        <p:tgtEl>
                                          <p:spTgt spid="255"/>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500"/>
                                        <p:tgtEl>
                                          <p:spTgt spid="207"/>
                                        </p:tgtEl>
                                      </p:cBhvr>
                                    </p:animEffect>
                                    <p:set>
                                      <p:cBhvr>
                                        <p:cTn id="49" dur="1" fill="hold">
                                          <p:stCondLst>
                                            <p:cond delay="499"/>
                                          </p:stCondLst>
                                        </p:cTn>
                                        <p:tgtEl>
                                          <p:spTgt spid="2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207" grpId="0" animBg="1"/>
      <p:bldP spid="212" grpId="0" animBg="1"/>
      <p:bldP spid="212" grpId="1" animBg="1"/>
      <p:bldP spid="169" grpId="0" animBg="1"/>
      <p:bldP spid="1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How demultiplexing </a:t>
            </a:r>
            <a:r>
              <a:rPr lang="en-US" dirty="0"/>
              <a:t>w</a:t>
            </a:r>
            <a:r>
              <a:rPr lang="en-US" sz="4400" dirty="0"/>
              <a:t>orks</a:t>
            </a:r>
          </a:p>
        </p:txBody>
      </p:sp>
      <p:sp>
        <p:nvSpPr>
          <p:cNvPr id="277" name="Rectangle 23">
            <a:extLst>
              <a:ext uri="{FF2B5EF4-FFF2-40B4-BE49-F238E27FC236}">
                <a16:creationId xmlns:a16="http://schemas.microsoft.com/office/drawing/2014/main" id="{0F916DA5-15D2-0A42-8C9B-01DCE4B192B4}"/>
              </a:ext>
            </a:extLst>
          </p:cNvPr>
          <p:cNvSpPr txBox="1">
            <a:spLocks noChangeArrowheads="1"/>
          </p:cNvSpPr>
          <p:nvPr/>
        </p:nvSpPr>
        <p:spPr bwMode="auto">
          <a:xfrm>
            <a:off x="812799" y="1565761"/>
            <a:ext cx="6144326" cy="279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receives IP datagrams</a:t>
            </a:r>
          </a:p>
          <a:p>
            <a:pPr marL="687388" marR="0" lvl="1" indent="-230188"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each datagram has source IP address, destination IP address</a:t>
            </a:r>
          </a:p>
          <a:p>
            <a:pPr marL="687388" marR="0" lvl="1" indent="-230188"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each datagram carries one transport-layer segment</a:t>
            </a:r>
          </a:p>
          <a:p>
            <a:pPr marL="687388" marR="0" lvl="1" indent="-230188"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each segment has source, destination port number </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uses </a:t>
            </a:r>
            <a:r>
              <a:rPr kumimoji="0" lang="en-US" sz="3200" b="0" i="1"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IP addresses &amp; </a:t>
            </a:r>
            <a:br>
              <a:rPr kumimoji="0" lang="en-US" sz="3200" b="0" i="1"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br>
            <a:r>
              <a:rPr kumimoji="0" lang="en-US" sz="3200" b="0" i="1"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port numbers</a:t>
            </a:r>
            <a:r>
              <a:rPr kumimoji="0" lang="en-US" sz="3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 to direct segment to appropriate socket</a:t>
            </a:r>
          </a:p>
        </p:txBody>
      </p:sp>
      <p:grpSp>
        <p:nvGrpSpPr>
          <p:cNvPr id="5" name="Group 4"/>
          <p:cNvGrpSpPr/>
          <p:nvPr/>
        </p:nvGrpSpPr>
        <p:grpSpPr>
          <a:xfrm>
            <a:off x="7543216" y="1704452"/>
            <a:ext cx="3414712" cy="4121150"/>
            <a:chOff x="7543216" y="1704452"/>
            <a:chExt cx="3414712" cy="4121150"/>
          </a:xfrm>
        </p:grpSpPr>
        <p:sp>
          <p:nvSpPr>
            <p:cNvPr id="275" name="Rectangle 75">
              <a:extLst>
                <a:ext uri="{FF2B5EF4-FFF2-40B4-BE49-F238E27FC236}">
                  <a16:creationId xmlns:a16="http://schemas.microsoft.com/office/drawing/2014/main" id="{FCCA66F1-5923-DC45-83A7-1942BA80E808}"/>
                </a:ext>
              </a:extLst>
            </p:cNvPr>
            <p:cNvSpPr>
              <a:spLocks noChangeArrowheads="1"/>
            </p:cNvSpPr>
            <p:nvPr/>
          </p:nvSpPr>
          <p:spPr bwMode="auto">
            <a:xfrm>
              <a:off x="7633703" y="2048939"/>
              <a:ext cx="3324225" cy="3200400"/>
            </a:xfrm>
            <a:prstGeom prst="rect">
              <a:avLst/>
            </a:prstGeom>
            <a:solidFill>
              <a:srgbClr val="000099"/>
            </a:solidFill>
            <a:ln>
              <a:noFill/>
            </a:ln>
            <a:effectLst/>
            <a:extLs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6" name="Rectangle 65">
              <a:extLst>
                <a:ext uri="{FF2B5EF4-FFF2-40B4-BE49-F238E27FC236}">
                  <a16:creationId xmlns:a16="http://schemas.microsoft.com/office/drawing/2014/main" id="{325B2818-1D14-0544-87D5-B34939698E97}"/>
                </a:ext>
              </a:extLst>
            </p:cNvPr>
            <p:cNvSpPr>
              <a:spLocks noChangeArrowheads="1"/>
            </p:cNvSpPr>
            <p:nvPr/>
          </p:nvSpPr>
          <p:spPr bwMode="auto">
            <a:xfrm>
              <a:off x="7557503" y="2144189"/>
              <a:ext cx="3324225" cy="3200400"/>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8" name="Text Box 63">
              <a:extLst>
                <a:ext uri="{FF2B5EF4-FFF2-40B4-BE49-F238E27FC236}">
                  <a16:creationId xmlns:a16="http://schemas.microsoft.com/office/drawing/2014/main" id="{0308811F-F83C-684C-9A70-7056E7030121}"/>
                </a:ext>
              </a:extLst>
            </p:cNvPr>
            <p:cNvSpPr txBox="1">
              <a:spLocks noChangeArrowheads="1"/>
            </p:cNvSpPr>
            <p:nvPr/>
          </p:nvSpPr>
          <p:spPr bwMode="auto">
            <a:xfrm>
              <a:off x="7597191" y="2156889"/>
              <a:ext cx="1563687"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source port #</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79" name="Text Box 64">
              <a:extLst>
                <a:ext uri="{FF2B5EF4-FFF2-40B4-BE49-F238E27FC236}">
                  <a16:creationId xmlns:a16="http://schemas.microsoft.com/office/drawing/2014/main" id="{DFDB1254-258A-D74F-9312-2F08048EE0A6}"/>
                </a:ext>
              </a:extLst>
            </p:cNvPr>
            <p:cNvSpPr txBox="1">
              <a:spLocks noChangeArrowheads="1"/>
            </p:cNvSpPr>
            <p:nvPr/>
          </p:nvSpPr>
          <p:spPr bwMode="auto">
            <a:xfrm>
              <a:off x="9383128" y="2156889"/>
              <a:ext cx="132873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dest port #</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80" name="Line 66">
              <a:extLst>
                <a:ext uri="{FF2B5EF4-FFF2-40B4-BE49-F238E27FC236}">
                  <a16:creationId xmlns:a16="http://schemas.microsoft.com/office/drawing/2014/main" id="{7758F487-6FB2-F34B-84F0-976833827475}"/>
                </a:ext>
              </a:extLst>
            </p:cNvPr>
            <p:cNvSpPr>
              <a:spLocks noChangeShapeType="1"/>
            </p:cNvSpPr>
            <p:nvPr/>
          </p:nvSpPr>
          <p:spPr bwMode="auto">
            <a:xfrm flipV="1">
              <a:off x="7547978" y="2544239"/>
              <a:ext cx="332898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1" name="Line 68">
              <a:extLst>
                <a:ext uri="{FF2B5EF4-FFF2-40B4-BE49-F238E27FC236}">
                  <a16:creationId xmlns:a16="http://schemas.microsoft.com/office/drawing/2014/main" id="{A9895192-7D02-2F4C-B006-EAE3FEF5F7A4}"/>
                </a:ext>
              </a:extLst>
            </p:cNvPr>
            <p:cNvSpPr>
              <a:spLocks noChangeShapeType="1"/>
            </p:cNvSpPr>
            <p:nvPr/>
          </p:nvSpPr>
          <p:spPr bwMode="auto">
            <a:xfrm flipV="1">
              <a:off x="7557503" y="3534839"/>
              <a:ext cx="3324225"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2" name="Line 69">
              <a:extLst>
                <a:ext uri="{FF2B5EF4-FFF2-40B4-BE49-F238E27FC236}">
                  <a16:creationId xmlns:a16="http://schemas.microsoft.com/office/drawing/2014/main" id="{7ABA37B1-9C1B-8F43-9F10-44126FAB2D3C}"/>
                </a:ext>
              </a:extLst>
            </p:cNvPr>
            <p:cNvSpPr>
              <a:spLocks noChangeShapeType="1"/>
            </p:cNvSpPr>
            <p:nvPr/>
          </p:nvSpPr>
          <p:spPr bwMode="auto">
            <a:xfrm flipV="1">
              <a:off x="9195803" y="2144189"/>
              <a:ext cx="0" cy="395288"/>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Text Box 70">
              <a:extLst>
                <a:ext uri="{FF2B5EF4-FFF2-40B4-BE49-F238E27FC236}">
                  <a16:creationId xmlns:a16="http://schemas.microsoft.com/office/drawing/2014/main" id="{B3C9350B-DCA6-5E4A-91AA-5C2AD14EC263}"/>
                </a:ext>
              </a:extLst>
            </p:cNvPr>
            <p:cNvSpPr txBox="1">
              <a:spLocks noChangeArrowheads="1"/>
            </p:cNvSpPr>
            <p:nvPr/>
          </p:nvSpPr>
          <p:spPr bwMode="auto">
            <a:xfrm>
              <a:off x="8740191" y="1704452"/>
              <a:ext cx="8636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32 bits</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4" name="Line 71">
              <a:extLst>
                <a:ext uri="{FF2B5EF4-FFF2-40B4-BE49-F238E27FC236}">
                  <a16:creationId xmlns:a16="http://schemas.microsoft.com/office/drawing/2014/main" id="{D16D54C4-5717-9E46-AA93-1E6BB3430444}"/>
                </a:ext>
              </a:extLst>
            </p:cNvPr>
            <p:cNvSpPr>
              <a:spLocks noChangeShapeType="1"/>
            </p:cNvSpPr>
            <p:nvPr/>
          </p:nvSpPr>
          <p:spPr bwMode="auto">
            <a:xfrm>
              <a:off x="9653003" y="1910827"/>
              <a:ext cx="1200150" cy="4762"/>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5" name="Line 72">
              <a:extLst>
                <a:ext uri="{FF2B5EF4-FFF2-40B4-BE49-F238E27FC236}">
                  <a16:creationId xmlns:a16="http://schemas.microsoft.com/office/drawing/2014/main" id="{332269D9-54A4-6446-BBAD-BD3F06A73E96}"/>
                </a:ext>
              </a:extLst>
            </p:cNvPr>
            <p:cNvSpPr>
              <a:spLocks noChangeShapeType="1"/>
            </p:cNvSpPr>
            <p:nvPr/>
          </p:nvSpPr>
          <p:spPr bwMode="auto">
            <a:xfrm rot="10800000">
              <a:off x="7543216" y="1920352"/>
              <a:ext cx="1128712" cy="0"/>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6" name="Text Box 73">
              <a:extLst>
                <a:ext uri="{FF2B5EF4-FFF2-40B4-BE49-F238E27FC236}">
                  <a16:creationId xmlns:a16="http://schemas.microsoft.com/office/drawing/2014/main" id="{8F7D97AE-E89E-684A-9571-5959DA8E3347}"/>
                </a:ext>
              </a:extLst>
            </p:cNvPr>
            <p:cNvSpPr txBox="1">
              <a:spLocks noChangeArrowheads="1"/>
            </p:cNvSpPr>
            <p:nvPr/>
          </p:nvSpPr>
          <p:spPr bwMode="auto">
            <a:xfrm>
              <a:off x="8451266" y="3865039"/>
              <a:ext cx="1389062" cy="1006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(payload)</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7" name="Text Box 74">
              <a:extLst>
                <a:ext uri="{FF2B5EF4-FFF2-40B4-BE49-F238E27FC236}">
                  <a16:creationId xmlns:a16="http://schemas.microsoft.com/office/drawing/2014/main" id="{A5362E3E-8643-6A43-A4FE-BD56FF4F0BD3}"/>
                </a:ext>
              </a:extLst>
            </p:cNvPr>
            <p:cNvSpPr txBox="1">
              <a:spLocks noChangeArrowheads="1"/>
            </p:cNvSpPr>
            <p:nvPr/>
          </p:nvSpPr>
          <p:spPr bwMode="auto">
            <a:xfrm>
              <a:off x="8067091" y="2898252"/>
              <a:ext cx="2290762"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other header fields</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8" name="Text Box 76">
              <a:extLst>
                <a:ext uri="{FF2B5EF4-FFF2-40B4-BE49-F238E27FC236}">
                  <a16:creationId xmlns:a16="http://schemas.microsoft.com/office/drawing/2014/main" id="{2FE71CF3-191A-C44F-839C-1CF4D7DFFAA5}"/>
                </a:ext>
              </a:extLst>
            </p:cNvPr>
            <p:cNvSpPr txBox="1">
              <a:spLocks noChangeArrowheads="1"/>
            </p:cNvSpPr>
            <p:nvPr/>
          </p:nvSpPr>
          <p:spPr bwMode="auto">
            <a:xfrm>
              <a:off x="7770228" y="5428727"/>
              <a:ext cx="3060700"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TCP/UDP segment format</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 name="Oval 3"/>
          <p:cNvSpPr/>
          <p:nvPr/>
        </p:nvSpPr>
        <p:spPr>
          <a:xfrm>
            <a:off x="7299923" y="1976355"/>
            <a:ext cx="2083205" cy="689091"/>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9014727" y="1985006"/>
            <a:ext cx="2083205" cy="689091"/>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Slide Number Placeholder 2">
            <a:extLst>
              <a:ext uri="{FF2B5EF4-FFF2-40B4-BE49-F238E27FC236}">
                <a16:creationId xmlns:a16="http://schemas.microsoft.com/office/drawing/2014/main" id="{CB301DF9-007E-7F42-9982-6FB05291D92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16</a:t>
            </a:fld>
            <a:endParaRPr lang="en-US" dirty="0"/>
          </a:p>
        </p:txBody>
      </p:sp>
    </p:spTree>
    <p:extLst>
      <p:ext uri="{BB962C8B-B14F-4D97-AF65-F5344CB8AC3E}">
        <p14:creationId xmlns:p14="http://schemas.microsoft.com/office/powerpoint/2010/main" val="385054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Connectionless (UDP) demultiplexing</a:t>
            </a:r>
          </a:p>
        </p:txBody>
      </p:sp>
      <p:sp>
        <p:nvSpPr>
          <p:cNvPr id="18" name="Rectangle 3">
            <a:extLst>
              <a:ext uri="{FF2B5EF4-FFF2-40B4-BE49-F238E27FC236}">
                <a16:creationId xmlns:a16="http://schemas.microsoft.com/office/drawing/2014/main" id="{5E258CE6-39AA-994E-A005-93DEFB62A33E}"/>
              </a:ext>
            </a:extLst>
          </p:cNvPr>
          <p:cNvSpPr txBox="1">
            <a:spLocks noChangeArrowheads="1"/>
          </p:cNvSpPr>
          <p:nvPr/>
        </p:nvSpPr>
        <p:spPr>
          <a:xfrm>
            <a:off x="798689" y="1523600"/>
            <a:ext cx="5254159" cy="2113756"/>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n-ea"/>
                <a:cs typeface="+mn-cs"/>
              </a:rPr>
              <a:t>Recall:</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7663" marR="0" lvl="0" indent="-2905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when creating socket, must specify </a:t>
            </a:r>
            <a:r>
              <a:rPr kumimoji="0" lang="en-US" sz="3500" b="0" i="1" u="none" strike="noStrike" kern="1200" cap="none" spc="0" normalizeH="0" baseline="0" noProof="0" dirty="0">
                <a:ln>
                  <a:noFill/>
                </a:ln>
                <a:solidFill>
                  <a:srgbClr val="CD0004"/>
                </a:solidFill>
                <a:effectLst/>
                <a:uLnTx/>
                <a:uFillTx/>
                <a:latin typeface="Calibri" panose="020F0502020204030204"/>
                <a:ea typeface="+mn-ea"/>
                <a:cs typeface="+mn-cs"/>
              </a:rPr>
              <a:t>host-local </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port #:</a:t>
            </a:r>
          </a:p>
          <a:p>
            <a:pPr marL="347663" marR="0" lvl="0" indent="-290513"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lang="en-US" sz="2400" dirty="0" err="1">
                <a:solidFill>
                  <a:prstClr val="black"/>
                </a:solidFill>
                <a:latin typeface="Courier" pitchFamily="2" charset="0"/>
              </a:rPr>
              <a:t>serverSock.bind</a:t>
            </a:r>
            <a:r>
              <a:rPr lang="en-US" sz="2400" dirty="0">
                <a:solidFill>
                  <a:prstClr val="black"/>
                </a:solidFill>
                <a:latin typeface="Courier" pitchFamily="2" charset="0"/>
              </a:rPr>
              <a:t>((‘’, </a:t>
            </a:r>
            <a:r>
              <a:rPr kumimoji="0" lang="en-US" sz="2400" b="0" i="0" u="none" strike="noStrike" kern="1200" cap="none" spc="0" normalizeH="0" baseline="0" noProof="0" dirty="0">
                <a:ln>
                  <a:noFill/>
                </a:ln>
                <a:solidFill>
                  <a:srgbClr val="CC0000"/>
                </a:solidFill>
                <a:effectLst/>
                <a:uLnTx/>
                <a:uFillTx/>
                <a:latin typeface="Courier" pitchFamily="2" charset="0"/>
                <a:ea typeface="+mn-ea"/>
                <a:cs typeface="+mn-cs"/>
              </a:rPr>
              <a:t>12000</a:t>
            </a:r>
            <a:r>
              <a:rPr kumimoji="0" lang="en-US" sz="2400" b="0" i="0" u="none" strike="noStrike" kern="1200" cap="none" spc="0" normalizeH="0" baseline="0" noProof="0" dirty="0">
                <a:ln>
                  <a:noFill/>
                </a:ln>
                <a:solidFill>
                  <a:prstClr val="black"/>
                </a:solidFill>
                <a:effectLst/>
                <a:uLnTx/>
                <a:uFillTx/>
                <a:latin typeface="Courier" pitchFamily="2" charset="0"/>
                <a:ea typeface="+mn-ea"/>
                <a:cs typeface="+mn-cs"/>
              </a:rPr>
              <a:t>));</a:t>
            </a:r>
          </a:p>
          <a:p>
            <a:pPr marL="347663" marR="0" lvl="0" indent="-290513" algn="l" defTabSz="914400" rtl="0" eaLnBrk="1" fontAlgn="auto" latinLnBrk="0" hangingPunct="1">
              <a:lnSpc>
                <a:spcPct val="90000"/>
              </a:lnSpc>
              <a:spcBef>
                <a:spcPts val="1000"/>
              </a:spcBef>
              <a:spcAft>
                <a:spcPts val="0"/>
              </a:spcAft>
              <a:buClr>
                <a:srgbClr val="0000A3"/>
              </a:buClr>
              <a:buSzTx/>
              <a:buFont typeface="Wingdings"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05">
            <a:extLst>
              <a:ext uri="{FF2B5EF4-FFF2-40B4-BE49-F238E27FC236}">
                <a16:creationId xmlns:a16="http://schemas.microsoft.com/office/drawing/2014/main" id="{86EE0BD4-F2E4-AA4C-ABE7-69DA3D493545}"/>
              </a:ext>
            </a:extLst>
          </p:cNvPr>
          <p:cNvSpPr txBox="1">
            <a:spLocks noChangeArrowheads="1"/>
          </p:cNvSpPr>
          <p:nvPr/>
        </p:nvSpPr>
        <p:spPr>
          <a:xfrm>
            <a:off x="6774662" y="1514612"/>
            <a:ext cx="4894407" cy="2368550"/>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when receiving host receives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UDP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segment: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checks destination port # in segment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directs UDP segment to socket with that port #</a:t>
            </a:r>
          </a:p>
        </p:txBody>
      </p:sp>
      <p:sp>
        <p:nvSpPr>
          <p:cNvPr id="20" name="Rectangle 108">
            <a:extLst>
              <a:ext uri="{FF2B5EF4-FFF2-40B4-BE49-F238E27FC236}">
                <a16:creationId xmlns:a16="http://schemas.microsoft.com/office/drawing/2014/main" id="{D64D1D76-B139-F94A-A00F-C768B6656938}"/>
              </a:ext>
            </a:extLst>
          </p:cNvPr>
          <p:cNvSpPr>
            <a:spLocks noChangeArrowheads="1"/>
          </p:cNvSpPr>
          <p:nvPr/>
        </p:nvSpPr>
        <p:spPr bwMode="auto">
          <a:xfrm>
            <a:off x="883807" y="3328506"/>
            <a:ext cx="5227637" cy="27518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7663" marR="0" lvl="0" indent="-290513" algn="l" defTabSz="914400" rtl="0" eaLnBrk="1" fontAlgn="auto" latinLnBrk="0" hangingPunct="1">
              <a:lnSpc>
                <a:spcPct val="85000"/>
              </a:lnSpc>
              <a:spcBef>
                <a:spcPct val="20000"/>
              </a:spcBef>
              <a:spcAft>
                <a:spcPts val="0"/>
              </a:spcAft>
              <a:buClr>
                <a:srgbClr val="000099"/>
              </a:buClr>
              <a:buSzPct val="65000"/>
              <a:buFont typeface="Wingdings" charset="0"/>
              <a:buChar char="v"/>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292100" marR="0" lvl="0" indent="-2921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when creating datagram to send into UDP socket, must specify</a:t>
            </a:r>
          </a:p>
          <a:p>
            <a:pPr marL="858838" marR="0" lvl="1" indent="-239713" algn="l" defTabSz="914400" rtl="0" eaLnBrk="1" fontAlgn="auto" latinLnBrk="0" hangingPunct="1">
              <a:lnSpc>
                <a:spcPct val="85000"/>
              </a:lnSpc>
              <a:spcBef>
                <a:spcPct val="20000"/>
              </a:spcBef>
              <a:spcAft>
                <a:spcPts val="0"/>
              </a:spcAft>
              <a:buClr>
                <a:srgbClr val="000099"/>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destination IP address</a:t>
            </a:r>
          </a:p>
          <a:p>
            <a:pPr marL="858838" marR="0" lvl="1" indent="-239713" algn="l" defTabSz="914400" rtl="0" eaLnBrk="1" fontAlgn="auto" latinLnBrk="0" hangingPunct="1">
              <a:lnSpc>
                <a:spcPct val="85000"/>
              </a:lnSpc>
              <a:spcBef>
                <a:spcPct val="20000"/>
              </a:spcBef>
              <a:spcAft>
                <a:spcPts val="0"/>
              </a:spcAft>
              <a:buClr>
                <a:srgbClr val="000099"/>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destination port #</a:t>
            </a:r>
          </a:p>
        </p:txBody>
      </p:sp>
      <p:sp>
        <p:nvSpPr>
          <p:cNvPr id="21" name="Rectangle 111">
            <a:extLst>
              <a:ext uri="{FF2B5EF4-FFF2-40B4-BE49-F238E27FC236}">
                <a16:creationId xmlns:a16="http://schemas.microsoft.com/office/drawing/2014/main" id="{1D23ED05-24C1-E24F-9A5D-E84D26B5270D}"/>
              </a:ext>
            </a:extLst>
          </p:cNvPr>
          <p:cNvSpPr>
            <a:spLocks noChangeArrowheads="1"/>
          </p:cNvSpPr>
          <p:nvPr/>
        </p:nvSpPr>
        <p:spPr bwMode="auto">
          <a:xfrm>
            <a:off x="6349002" y="4420787"/>
            <a:ext cx="5188153" cy="2336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auto" latinLnBrk="0" hangingPunct="1">
              <a:lnSpc>
                <a:spcPct val="90000"/>
              </a:lnSpc>
              <a:spcBef>
                <a:spcPct val="20000"/>
              </a:spcBef>
              <a:spcAft>
                <a:spcPts val="0"/>
              </a:spcAft>
              <a:buClr>
                <a:srgbClr val="000099"/>
              </a:buClr>
              <a:buSzPct val="65000"/>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IP/UDP datagrams with </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same </a:t>
            </a:r>
            <a:r>
              <a:rPr kumimoji="0" lang="en-US" sz="2800" b="0" i="1" u="none" strike="noStrike" kern="1200" cap="none" spc="0" normalizeH="0" baseline="0" noProof="0" dirty="0" err="1">
                <a:ln>
                  <a:noFill/>
                </a:ln>
                <a:solidFill>
                  <a:srgbClr val="CC0000"/>
                </a:solidFill>
                <a:effectLst/>
                <a:uLnTx/>
                <a:uFillTx/>
                <a:latin typeface="Calibri" panose="020F0502020204030204"/>
                <a:ea typeface="ＭＳ Ｐゴシック" charset="0"/>
                <a:cs typeface="+mn-cs"/>
              </a:rPr>
              <a:t>dest</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 port #,</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but different source IP addresses and/or source port numbers will be directed to </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same socket </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at receiving host</a:t>
            </a:r>
          </a:p>
        </p:txBody>
      </p:sp>
      <p:sp>
        <p:nvSpPr>
          <p:cNvPr id="23" name="AutoShape 113">
            <a:extLst>
              <a:ext uri="{FF2B5EF4-FFF2-40B4-BE49-F238E27FC236}">
                <a16:creationId xmlns:a16="http://schemas.microsoft.com/office/drawing/2014/main" id="{AE0FE900-8538-8F4F-BD27-2C9A09F232E9}"/>
              </a:ext>
            </a:extLst>
          </p:cNvPr>
          <p:cNvSpPr>
            <a:spLocks noChangeArrowheads="1"/>
          </p:cNvSpPr>
          <p:nvPr/>
        </p:nvSpPr>
        <p:spPr bwMode="auto">
          <a:xfrm rot="5400000">
            <a:off x="8662884" y="3896801"/>
            <a:ext cx="560388" cy="311150"/>
          </a:xfrm>
          <a:prstGeom prst="rightArrow">
            <a:avLst>
              <a:gd name="adj1" fmla="val 50000"/>
              <a:gd name="adj2" fmla="val 45026"/>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 name="Oval 3">
            <a:extLst>
              <a:ext uri="{FF2B5EF4-FFF2-40B4-BE49-F238E27FC236}">
                <a16:creationId xmlns:a16="http://schemas.microsoft.com/office/drawing/2014/main" id="{7E32E731-A5B9-B44F-853B-A87FFA65AAE0}"/>
              </a:ext>
            </a:extLst>
          </p:cNvPr>
          <p:cNvSpPr/>
          <p:nvPr/>
        </p:nvSpPr>
        <p:spPr>
          <a:xfrm>
            <a:off x="4326673" y="3048000"/>
            <a:ext cx="1726176" cy="45348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Slide Number Placeholder 2">
            <a:extLst>
              <a:ext uri="{FF2B5EF4-FFF2-40B4-BE49-F238E27FC236}">
                <a16:creationId xmlns:a16="http://schemas.microsoft.com/office/drawing/2014/main" id="{86F80CC4-FDCF-FF42-8BB3-8A9B1A2B5D6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17</a:t>
            </a:fld>
            <a:endParaRPr lang="en-US" dirty="0"/>
          </a:p>
        </p:txBody>
      </p:sp>
    </p:spTree>
    <p:extLst>
      <p:ext uri="{BB962C8B-B14F-4D97-AF65-F5344CB8AC3E}">
        <p14:creationId xmlns:p14="http://schemas.microsoft.com/office/powerpoint/2010/main" val="15389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par>
                                <p:cTn id="13" presetID="9" presetClass="exit" presetSubtype="0" fill="hold" grpId="1" nodeType="with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animBg="1"/>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fontScale="90000"/>
          </a:bodyPr>
          <a:lstStyle/>
          <a:p>
            <a:r>
              <a:rPr lang="en-US" sz="4400" dirty="0"/>
              <a:t>Connectionless (UDP) demultiplexing: an example</a:t>
            </a:r>
          </a:p>
        </p:txBody>
      </p:sp>
      <p:sp>
        <p:nvSpPr>
          <p:cNvPr id="138" name="Rectangle 44">
            <a:extLst>
              <a:ext uri="{FF2B5EF4-FFF2-40B4-BE49-F238E27FC236}">
                <a16:creationId xmlns:a16="http://schemas.microsoft.com/office/drawing/2014/main" id="{E4FB09F6-4D90-9944-956D-25B59CB77E40}"/>
              </a:ext>
            </a:extLst>
          </p:cNvPr>
          <p:cNvSpPr txBox="1">
            <a:spLocks noChangeArrowheads="1"/>
          </p:cNvSpPr>
          <p:nvPr/>
        </p:nvSpPr>
        <p:spPr bwMode="auto">
          <a:xfrm>
            <a:off x="3652043" y="1490093"/>
            <a:ext cx="4884739" cy="725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32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0" lvl="0" indent="0">
              <a:lnSpc>
                <a:spcPct val="100000"/>
              </a:lnSpc>
              <a:spcBef>
                <a:spcPct val="0"/>
              </a:spcBef>
              <a:buClrTx/>
              <a:buSzPct val="65000"/>
              <a:buNone/>
            </a:pPr>
            <a:r>
              <a:rPr lang="en-US" altLang="x-none" sz="2000" b="1" dirty="0" err="1">
                <a:solidFill>
                  <a:srgbClr val="000000"/>
                </a:solidFill>
                <a:latin typeface="Courier New" charset="0"/>
                <a:ea typeface="ＭＳ Ｐゴシック" charset="-128"/>
              </a:rPr>
              <a:t>serverSocket</a:t>
            </a:r>
            <a:r>
              <a:rPr lang="en-US" altLang="x-none" sz="2000" b="1" dirty="0">
                <a:solidFill>
                  <a:srgbClr val="000000"/>
                </a:solidFill>
                <a:latin typeface="Courier New" charset="0"/>
                <a:ea typeface="ＭＳ Ｐゴシック" charset="-128"/>
              </a:rPr>
              <a:t>=socket</a:t>
            </a:r>
          </a:p>
          <a:p>
            <a:pPr marL="0" lvl="0" indent="0">
              <a:lnSpc>
                <a:spcPct val="100000"/>
              </a:lnSpc>
              <a:spcBef>
                <a:spcPct val="0"/>
              </a:spcBef>
              <a:buClrTx/>
              <a:buSzPct val="65000"/>
              <a:buNone/>
            </a:pPr>
            <a:r>
              <a:rPr lang="en-US" altLang="x-none" sz="2000" b="1" dirty="0">
                <a:solidFill>
                  <a:srgbClr val="000000"/>
                </a:solidFill>
                <a:latin typeface="Courier New" charset="0"/>
                <a:ea typeface="ＭＳ Ｐゴシック" charset="-128"/>
              </a:rPr>
              <a:t>(AF_INET,SOCKET_DGRAM)</a:t>
            </a:r>
          </a:p>
          <a:p>
            <a:pPr marL="0" lvl="0" indent="0">
              <a:lnSpc>
                <a:spcPct val="100000"/>
              </a:lnSpc>
              <a:spcBef>
                <a:spcPct val="0"/>
              </a:spcBef>
              <a:buClrTx/>
              <a:buSzPct val="65000"/>
              <a:buNone/>
            </a:pPr>
            <a:r>
              <a:rPr lang="en-US" altLang="x-none" sz="2000" b="1" dirty="0" err="1">
                <a:solidFill>
                  <a:srgbClr val="000000"/>
                </a:solidFill>
                <a:latin typeface="Courier New" charset="0"/>
                <a:ea typeface="ＭＳ Ｐゴシック" charset="-128"/>
              </a:rPr>
              <a:t>serverSocket.bind</a:t>
            </a:r>
            <a:r>
              <a:rPr lang="en-US" altLang="x-none" sz="2000" b="1" dirty="0">
                <a:solidFill>
                  <a:srgbClr val="000000"/>
                </a:solidFill>
                <a:latin typeface="Courier New" charset="0"/>
                <a:ea typeface="ＭＳ Ｐゴシック" charset="-128"/>
              </a:rPr>
              <a:t>((‘’,</a:t>
            </a:r>
            <a:r>
              <a:rPr lang="en-US" altLang="x-none" sz="2000" b="1" dirty="0">
                <a:solidFill>
                  <a:srgbClr val="CC0000"/>
                </a:solidFill>
                <a:latin typeface="Courier New" charset="0"/>
                <a:ea typeface="ＭＳ Ｐゴシック" charset="-128"/>
              </a:rPr>
              <a:t>12000</a:t>
            </a:r>
            <a:r>
              <a:rPr lang="en-US" altLang="x-none" sz="2000" b="1" dirty="0">
                <a:solidFill>
                  <a:srgbClr val="000000"/>
                </a:solidFill>
                <a:latin typeface="Courier New" charset="0"/>
                <a:ea typeface="ＭＳ Ｐゴシック" charset="-128"/>
              </a:rPr>
              <a:t>));</a:t>
            </a:r>
          </a:p>
          <a:p>
            <a:pPr marL="173038" marR="0" lvl="0" indent="-173038"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endParaRPr kumimoji="0" lang="en-US" sz="4000" b="0" i="0" u="none" strike="noStrike" kern="0" cap="none" spc="0" normalizeH="0" baseline="0" noProof="0" dirty="0">
              <a:ln>
                <a:noFill/>
              </a:ln>
              <a:solidFill>
                <a:srgbClr val="000000"/>
              </a:solidFill>
              <a:effectLst/>
              <a:uLnTx/>
              <a:uFillTx/>
              <a:latin typeface="Gill Sans MT"/>
              <a:ea typeface="ＭＳ Ｐゴシック" charset="0"/>
              <a:cs typeface="+mn-cs"/>
            </a:endParaRPr>
          </a:p>
        </p:txBody>
      </p:sp>
      <p:sp>
        <p:nvSpPr>
          <p:cNvPr id="139" name="Freeform 89">
            <a:extLst>
              <a:ext uri="{FF2B5EF4-FFF2-40B4-BE49-F238E27FC236}">
                <a16:creationId xmlns:a16="http://schemas.microsoft.com/office/drawing/2014/main" id="{28FDDD2F-FD14-B643-A369-43EE4030BEDB}"/>
              </a:ext>
            </a:extLst>
          </p:cNvPr>
          <p:cNvSpPr>
            <a:spLocks/>
          </p:cNvSpPr>
          <p:nvPr/>
        </p:nvSpPr>
        <p:spPr bwMode="auto">
          <a:xfrm>
            <a:off x="4799806" y="250291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0" name="Freeform 97">
            <a:extLst>
              <a:ext uri="{FF2B5EF4-FFF2-40B4-BE49-F238E27FC236}">
                <a16:creationId xmlns:a16="http://schemas.microsoft.com/office/drawing/2014/main" id="{64DF8D3E-75B9-8F40-BCD6-78530C047B4F}"/>
              </a:ext>
            </a:extLst>
          </p:cNvPr>
          <p:cNvSpPr>
            <a:spLocks/>
          </p:cNvSpPr>
          <p:nvPr/>
        </p:nvSpPr>
        <p:spPr bwMode="auto">
          <a:xfrm>
            <a:off x="2015331" y="2807714"/>
            <a:ext cx="460375" cy="2193925"/>
          </a:xfrm>
          <a:custGeom>
            <a:avLst/>
            <a:gdLst>
              <a:gd name="T0" fmla="*/ 2147483647 w 290"/>
              <a:gd name="T1" fmla="*/ 2147483647 h 1382"/>
              <a:gd name="T2" fmla="*/ 0 w 290"/>
              <a:gd name="T3" fmla="*/ 2147483647 h 1382"/>
              <a:gd name="T4" fmla="*/ 2147483647 w 290"/>
              <a:gd name="T5" fmla="*/ 0 h 1382"/>
              <a:gd name="T6" fmla="*/ 2147483647 w 290"/>
              <a:gd name="T7" fmla="*/ 2147483647 h 1382"/>
              <a:gd name="T8" fmla="*/ 2147483647 w 290"/>
              <a:gd name="T9" fmla="*/ 2147483647 h 1382"/>
              <a:gd name="T10" fmla="*/ 2147483647 w 290"/>
              <a:gd name="T11" fmla="*/ 2147483647 h 13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 h="1382">
                <a:moveTo>
                  <a:pt x="15" y="1382"/>
                </a:moveTo>
                <a:lnTo>
                  <a:pt x="0" y="1360"/>
                </a:lnTo>
                <a:lnTo>
                  <a:pt x="290" y="0"/>
                </a:lnTo>
                <a:lnTo>
                  <a:pt x="284" y="1258"/>
                </a:lnTo>
                <a:lnTo>
                  <a:pt x="182" y="1382"/>
                </a:lnTo>
                <a:lnTo>
                  <a:pt x="15" y="1382"/>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1" name="Rectangle 23">
            <a:extLst>
              <a:ext uri="{FF2B5EF4-FFF2-40B4-BE49-F238E27FC236}">
                <a16:creationId xmlns:a16="http://schemas.microsoft.com/office/drawing/2014/main" id="{17E6F561-D2E2-784F-818C-D83319DE8316}"/>
              </a:ext>
            </a:extLst>
          </p:cNvPr>
          <p:cNvSpPr>
            <a:spLocks noChangeArrowheads="1"/>
          </p:cNvSpPr>
          <p:nvPr/>
        </p:nvSpPr>
        <p:spPr bwMode="auto">
          <a:xfrm>
            <a:off x="2520156" y="2774376"/>
            <a:ext cx="1296987"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2" name="Rectangle 24">
            <a:extLst>
              <a:ext uri="{FF2B5EF4-FFF2-40B4-BE49-F238E27FC236}">
                <a16:creationId xmlns:a16="http://schemas.microsoft.com/office/drawing/2014/main" id="{F331F96E-BFA3-B949-B96F-DCA5E9AF3F44}"/>
              </a:ext>
            </a:extLst>
          </p:cNvPr>
          <p:cNvSpPr>
            <a:spLocks noChangeArrowheads="1"/>
          </p:cNvSpPr>
          <p:nvPr/>
        </p:nvSpPr>
        <p:spPr bwMode="auto">
          <a:xfrm>
            <a:off x="2482056" y="2828351"/>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3" name="Line 25">
            <a:extLst>
              <a:ext uri="{FF2B5EF4-FFF2-40B4-BE49-F238E27FC236}">
                <a16:creationId xmlns:a16="http://schemas.microsoft.com/office/drawing/2014/main" id="{2EFF90D8-8133-E042-BB15-B540A8DAEE38}"/>
              </a:ext>
            </a:extLst>
          </p:cNvPr>
          <p:cNvSpPr>
            <a:spLocks noChangeShapeType="1"/>
          </p:cNvSpPr>
          <p:nvPr/>
        </p:nvSpPr>
        <p:spPr bwMode="auto">
          <a:xfrm>
            <a:off x="2491581" y="358876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4" name="Text Box 26">
            <a:extLst>
              <a:ext uri="{FF2B5EF4-FFF2-40B4-BE49-F238E27FC236}">
                <a16:creationId xmlns:a16="http://schemas.microsoft.com/office/drawing/2014/main" id="{53A1C5C8-02A4-B440-B555-BBEB69595759}"/>
              </a:ext>
            </a:extLst>
          </p:cNvPr>
          <p:cNvSpPr txBox="1">
            <a:spLocks noChangeArrowheads="1"/>
          </p:cNvSpPr>
          <p:nvPr/>
        </p:nvSpPr>
        <p:spPr bwMode="auto">
          <a:xfrm>
            <a:off x="2448718" y="3571301"/>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5" name="Line 27">
            <a:extLst>
              <a:ext uri="{FF2B5EF4-FFF2-40B4-BE49-F238E27FC236}">
                <a16:creationId xmlns:a16="http://schemas.microsoft.com/office/drawing/2014/main" id="{E1E8AAE6-A7CD-924F-8779-9257D875BE82}"/>
              </a:ext>
            </a:extLst>
          </p:cNvPr>
          <p:cNvSpPr>
            <a:spLocks noChangeShapeType="1"/>
          </p:cNvSpPr>
          <p:nvPr/>
        </p:nvSpPr>
        <p:spPr bwMode="auto">
          <a:xfrm>
            <a:off x="2499518" y="3909439"/>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6" name="Line 28">
            <a:extLst>
              <a:ext uri="{FF2B5EF4-FFF2-40B4-BE49-F238E27FC236}">
                <a16:creationId xmlns:a16="http://schemas.microsoft.com/office/drawing/2014/main" id="{CA7EEA54-B56E-2B48-9F82-BCDEC7D39BF8}"/>
              </a:ext>
            </a:extLst>
          </p:cNvPr>
          <p:cNvSpPr>
            <a:spLocks noChangeShapeType="1"/>
          </p:cNvSpPr>
          <p:nvPr/>
        </p:nvSpPr>
        <p:spPr bwMode="auto">
          <a:xfrm>
            <a:off x="2485231" y="4219001"/>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7" name="Line 29">
            <a:extLst>
              <a:ext uri="{FF2B5EF4-FFF2-40B4-BE49-F238E27FC236}">
                <a16:creationId xmlns:a16="http://schemas.microsoft.com/office/drawing/2014/main" id="{73328B79-CBD4-B041-B159-E3286EADBC62}"/>
              </a:ext>
            </a:extLst>
          </p:cNvPr>
          <p:cNvSpPr>
            <a:spLocks noChangeShapeType="1"/>
          </p:cNvSpPr>
          <p:nvPr/>
        </p:nvSpPr>
        <p:spPr bwMode="auto">
          <a:xfrm>
            <a:off x="2485231" y="4504751"/>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3062900D-4135-244C-9B1F-EE7CC03B0254}"/>
              </a:ext>
            </a:extLst>
          </p:cNvPr>
          <p:cNvSpPr txBox="1">
            <a:spLocks noChangeArrowheads="1"/>
          </p:cNvSpPr>
          <p:nvPr/>
        </p:nvSpPr>
        <p:spPr bwMode="auto">
          <a:xfrm>
            <a:off x="2483643" y="2818826"/>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49" name="Text Box 26">
            <a:extLst>
              <a:ext uri="{FF2B5EF4-FFF2-40B4-BE49-F238E27FC236}">
                <a16:creationId xmlns:a16="http://schemas.microsoft.com/office/drawing/2014/main" id="{F09CC3DB-2FE1-524D-8CDC-16023843D213}"/>
              </a:ext>
            </a:extLst>
          </p:cNvPr>
          <p:cNvSpPr txBox="1">
            <a:spLocks noChangeArrowheads="1"/>
          </p:cNvSpPr>
          <p:nvPr/>
        </p:nvSpPr>
        <p:spPr bwMode="auto">
          <a:xfrm>
            <a:off x="2439193" y="4476176"/>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0" name="Text Box 26">
            <a:extLst>
              <a:ext uri="{FF2B5EF4-FFF2-40B4-BE49-F238E27FC236}">
                <a16:creationId xmlns:a16="http://schemas.microsoft.com/office/drawing/2014/main" id="{11BEC4C2-90AF-3642-B6AA-A63B2A81DFAF}"/>
              </a:ext>
            </a:extLst>
          </p:cNvPr>
          <p:cNvSpPr txBox="1">
            <a:spLocks noChangeArrowheads="1"/>
          </p:cNvSpPr>
          <p:nvPr/>
        </p:nvSpPr>
        <p:spPr bwMode="auto">
          <a:xfrm>
            <a:off x="2458243" y="4190426"/>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1" name="Text Box 26">
            <a:extLst>
              <a:ext uri="{FF2B5EF4-FFF2-40B4-BE49-F238E27FC236}">
                <a16:creationId xmlns:a16="http://schemas.microsoft.com/office/drawing/2014/main" id="{0727B177-EE8F-9E43-B808-DF3EFBDC0328}"/>
              </a:ext>
            </a:extLst>
          </p:cNvPr>
          <p:cNvSpPr txBox="1">
            <a:spLocks noChangeArrowheads="1"/>
          </p:cNvSpPr>
          <p:nvPr/>
        </p:nvSpPr>
        <p:spPr bwMode="auto">
          <a:xfrm>
            <a:off x="2448718" y="3895151"/>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2" name="Oval 110">
            <a:extLst>
              <a:ext uri="{FF2B5EF4-FFF2-40B4-BE49-F238E27FC236}">
                <a16:creationId xmlns:a16="http://schemas.microsoft.com/office/drawing/2014/main" id="{4FA9CEB5-639E-E640-8612-6A0B009F2759}"/>
              </a:ext>
            </a:extLst>
          </p:cNvPr>
          <p:cNvSpPr>
            <a:spLocks noChangeArrowheads="1"/>
          </p:cNvSpPr>
          <p:nvPr/>
        </p:nvSpPr>
        <p:spPr bwMode="auto">
          <a:xfrm>
            <a:off x="2818606" y="3104576"/>
            <a:ext cx="598487"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P3</a:t>
            </a:r>
          </a:p>
        </p:txBody>
      </p:sp>
      <p:grpSp>
        <p:nvGrpSpPr>
          <p:cNvPr id="153" name="Group 111">
            <a:extLst>
              <a:ext uri="{FF2B5EF4-FFF2-40B4-BE49-F238E27FC236}">
                <a16:creationId xmlns:a16="http://schemas.microsoft.com/office/drawing/2014/main" id="{2D14C00E-16C9-D747-9CCE-229E757B8227}"/>
              </a:ext>
            </a:extLst>
          </p:cNvPr>
          <p:cNvGrpSpPr>
            <a:grpSpLocks/>
          </p:cNvGrpSpPr>
          <p:nvPr/>
        </p:nvGrpSpPr>
        <p:grpSpPr bwMode="auto">
          <a:xfrm>
            <a:off x="2786856" y="3428426"/>
            <a:ext cx="620712" cy="228600"/>
            <a:chOff x="1287" y="2524"/>
            <a:chExt cx="260" cy="100"/>
          </a:xfrm>
        </p:grpSpPr>
        <p:sp>
          <p:nvSpPr>
            <p:cNvPr id="154" name="Rectangle 112">
              <a:extLst>
                <a:ext uri="{FF2B5EF4-FFF2-40B4-BE49-F238E27FC236}">
                  <a16:creationId xmlns:a16="http://schemas.microsoft.com/office/drawing/2014/main" id="{3540F8E1-1FDC-E24A-98FB-7869060F66B9}"/>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13">
              <a:extLst>
                <a:ext uri="{FF2B5EF4-FFF2-40B4-BE49-F238E27FC236}">
                  <a16:creationId xmlns:a16="http://schemas.microsoft.com/office/drawing/2014/main" id="{054ED091-B9B7-3540-A7FD-87F3C3C14D7F}"/>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6" name="Rectangle 114">
              <a:extLst>
                <a:ext uri="{FF2B5EF4-FFF2-40B4-BE49-F238E27FC236}">
                  <a16:creationId xmlns:a16="http://schemas.microsoft.com/office/drawing/2014/main" id="{380957E5-07F4-134E-B56E-1EC9D1C841A1}"/>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7" name="Rectangle 115">
              <a:extLst>
                <a:ext uri="{FF2B5EF4-FFF2-40B4-BE49-F238E27FC236}">
                  <a16:creationId xmlns:a16="http://schemas.microsoft.com/office/drawing/2014/main" id="{35B79E71-94E3-544D-ADB2-B31B6EA8EC32}"/>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58" name="Rectangle 23">
            <a:extLst>
              <a:ext uri="{FF2B5EF4-FFF2-40B4-BE49-F238E27FC236}">
                <a16:creationId xmlns:a16="http://schemas.microsoft.com/office/drawing/2014/main" id="{4CF23822-9D9B-0E42-93CC-6BA8EA8935C9}"/>
              </a:ext>
            </a:extLst>
          </p:cNvPr>
          <p:cNvSpPr>
            <a:spLocks noChangeArrowheads="1"/>
          </p:cNvSpPr>
          <p:nvPr/>
        </p:nvSpPr>
        <p:spPr bwMode="auto">
          <a:xfrm>
            <a:off x="5347493" y="2541014"/>
            <a:ext cx="1497013"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59" name="Rectangle 24">
            <a:extLst>
              <a:ext uri="{FF2B5EF4-FFF2-40B4-BE49-F238E27FC236}">
                <a16:creationId xmlns:a16="http://schemas.microsoft.com/office/drawing/2014/main" id="{043A00F1-55AA-3943-A4DB-B6F911EC93DC}"/>
              </a:ext>
            </a:extLst>
          </p:cNvPr>
          <p:cNvSpPr>
            <a:spLocks noChangeArrowheads="1"/>
          </p:cNvSpPr>
          <p:nvPr/>
        </p:nvSpPr>
        <p:spPr bwMode="auto">
          <a:xfrm>
            <a:off x="5312568" y="2594989"/>
            <a:ext cx="1473200"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0" name="Line 25">
            <a:extLst>
              <a:ext uri="{FF2B5EF4-FFF2-40B4-BE49-F238E27FC236}">
                <a16:creationId xmlns:a16="http://schemas.microsoft.com/office/drawing/2014/main" id="{97882FBC-8DAC-564D-B4C8-8B618C94ED21}"/>
              </a:ext>
            </a:extLst>
          </p:cNvPr>
          <p:cNvSpPr>
            <a:spLocks noChangeShapeType="1"/>
          </p:cNvSpPr>
          <p:nvPr/>
        </p:nvSpPr>
        <p:spPr bwMode="auto">
          <a:xfrm>
            <a:off x="5318918" y="3364926"/>
            <a:ext cx="146050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1" name="Text Box 26">
            <a:extLst>
              <a:ext uri="{FF2B5EF4-FFF2-40B4-BE49-F238E27FC236}">
                <a16:creationId xmlns:a16="http://schemas.microsoft.com/office/drawing/2014/main" id="{6533FADA-08A6-274F-99DA-B76CD13186B6}"/>
              </a:ext>
            </a:extLst>
          </p:cNvPr>
          <p:cNvSpPr txBox="1">
            <a:spLocks noChangeArrowheads="1"/>
          </p:cNvSpPr>
          <p:nvPr/>
        </p:nvSpPr>
        <p:spPr bwMode="auto">
          <a:xfrm>
            <a:off x="5390356" y="3347464"/>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62" name="Line 27">
            <a:extLst>
              <a:ext uri="{FF2B5EF4-FFF2-40B4-BE49-F238E27FC236}">
                <a16:creationId xmlns:a16="http://schemas.microsoft.com/office/drawing/2014/main" id="{59739078-AC3B-BB43-A01C-5156C6AC1069}"/>
              </a:ext>
            </a:extLst>
          </p:cNvPr>
          <p:cNvSpPr>
            <a:spLocks noChangeShapeType="1"/>
          </p:cNvSpPr>
          <p:nvPr/>
        </p:nvSpPr>
        <p:spPr bwMode="auto">
          <a:xfrm>
            <a:off x="5320506" y="3682426"/>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3" name="Text Box 26">
            <a:extLst>
              <a:ext uri="{FF2B5EF4-FFF2-40B4-BE49-F238E27FC236}">
                <a16:creationId xmlns:a16="http://schemas.microsoft.com/office/drawing/2014/main" id="{78720604-E3E1-AA4C-8564-8B884DC18870}"/>
              </a:ext>
            </a:extLst>
          </p:cNvPr>
          <p:cNvSpPr txBox="1">
            <a:spLocks noChangeArrowheads="1"/>
          </p:cNvSpPr>
          <p:nvPr/>
        </p:nvSpPr>
        <p:spPr bwMode="auto">
          <a:xfrm>
            <a:off x="5387181" y="2561651"/>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64" name="Text Box 26">
            <a:extLst>
              <a:ext uri="{FF2B5EF4-FFF2-40B4-BE49-F238E27FC236}">
                <a16:creationId xmlns:a16="http://schemas.microsoft.com/office/drawing/2014/main" id="{0FE55F8B-E56B-8B4C-8A35-D5894CB5AA54}"/>
              </a:ext>
            </a:extLst>
          </p:cNvPr>
          <p:cNvSpPr txBox="1">
            <a:spLocks noChangeArrowheads="1"/>
          </p:cNvSpPr>
          <p:nvPr/>
        </p:nvSpPr>
        <p:spPr bwMode="auto">
          <a:xfrm>
            <a:off x="5384006" y="4252339"/>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65" name="Text Box 26">
            <a:extLst>
              <a:ext uri="{FF2B5EF4-FFF2-40B4-BE49-F238E27FC236}">
                <a16:creationId xmlns:a16="http://schemas.microsoft.com/office/drawing/2014/main" id="{3CBEC5FD-FC48-0B44-A978-2775A463A9BB}"/>
              </a:ext>
            </a:extLst>
          </p:cNvPr>
          <p:cNvSpPr txBox="1">
            <a:spLocks noChangeArrowheads="1"/>
          </p:cNvSpPr>
          <p:nvPr/>
        </p:nvSpPr>
        <p:spPr bwMode="auto">
          <a:xfrm>
            <a:off x="5384006" y="3966589"/>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66" name="Text Box 26">
            <a:extLst>
              <a:ext uri="{FF2B5EF4-FFF2-40B4-BE49-F238E27FC236}">
                <a16:creationId xmlns:a16="http://schemas.microsoft.com/office/drawing/2014/main" id="{36939330-E1D8-DD43-8326-8E30CD151A67}"/>
              </a:ext>
            </a:extLst>
          </p:cNvPr>
          <p:cNvSpPr txBox="1">
            <a:spLocks noChangeArrowheads="1"/>
          </p:cNvSpPr>
          <p:nvPr/>
        </p:nvSpPr>
        <p:spPr bwMode="auto">
          <a:xfrm>
            <a:off x="5384006" y="3668139"/>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67" name="Line 27">
            <a:extLst>
              <a:ext uri="{FF2B5EF4-FFF2-40B4-BE49-F238E27FC236}">
                <a16:creationId xmlns:a16="http://schemas.microsoft.com/office/drawing/2014/main" id="{8F676BB3-CB93-FC44-95E3-71A593E11393}"/>
              </a:ext>
            </a:extLst>
          </p:cNvPr>
          <p:cNvSpPr>
            <a:spLocks noChangeShapeType="1"/>
          </p:cNvSpPr>
          <p:nvPr/>
        </p:nvSpPr>
        <p:spPr bwMode="auto">
          <a:xfrm>
            <a:off x="5317331" y="3993576"/>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Line 27">
            <a:extLst>
              <a:ext uri="{FF2B5EF4-FFF2-40B4-BE49-F238E27FC236}">
                <a16:creationId xmlns:a16="http://schemas.microsoft.com/office/drawing/2014/main" id="{3257C166-E64A-3645-B552-FD16B4D71AEB}"/>
              </a:ext>
            </a:extLst>
          </p:cNvPr>
          <p:cNvSpPr>
            <a:spLocks noChangeShapeType="1"/>
          </p:cNvSpPr>
          <p:nvPr/>
        </p:nvSpPr>
        <p:spPr bwMode="auto">
          <a:xfrm>
            <a:off x="5314156" y="4292026"/>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9" name="Oval 128">
            <a:extLst>
              <a:ext uri="{FF2B5EF4-FFF2-40B4-BE49-F238E27FC236}">
                <a16:creationId xmlns:a16="http://schemas.microsoft.com/office/drawing/2014/main" id="{65AB5E7C-E09E-3141-92D4-FB563873BAA1}"/>
              </a:ext>
            </a:extLst>
          </p:cNvPr>
          <p:cNvSpPr>
            <a:spLocks noChangeArrowheads="1"/>
          </p:cNvSpPr>
          <p:nvPr/>
        </p:nvSpPr>
        <p:spPr bwMode="auto">
          <a:xfrm>
            <a:off x="5731668" y="2901376"/>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P1</a:t>
            </a:r>
          </a:p>
        </p:txBody>
      </p:sp>
      <p:grpSp>
        <p:nvGrpSpPr>
          <p:cNvPr id="170" name="Group 134">
            <a:extLst>
              <a:ext uri="{FF2B5EF4-FFF2-40B4-BE49-F238E27FC236}">
                <a16:creationId xmlns:a16="http://schemas.microsoft.com/office/drawing/2014/main" id="{00BF5763-3E40-E147-ACE8-5ED526226DDB}"/>
              </a:ext>
            </a:extLst>
          </p:cNvPr>
          <p:cNvGrpSpPr>
            <a:grpSpLocks/>
          </p:cNvGrpSpPr>
          <p:nvPr/>
        </p:nvGrpSpPr>
        <p:grpSpPr bwMode="auto">
          <a:xfrm>
            <a:off x="5603081" y="3217289"/>
            <a:ext cx="887412" cy="228600"/>
            <a:chOff x="1383" y="2620"/>
            <a:chExt cx="260" cy="100"/>
          </a:xfrm>
        </p:grpSpPr>
        <p:sp>
          <p:nvSpPr>
            <p:cNvPr id="171" name="Rectangle 135">
              <a:extLst>
                <a:ext uri="{FF2B5EF4-FFF2-40B4-BE49-F238E27FC236}">
                  <a16:creationId xmlns:a16="http://schemas.microsoft.com/office/drawing/2014/main" id="{CDC340F8-E46E-7E41-8E35-64383D0A17F3}"/>
                </a:ext>
              </a:extLst>
            </p:cNvPr>
            <p:cNvSpPr>
              <a:spLocks noChangeArrowheads="1"/>
            </p:cNvSpPr>
            <p:nvPr/>
          </p:nvSpPr>
          <p:spPr bwMode="auto">
            <a:xfrm>
              <a:off x="1383" y="2620"/>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2" name="Rectangle 136">
              <a:extLst>
                <a:ext uri="{FF2B5EF4-FFF2-40B4-BE49-F238E27FC236}">
                  <a16:creationId xmlns:a16="http://schemas.microsoft.com/office/drawing/2014/main" id="{CEB2486C-9B9D-0C40-80F1-0DB2CBB3DFB8}"/>
                </a:ext>
              </a:extLst>
            </p:cNvPr>
            <p:cNvSpPr>
              <a:spLocks noChangeArrowheads="1"/>
            </p:cNvSpPr>
            <p:nvPr/>
          </p:nvSpPr>
          <p:spPr bwMode="auto">
            <a:xfrm>
              <a:off x="1434" y="2633"/>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3" name="Rectangle 137">
              <a:extLst>
                <a:ext uri="{FF2B5EF4-FFF2-40B4-BE49-F238E27FC236}">
                  <a16:creationId xmlns:a16="http://schemas.microsoft.com/office/drawing/2014/main" id="{1376AAC2-B46A-1E4A-9BBE-A4B572F451E5}"/>
                </a:ext>
              </a:extLst>
            </p:cNvPr>
            <p:cNvSpPr>
              <a:spLocks noChangeArrowheads="1"/>
            </p:cNvSpPr>
            <p:nvPr/>
          </p:nvSpPr>
          <p:spPr bwMode="auto">
            <a:xfrm>
              <a:off x="1599" y="2678"/>
              <a:ext cx="27" cy="26"/>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4" name="Rectangle 138">
              <a:extLst>
                <a:ext uri="{FF2B5EF4-FFF2-40B4-BE49-F238E27FC236}">
                  <a16:creationId xmlns:a16="http://schemas.microsoft.com/office/drawing/2014/main" id="{D0F29441-9D82-0744-927B-FB9235C641D8}"/>
                </a:ext>
              </a:extLst>
            </p:cNvPr>
            <p:cNvSpPr>
              <a:spLocks noChangeArrowheads="1"/>
            </p:cNvSpPr>
            <p:nvPr/>
          </p:nvSpPr>
          <p:spPr bwMode="auto">
            <a:xfrm>
              <a:off x="1394" y="2679"/>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5" name="Rectangle 23">
            <a:extLst>
              <a:ext uri="{FF2B5EF4-FFF2-40B4-BE49-F238E27FC236}">
                <a16:creationId xmlns:a16="http://schemas.microsoft.com/office/drawing/2014/main" id="{5DBC5F7E-FBFE-9545-9C61-2B1EE876BE58}"/>
              </a:ext>
            </a:extLst>
          </p:cNvPr>
          <p:cNvSpPr>
            <a:spLocks noChangeArrowheads="1"/>
          </p:cNvSpPr>
          <p:nvPr/>
        </p:nvSpPr>
        <p:spPr bwMode="auto">
          <a:xfrm>
            <a:off x="8354218" y="2766439"/>
            <a:ext cx="1296988"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6" name="Rectangle 24">
            <a:extLst>
              <a:ext uri="{FF2B5EF4-FFF2-40B4-BE49-F238E27FC236}">
                <a16:creationId xmlns:a16="http://schemas.microsoft.com/office/drawing/2014/main" id="{7B52E473-BC4F-2546-8F23-4292A3FB8917}"/>
              </a:ext>
            </a:extLst>
          </p:cNvPr>
          <p:cNvSpPr>
            <a:spLocks noChangeArrowheads="1"/>
          </p:cNvSpPr>
          <p:nvPr/>
        </p:nvSpPr>
        <p:spPr bwMode="auto">
          <a:xfrm>
            <a:off x="8316118" y="2820414"/>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7" name="Line 25">
            <a:extLst>
              <a:ext uri="{FF2B5EF4-FFF2-40B4-BE49-F238E27FC236}">
                <a16:creationId xmlns:a16="http://schemas.microsoft.com/office/drawing/2014/main" id="{803956DE-2FA5-4140-9507-22E455660033}"/>
              </a:ext>
            </a:extLst>
          </p:cNvPr>
          <p:cNvSpPr>
            <a:spLocks noChangeShapeType="1"/>
          </p:cNvSpPr>
          <p:nvPr/>
        </p:nvSpPr>
        <p:spPr bwMode="auto">
          <a:xfrm>
            <a:off x="8325643" y="3580826"/>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8" name="Text Box 26">
            <a:extLst>
              <a:ext uri="{FF2B5EF4-FFF2-40B4-BE49-F238E27FC236}">
                <a16:creationId xmlns:a16="http://schemas.microsoft.com/office/drawing/2014/main" id="{47E3A0E5-1B3A-834F-8B2A-507EC67A3628}"/>
              </a:ext>
            </a:extLst>
          </p:cNvPr>
          <p:cNvSpPr txBox="1">
            <a:spLocks noChangeArrowheads="1"/>
          </p:cNvSpPr>
          <p:nvPr/>
        </p:nvSpPr>
        <p:spPr bwMode="auto">
          <a:xfrm>
            <a:off x="8282781" y="3563364"/>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9" name="Line 27">
            <a:extLst>
              <a:ext uri="{FF2B5EF4-FFF2-40B4-BE49-F238E27FC236}">
                <a16:creationId xmlns:a16="http://schemas.microsoft.com/office/drawing/2014/main" id="{24C8311A-F267-2B40-8506-DF30931D127F}"/>
              </a:ext>
            </a:extLst>
          </p:cNvPr>
          <p:cNvSpPr>
            <a:spLocks noChangeShapeType="1"/>
          </p:cNvSpPr>
          <p:nvPr/>
        </p:nvSpPr>
        <p:spPr bwMode="auto">
          <a:xfrm>
            <a:off x="8333581" y="3901501"/>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0" name="Line 28">
            <a:extLst>
              <a:ext uri="{FF2B5EF4-FFF2-40B4-BE49-F238E27FC236}">
                <a16:creationId xmlns:a16="http://schemas.microsoft.com/office/drawing/2014/main" id="{90B576E6-B5C3-E047-92FE-7535DC86865B}"/>
              </a:ext>
            </a:extLst>
          </p:cNvPr>
          <p:cNvSpPr>
            <a:spLocks noChangeShapeType="1"/>
          </p:cNvSpPr>
          <p:nvPr/>
        </p:nvSpPr>
        <p:spPr bwMode="auto">
          <a:xfrm>
            <a:off x="8319293" y="421106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1" name="Line 29">
            <a:extLst>
              <a:ext uri="{FF2B5EF4-FFF2-40B4-BE49-F238E27FC236}">
                <a16:creationId xmlns:a16="http://schemas.microsoft.com/office/drawing/2014/main" id="{DE510BC2-1C0A-3D45-B7F0-09B9A2AFDE5D}"/>
              </a:ext>
            </a:extLst>
          </p:cNvPr>
          <p:cNvSpPr>
            <a:spLocks noChangeShapeType="1"/>
          </p:cNvSpPr>
          <p:nvPr/>
        </p:nvSpPr>
        <p:spPr bwMode="auto">
          <a:xfrm>
            <a:off x="8319293" y="449681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Text Box 26">
            <a:extLst>
              <a:ext uri="{FF2B5EF4-FFF2-40B4-BE49-F238E27FC236}">
                <a16:creationId xmlns:a16="http://schemas.microsoft.com/office/drawing/2014/main" id="{DDAE1A42-ED4F-654B-87D0-169CF6BB1331}"/>
              </a:ext>
            </a:extLst>
          </p:cNvPr>
          <p:cNvSpPr txBox="1">
            <a:spLocks noChangeArrowheads="1"/>
          </p:cNvSpPr>
          <p:nvPr/>
        </p:nvSpPr>
        <p:spPr bwMode="auto">
          <a:xfrm>
            <a:off x="8317706" y="2810889"/>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83" name="Text Box 26">
            <a:extLst>
              <a:ext uri="{FF2B5EF4-FFF2-40B4-BE49-F238E27FC236}">
                <a16:creationId xmlns:a16="http://schemas.microsoft.com/office/drawing/2014/main" id="{7A014FEE-D35D-4D4E-A6F2-B759C9BE8A46}"/>
              </a:ext>
            </a:extLst>
          </p:cNvPr>
          <p:cNvSpPr txBox="1">
            <a:spLocks noChangeArrowheads="1"/>
          </p:cNvSpPr>
          <p:nvPr/>
        </p:nvSpPr>
        <p:spPr bwMode="auto">
          <a:xfrm>
            <a:off x="8273256" y="4468239"/>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84" name="Text Box 26">
            <a:extLst>
              <a:ext uri="{FF2B5EF4-FFF2-40B4-BE49-F238E27FC236}">
                <a16:creationId xmlns:a16="http://schemas.microsoft.com/office/drawing/2014/main" id="{7B48DF71-7962-E445-ACB0-EE3318149C71}"/>
              </a:ext>
            </a:extLst>
          </p:cNvPr>
          <p:cNvSpPr txBox="1">
            <a:spLocks noChangeArrowheads="1"/>
          </p:cNvSpPr>
          <p:nvPr/>
        </p:nvSpPr>
        <p:spPr bwMode="auto">
          <a:xfrm>
            <a:off x="8292306" y="4182489"/>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5" name="Text Box 26">
            <a:extLst>
              <a:ext uri="{FF2B5EF4-FFF2-40B4-BE49-F238E27FC236}">
                <a16:creationId xmlns:a16="http://schemas.microsoft.com/office/drawing/2014/main" id="{35F89933-4707-5D4A-921A-EC7B51E40D15}"/>
              </a:ext>
            </a:extLst>
          </p:cNvPr>
          <p:cNvSpPr txBox="1">
            <a:spLocks noChangeArrowheads="1"/>
          </p:cNvSpPr>
          <p:nvPr/>
        </p:nvSpPr>
        <p:spPr bwMode="auto">
          <a:xfrm>
            <a:off x="8282781" y="3887214"/>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6" name="Oval 153">
            <a:extLst>
              <a:ext uri="{FF2B5EF4-FFF2-40B4-BE49-F238E27FC236}">
                <a16:creationId xmlns:a16="http://schemas.microsoft.com/office/drawing/2014/main" id="{215E7B91-C0B7-B74C-B6E7-B5818A2553F2}"/>
              </a:ext>
            </a:extLst>
          </p:cNvPr>
          <p:cNvSpPr>
            <a:spLocks noChangeArrowheads="1"/>
          </p:cNvSpPr>
          <p:nvPr/>
        </p:nvSpPr>
        <p:spPr bwMode="auto">
          <a:xfrm>
            <a:off x="8652668" y="3118864"/>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P4</a:t>
            </a:r>
          </a:p>
        </p:txBody>
      </p:sp>
      <p:sp>
        <p:nvSpPr>
          <p:cNvPr id="187" name="Freeform 154">
            <a:extLst>
              <a:ext uri="{FF2B5EF4-FFF2-40B4-BE49-F238E27FC236}">
                <a16:creationId xmlns:a16="http://schemas.microsoft.com/office/drawing/2014/main" id="{3380745A-BF26-D24C-8ACE-76BF4A51F666}"/>
              </a:ext>
            </a:extLst>
          </p:cNvPr>
          <p:cNvSpPr>
            <a:spLocks/>
          </p:cNvSpPr>
          <p:nvPr/>
        </p:nvSpPr>
        <p:spPr bwMode="auto">
          <a:xfrm>
            <a:off x="9613106" y="2787076"/>
            <a:ext cx="504825" cy="2133600"/>
          </a:xfrm>
          <a:custGeom>
            <a:avLst/>
            <a:gdLst>
              <a:gd name="T0" fmla="*/ 2147483647 w 318"/>
              <a:gd name="T1" fmla="*/ 2147483647 h 1344"/>
              <a:gd name="T2" fmla="*/ 2147483647 w 318"/>
              <a:gd name="T3" fmla="*/ 0 h 1344"/>
              <a:gd name="T4" fmla="*/ 0 w 318"/>
              <a:gd name="T5" fmla="*/ 2147483647 h 1344"/>
              <a:gd name="T6" fmla="*/ 2147483647 w 318"/>
              <a:gd name="T7" fmla="*/ 2147483647 h 1344"/>
              <a:gd name="T8" fmla="*/ 2147483647 w 318"/>
              <a:gd name="T9" fmla="*/ 2147483647 h 1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344">
                <a:moveTo>
                  <a:pt x="318" y="1344"/>
                </a:moveTo>
                <a:lnTo>
                  <a:pt x="12" y="0"/>
                </a:lnTo>
                <a:lnTo>
                  <a:pt x="0" y="1224"/>
                </a:lnTo>
                <a:lnTo>
                  <a:pt x="121" y="1344"/>
                </a:lnTo>
                <a:lnTo>
                  <a:pt x="318" y="1344"/>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88" name="Group 156">
            <a:extLst>
              <a:ext uri="{FF2B5EF4-FFF2-40B4-BE49-F238E27FC236}">
                <a16:creationId xmlns:a16="http://schemas.microsoft.com/office/drawing/2014/main" id="{4260C82D-FA4B-EA40-B99D-03E56D50D1BA}"/>
              </a:ext>
            </a:extLst>
          </p:cNvPr>
          <p:cNvGrpSpPr>
            <a:grpSpLocks/>
          </p:cNvGrpSpPr>
          <p:nvPr/>
        </p:nvGrpSpPr>
        <p:grpSpPr bwMode="auto">
          <a:xfrm>
            <a:off x="8646318" y="3450651"/>
            <a:ext cx="620713" cy="204788"/>
            <a:chOff x="1287" y="2524"/>
            <a:chExt cx="260" cy="100"/>
          </a:xfrm>
        </p:grpSpPr>
        <p:sp>
          <p:nvSpPr>
            <p:cNvPr id="189" name="Rectangle 157">
              <a:extLst>
                <a:ext uri="{FF2B5EF4-FFF2-40B4-BE49-F238E27FC236}">
                  <a16:creationId xmlns:a16="http://schemas.microsoft.com/office/drawing/2014/main" id="{3C55969E-575D-4843-85A0-C9288C89A71A}"/>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58">
              <a:extLst>
                <a:ext uri="{FF2B5EF4-FFF2-40B4-BE49-F238E27FC236}">
                  <a16:creationId xmlns:a16="http://schemas.microsoft.com/office/drawing/2014/main" id="{1D81D694-BFCE-CD4C-8B46-411E3E05EFAC}"/>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1" name="Rectangle 159">
              <a:extLst>
                <a:ext uri="{FF2B5EF4-FFF2-40B4-BE49-F238E27FC236}">
                  <a16:creationId xmlns:a16="http://schemas.microsoft.com/office/drawing/2014/main" id="{1E24AC3B-00C1-CD43-B2CA-0A3FFEF53694}"/>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2" name="Rectangle 160">
              <a:extLst>
                <a:ext uri="{FF2B5EF4-FFF2-40B4-BE49-F238E27FC236}">
                  <a16:creationId xmlns:a16="http://schemas.microsoft.com/office/drawing/2014/main" id="{9B3524D6-8B31-5B45-AE62-56D9DEC06C91}"/>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3" name="Rectangle 173">
            <a:extLst>
              <a:ext uri="{FF2B5EF4-FFF2-40B4-BE49-F238E27FC236}">
                <a16:creationId xmlns:a16="http://schemas.microsoft.com/office/drawing/2014/main" id="{ACF402A0-C6AF-8D4B-9459-C028398F8678}"/>
              </a:ext>
            </a:extLst>
          </p:cNvPr>
          <p:cNvSpPr>
            <a:spLocks noChangeArrowheads="1"/>
          </p:cNvSpPr>
          <p:nvPr/>
        </p:nvSpPr>
        <p:spPr bwMode="auto">
          <a:xfrm>
            <a:off x="8292306" y="1834241"/>
            <a:ext cx="4189623" cy="655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lvl="0">
              <a:spcBef>
                <a:spcPct val="0"/>
              </a:spcBef>
              <a:buSzPct val="65000"/>
            </a:pPr>
            <a:r>
              <a:rPr lang="en-US" altLang="x-none" b="1" dirty="0">
                <a:solidFill>
                  <a:srgbClr val="000000"/>
                </a:solidFill>
                <a:latin typeface="Courier New" charset="0"/>
              </a:rPr>
              <a:t>mySocket1=socket</a:t>
            </a:r>
          </a:p>
          <a:p>
            <a:pPr lvl="0">
              <a:spcBef>
                <a:spcPct val="0"/>
              </a:spcBef>
              <a:buSzPct val="65000"/>
            </a:pPr>
            <a:r>
              <a:rPr lang="en-US" altLang="x-none" b="1" dirty="0">
                <a:solidFill>
                  <a:srgbClr val="000000"/>
                </a:solidFill>
                <a:latin typeface="Courier New" charset="0"/>
              </a:rPr>
              <a:t>(AF_INET,SOCKET_DGRAM</a:t>
            </a:r>
          </a:p>
          <a:p>
            <a:pPr lvl="0">
              <a:spcBef>
                <a:spcPct val="0"/>
              </a:spcBef>
              <a:buSzPct val="65000"/>
            </a:pPr>
            <a:r>
              <a:rPr lang="en-US" altLang="x-none" b="1" dirty="0" err="1">
                <a:solidFill>
                  <a:srgbClr val="000000"/>
                </a:solidFill>
                <a:latin typeface="Courier New" charset="0"/>
              </a:rPr>
              <a:t>mySocket.bind</a:t>
            </a:r>
            <a:r>
              <a:rPr lang="en-US" altLang="x-none" b="1" dirty="0">
                <a:solidFill>
                  <a:srgbClr val="000000"/>
                </a:solidFill>
                <a:latin typeface="Courier New" charset="0"/>
              </a:rPr>
              <a:t>((‘’,</a:t>
            </a:r>
            <a:r>
              <a:rPr lang="en-US" altLang="x-none" b="1" dirty="0">
                <a:solidFill>
                  <a:srgbClr val="CC0000"/>
                </a:solidFill>
                <a:latin typeface="Courier New" charset="0"/>
              </a:rPr>
              <a:t>5775</a:t>
            </a:r>
            <a:r>
              <a:rPr lang="en-US" altLang="x-none" b="1" dirty="0">
                <a:solidFill>
                  <a:srgbClr val="000000"/>
                </a:solidFill>
                <a:latin typeface="Courier New" charset="0"/>
              </a:rPr>
              <a:t>));</a:t>
            </a:r>
          </a:p>
        </p:txBody>
      </p:sp>
      <p:sp>
        <p:nvSpPr>
          <p:cNvPr id="194" name="Rectangle 174">
            <a:extLst>
              <a:ext uri="{FF2B5EF4-FFF2-40B4-BE49-F238E27FC236}">
                <a16:creationId xmlns:a16="http://schemas.microsoft.com/office/drawing/2014/main" id="{4C60141B-5E00-944A-9D60-A427659E8698}"/>
              </a:ext>
            </a:extLst>
          </p:cNvPr>
          <p:cNvSpPr>
            <a:spLocks noChangeArrowheads="1"/>
          </p:cNvSpPr>
          <p:nvPr/>
        </p:nvSpPr>
        <p:spPr bwMode="auto">
          <a:xfrm>
            <a:off x="352281" y="1873024"/>
            <a:ext cx="3755375" cy="655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lvl="0">
              <a:spcBef>
                <a:spcPct val="0"/>
              </a:spcBef>
              <a:buSzPct val="65000"/>
            </a:pPr>
            <a:r>
              <a:rPr lang="en-US" altLang="x-none" b="1" dirty="0">
                <a:solidFill>
                  <a:srgbClr val="000000"/>
                </a:solidFill>
                <a:latin typeface="Courier New" charset="0"/>
              </a:rPr>
              <a:t>mySocket2=socket</a:t>
            </a:r>
          </a:p>
          <a:p>
            <a:pPr lvl="0">
              <a:spcBef>
                <a:spcPct val="0"/>
              </a:spcBef>
              <a:buSzPct val="65000"/>
            </a:pPr>
            <a:r>
              <a:rPr lang="en-US" altLang="x-none" b="1" dirty="0">
                <a:solidFill>
                  <a:srgbClr val="000000"/>
                </a:solidFill>
                <a:latin typeface="Courier New" charset="0"/>
              </a:rPr>
              <a:t>(AF_INET,SOCKET_DGRAM)</a:t>
            </a:r>
          </a:p>
          <a:p>
            <a:pPr lvl="0">
              <a:spcBef>
                <a:spcPct val="0"/>
              </a:spcBef>
              <a:buSzPct val="65000"/>
            </a:pPr>
            <a:r>
              <a:rPr lang="en-US" altLang="x-none" b="1" dirty="0" err="1">
                <a:solidFill>
                  <a:srgbClr val="000000"/>
                </a:solidFill>
                <a:latin typeface="Courier New" charset="0"/>
              </a:rPr>
              <a:t>mySocket.bind</a:t>
            </a:r>
            <a:r>
              <a:rPr lang="en-US" altLang="x-none" b="1" dirty="0">
                <a:solidFill>
                  <a:srgbClr val="000000"/>
                </a:solidFill>
                <a:latin typeface="Courier New" charset="0"/>
              </a:rPr>
              <a:t>((‘’,</a:t>
            </a:r>
            <a:r>
              <a:rPr lang="en-US" altLang="x-none" b="1" dirty="0">
                <a:solidFill>
                  <a:srgbClr val="CC0000"/>
                </a:solidFill>
                <a:latin typeface="Courier New" charset="0"/>
              </a:rPr>
              <a:t>9157</a:t>
            </a:r>
            <a:r>
              <a:rPr lang="en-US" altLang="x-none" b="1" dirty="0">
                <a:solidFill>
                  <a:srgbClr val="000000"/>
                </a:solidFill>
                <a:latin typeface="Courier New" charset="0"/>
              </a:rPr>
              <a:t>));</a:t>
            </a:r>
          </a:p>
        </p:txBody>
      </p:sp>
      <p:sp>
        <p:nvSpPr>
          <p:cNvPr id="195" name="Line 177">
            <a:extLst>
              <a:ext uri="{FF2B5EF4-FFF2-40B4-BE49-F238E27FC236}">
                <a16:creationId xmlns:a16="http://schemas.microsoft.com/office/drawing/2014/main" id="{3415A4E4-A8D6-0A45-87D5-0E83D0C0F914}"/>
              </a:ext>
            </a:extLst>
          </p:cNvPr>
          <p:cNvSpPr>
            <a:spLocks noChangeShapeType="1"/>
          </p:cNvSpPr>
          <p:nvPr/>
        </p:nvSpPr>
        <p:spPr bwMode="auto">
          <a:xfrm>
            <a:off x="3023393" y="3531614"/>
            <a:ext cx="0" cy="2176462"/>
          </a:xfrm>
          <a:prstGeom prst="line">
            <a:avLst/>
          </a:prstGeom>
          <a:noFill/>
          <a:ln w="1905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6" name="Line 178">
            <a:extLst>
              <a:ext uri="{FF2B5EF4-FFF2-40B4-BE49-F238E27FC236}">
                <a16:creationId xmlns:a16="http://schemas.microsoft.com/office/drawing/2014/main" id="{A9D1D210-F533-114F-8A39-1FAA948B33D4}"/>
              </a:ext>
            </a:extLst>
          </p:cNvPr>
          <p:cNvSpPr>
            <a:spLocks noChangeShapeType="1"/>
          </p:cNvSpPr>
          <p:nvPr/>
        </p:nvSpPr>
        <p:spPr bwMode="auto">
          <a:xfrm>
            <a:off x="5953918" y="3290314"/>
            <a:ext cx="12700" cy="2408237"/>
          </a:xfrm>
          <a:prstGeom prst="line">
            <a:avLst/>
          </a:prstGeom>
          <a:noFill/>
          <a:ln w="1905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7" name="Line 180">
            <a:extLst>
              <a:ext uri="{FF2B5EF4-FFF2-40B4-BE49-F238E27FC236}">
                <a16:creationId xmlns:a16="http://schemas.microsoft.com/office/drawing/2014/main" id="{6B5344BE-1CCC-B340-996D-3B09BDFBBE3A}"/>
              </a:ext>
            </a:extLst>
          </p:cNvPr>
          <p:cNvSpPr>
            <a:spLocks noChangeShapeType="1"/>
          </p:cNvSpPr>
          <p:nvPr/>
        </p:nvSpPr>
        <p:spPr bwMode="auto">
          <a:xfrm>
            <a:off x="3023393" y="5690614"/>
            <a:ext cx="2936875" cy="0"/>
          </a:xfrm>
          <a:prstGeom prst="line">
            <a:avLst/>
          </a:prstGeom>
          <a:noFill/>
          <a:ln w="1905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8" name="Line 181">
            <a:extLst>
              <a:ext uri="{FF2B5EF4-FFF2-40B4-BE49-F238E27FC236}">
                <a16:creationId xmlns:a16="http://schemas.microsoft.com/office/drawing/2014/main" id="{75872309-2BFC-8644-8732-E37B001E22A7}"/>
              </a:ext>
            </a:extLst>
          </p:cNvPr>
          <p:cNvSpPr>
            <a:spLocks noChangeShapeType="1"/>
          </p:cNvSpPr>
          <p:nvPr/>
        </p:nvSpPr>
        <p:spPr bwMode="auto">
          <a:xfrm>
            <a:off x="5830093" y="3303014"/>
            <a:ext cx="0" cy="2246312"/>
          </a:xfrm>
          <a:prstGeom prst="line">
            <a:avLst/>
          </a:prstGeom>
          <a:noFill/>
          <a:ln w="1905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9" name="Line 182">
            <a:extLst>
              <a:ext uri="{FF2B5EF4-FFF2-40B4-BE49-F238E27FC236}">
                <a16:creationId xmlns:a16="http://schemas.microsoft.com/office/drawing/2014/main" id="{ED8FED43-69D8-CD40-86EB-26FB24C6EABD}"/>
              </a:ext>
            </a:extLst>
          </p:cNvPr>
          <p:cNvSpPr>
            <a:spLocks noChangeShapeType="1"/>
          </p:cNvSpPr>
          <p:nvPr/>
        </p:nvSpPr>
        <p:spPr bwMode="auto">
          <a:xfrm>
            <a:off x="3131343" y="5531864"/>
            <a:ext cx="2740025" cy="0"/>
          </a:xfrm>
          <a:prstGeom prst="line">
            <a:avLst/>
          </a:prstGeom>
          <a:noFill/>
          <a:ln w="1905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0" name="Line 183">
            <a:extLst>
              <a:ext uri="{FF2B5EF4-FFF2-40B4-BE49-F238E27FC236}">
                <a16:creationId xmlns:a16="http://schemas.microsoft.com/office/drawing/2014/main" id="{4E77B951-325F-9646-965F-1E9415527950}"/>
              </a:ext>
            </a:extLst>
          </p:cNvPr>
          <p:cNvSpPr>
            <a:spLocks noChangeShapeType="1"/>
          </p:cNvSpPr>
          <p:nvPr/>
        </p:nvSpPr>
        <p:spPr bwMode="auto">
          <a:xfrm>
            <a:off x="3124993" y="3518914"/>
            <a:ext cx="12700" cy="2017712"/>
          </a:xfrm>
          <a:prstGeom prst="line">
            <a:avLst/>
          </a:prstGeom>
          <a:noFill/>
          <a:ln w="1905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1" name="Line 184">
            <a:extLst>
              <a:ext uri="{FF2B5EF4-FFF2-40B4-BE49-F238E27FC236}">
                <a16:creationId xmlns:a16="http://schemas.microsoft.com/office/drawing/2014/main" id="{DE96BAA3-92F8-8647-B475-DC04328C350D}"/>
              </a:ext>
            </a:extLst>
          </p:cNvPr>
          <p:cNvSpPr>
            <a:spLocks noChangeShapeType="1"/>
          </p:cNvSpPr>
          <p:nvPr/>
        </p:nvSpPr>
        <p:spPr bwMode="auto">
          <a:xfrm>
            <a:off x="9033668" y="3569714"/>
            <a:ext cx="0" cy="2176462"/>
          </a:xfrm>
          <a:prstGeom prst="line">
            <a:avLst/>
          </a:prstGeom>
          <a:noFill/>
          <a:ln w="1905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2" name="Line 185">
            <a:extLst>
              <a:ext uri="{FF2B5EF4-FFF2-40B4-BE49-F238E27FC236}">
                <a16:creationId xmlns:a16="http://schemas.microsoft.com/office/drawing/2014/main" id="{98C53D0E-36E0-9746-B2E0-7A179BBFF854}"/>
              </a:ext>
            </a:extLst>
          </p:cNvPr>
          <p:cNvSpPr>
            <a:spLocks noChangeShapeType="1"/>
          </p:cNvSpPr>
          <p:nvPr/>
        </p:nvSpPr>
        <p:spPr bwMode="auto">
          <a:xfrm>
            <a:off x="8916193" y="3537964"/>
            <a:ext cx="12700" cy="2017712"/>
          </a:xfrm>
          <a:prstGeom prst="line">
            <a:avLst/>
          </a:prstGeom>
          <a:noFill/>
          <a:ln w="1905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3" name="Line 186">
            <a:extLst>
              <a:ext uri="{FF2B5EF4-FFF2-40B4-BE49-F238E27FC236}">
                <a16:creationId xmlns:a16="http://schemas.microsoft.com/office/drawing/2014/main" id="{5CF7BEF4-FCF9-5245-97E3-9295F72ABEAF}"/>
              </a:ext>
            </a:extLst>
          </p:cNvPr>
          <p:cNvSpPr>
            <a:spLocks noChangeShapeType="1"/>
          </p:cNvSpPr>
          <p:nvPr/>
        </p:nvSpPr>
        <p:spPr bwMode="auto">
          <a:xfrm>
            <a:off x="6096793" y="3309364"/>
            <a:ext cx="12700" cy="2408237"/>
          </a:xfrm>
          <a:prstGeom prst="line">
            <a:avLst/>
          </a:prstGeom>
          <a:noFill/>
          <a:ln w="1905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4" name="Line 187">
            <a:extLst>
              <a:ext uri="{FF2B5EF4-FFF2-40B4-BE49-F238E27FC236}">
                <a16:creationId xmlns:a16="http://schemas.microsoft.com/office/drawing/2014/main" id="{2FEDDAA8-4D5A-F644-8D9D-D75448B5AB9C}"/>
              </a:ext>
            </a:extLst>
          </p:cNvPr>
          <p:cNvSpPr>
            <a:spLocks noChangeShapeType="1"/>
          </p:cNvSpPr>
          <p:nvPr/>
        </p:nvSpPr>
        <p:spPr bwMode="auto">
          <a:xfrm>
            <a:off x="6230143" y="3322064"/>
            <a:ext cx="0" cy="2246312"/>
          </a:xfrm>
          <a:prstGeom prst="line">
            <a:avLst/>
          </a:prstGeom>
          <a:noFill/>
          <a:ln w="1905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5" name="Line 188">
            <a:extLst>
              <a:ext uri="{FF2B5EF4-FFF2-40B4-BE49-F238E27FC236}">
                <a16:creationId xmlns:a16="http://schemas.microsoft.com/office/drawing/2014/main" id="{785832B0-11E2-7D42-892F-39130A9455CB}"/>
              </a:ext>
            </a:extLst>
          </p:cNvPr>
          <p:cNvSpPr>
            <a:spLocks noChangeShapeType="1"/>
          </p:cNvSpPr>
          <p:nvPr/>
        </p:nvSpPr>
        <p:spPr bwMode="auto">
          <a:xfrm>
            <a:off x="6119018" y="5709664"/>
            <a:ext cx="2936875" cy="0"/>
          </a:xfrm>
          <a:prstGeom prst="line">
            <a:avLst/>
          </a:prstGeom>
          <a:noFill/>
          <a:ln w="1905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6" name="Line 189">
            <a:extLst>
              <a:ext uri="{FF2B5EF4-FFF2-40B4-BE49-F238E27FC236}">
                <a16:creationId xmlns:a16="http://schemas.microsoft.com/office/drawing/2014/main" id="{CB7F98CB-6143-EE46-9171-A611901AA528}"/>
              </a:ext>
            </a:extLst>
          </p:cNvPr>
          <p:cNvSpPr>
            <a:spLocks noChangeShapeType="1"/>
          </p:cNvSpPr>
          <p:nvPr/>
        </p:nvSpPr>
        <p:spPr bwMode="auto">
          <a:xfrm>
            <a:off x="6204743" y="5541389"/>
            <a:ext cx="2740025" cy="0"/>
          </a:xfrm>
          <a:prstGeom prst="line">
            <a:avLst/>
          </a:prstGeom>
          <a:noFill/>
          <a:ln w="1905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207" name="Group 196">
            <a:extLst>
              <a:ext uri="{FF2B5EF4-FFF2-40B4-BE49-F238E27FC236}">
                <a16:creationId xmlns:a16="http://schemas.microsoft.com/office/drawing/2014/main" id="{3B303B9E-D7B6-B44F-B2C6-EAF4FBBE0075}"/>
              </a:ext>
            </a:extLst>
          </p:cNvPr>
          <p:cNvGrpSpPr>
            <a:grpSpLocks/>
          </p:cNvGrpSpPr>
          <p:nvPr/>
        </p:nvGrpSpPr>
        <p:grpSpPr bwMode="auto">
          <a:xfrm>
            <a:off x="2726531" y="5790630"/>
            <a:ext cx="1658938" cy="657226"/>
            <a:chOff x="1309" y="3697"/>
            <a:chExt cx="1045" cy="414"/>
          </a:xfrm>
        </p:grpSpPr>
        <p:sp>
          <p:nvSpPr>
            <p:cNvPr id="208" name="Rectangle 193">
              <a:extLst>
                <a:ext uri="{FF2B5EF4-FFF2-40B4-BE49-F238E27FC236}">
                  <a16:creationId xmlns:a16="http://schemas.microsoft.com/office/drawing/2014/main" id="{5E867730-FF86-E94C-84E9-3C3B7F8650AF}"/>
                </a:ext>
              </a:extLst>
            </p:cNvPr>
            <p:cNvSpPr>
              <a:spLocks noChangeArrowheads="1"/>
            </p:cNvSpPr>
            <p:nvPr/>
          </p:nvSpPr>
          <p:spPr bwMode="auto">
            <a:xfrm>
              <a:off x="1553" y="3697"/>
              <a:ext cx="678" cy="138"/>
            </a:xfrm>
            <a:prstGeom prst="rect">
              <a:avLst/>
            </a:prstGeom>
            <a:solidFill>
              <a:srgbClr val="3C6CD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9" name="Line 194">
              <a:extLst>
                <a:ext uri="{FF2B5EF4-FFF2-40B4-BE49-F238E27FC236}">
                  <a16:creationId xmlns:a16="http://schemas.microsoft.com/office/drawing/2014/main" id="{DCB14944-9918-094E-A124-FFAF2CCC01E8}"/>
                </a:ext>
              </a:extLst>
            </p:cNvPr>
            <p:cNvSpPr>
              <a:spLocks noChangeShapeType="1"/>
            </p:cNvSpPr>
            <p:nvPr/>
          </p:nvSpPr>
          <p:spPr bwMode="auto">
            <a:xfrm flipV="1">
              <a:off x="2179" y="3770"/>
              <a:ext cx="175" cy="0"/>
            </a:xfrm>
            <a:prstGeom prst="line">
              <a:avLst/>
            </a:prstGeom>
            <a:noFill/>
            <a:ln w="3810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0" name="Text Box 195">
              <a:extLst>
                <a:ext uri="{FF2B5EF4-FFF2-40B4-BE49-F238E27FC236}">
                  <a16:creationId xmlns:a16="http://schemas.microsoft.com/office/drawing/2014/main" id="{7F105679-9AE1-A34E-A646-23B52D1B8449}"/>
                </a:ext>
              </a:extLst>
            </p:cNvPr>
            <p:cNvSpPr txBox="1">
              <a:spLocks noChangeArrowheads="1"/>
            </p:cNvSpPr>
            <p:nvPr/>
          </p:nvSpPr>
          <p:spPr bwMode="auto">
            <a:xfrm>
              <a:off x="1309" y="3822"/>
              <a:ext cx="1003" cy="2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source port: 9157</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dest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port: </a:t>
              </a:r>
              <a:r>
                <a:rPr lang="en-US" sz="1400" kern="0" dirty="0">
                  <a:solidFill>
                    <a:srgbClr val="000000"/>
                  </a:solidFill>
                </a:rPr>
                <a:t>12000</a:t>
              </a:r>
              <a:endPar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211" name="Group 201">
            <a:extLst>
              <a:ext uri="{FF2B5EF4-FFF2-40B4-BE49-F238E27FC236}">
                <a16:creationId xmlns:a16="http://schemas.microsoft.com/office/drawing/2014/main" id="{C26B3BDC-40D0-554B-BF75-79BA0C664254}"/>
              </a:ext>
            </a:extLst>
          </p:cNvPr>
          <p:cNvGrpSpPr>
            <a:grpSpLocks/>
          </p:cNvGrpSpPr>
          <p:nvPr/>
        </p:nvGrpSpPr>
        <p:grpSpPr bwMode="auto">
          <a:xfrm>
            <a:off x="4039395" y="4914330"/>
            <a:ext cx="1803401" cy="657226"/>
            <a:chOff x="2741" y="3750"/>
            <a:chExt cx="1136" cy="414"/>
          </a:xfrm>
        </p:grpSpPr>
        <p:sp>
          <p:nvSpPr>
            <p:cNvPr id="212" name="Rectangle 198">
              <a:extLst>
                <a:ext uri="{FF2B5EF4-FFF2-40B4-BE49-F238E27FC236}">
                  <a16:creationId xmlns:a16="http://schemas.microsoft.com/office/drawing/2014/main" id="{2AEC7827-74B2-8F4D-A5B2-46F174C8BC7A}"/>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3" name="Line 199">
              <a:extLst>
                <a:ext uri="{FF2B5EF4-FFF2-40B4-BE49-F238E27FC236}">
                  <a16:creationId xmlns:a16="http://schemas.microsoft.com/office/drawing/2014/main" id="{51BE463B-088F-174F-AFA2-906D7DEE343D}"/>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4" name="Text Box 200">
              <a:extLst>
                <a:ext uri="{FF2B5EF4-FFF2-40B4-BE49-F238E27FC236}">
                  <a16:creationId xmlns:a16="http://schemas.microsoft.com/office/drawing/2014/main" id="{0F6793CB-ABA9-534D-B627-3241E60849A0}"/>
                </a:ext>
              </a:extLst>
            </p:cNvPr>
            <p:cNvSpPr txBox="1">
              <a:spLocks noChangeArrowheads="1"/>
            </p:cNvSpPr>
            <p:nvPr/>
          </p:nvSpPr>
          <p:spPr bwMode="auto">
            <a:xfrm>
              <a:off x="2813" y="3875"/>
              <a:ext cx="1064" cy="2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source port: </a:t>
              </a:r>
              <a:r>
                <a:rPr lang="en-US" sz="1400" kern="0" dirty="0">
                  <a:solidFill>
                    <a:srgbClr val="000000"/>
                  </a:solidFill>
                </a:rPr>
                <a:t>12000</a:t>
              </a:r>
              <a:endPar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dest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port: 9157</a:t>
              </a:r>
            </a:p>
          </p:txBody>
        </p:sp>
      </p:grpSp>
      <p:grpSp>
        <p:nvGrpSpPr>
          <p:cNvPr id="215" name="Group 202">
            <a:extLst>
              <a:ext uri="{FF2B5EF4-FFF2-40B4-BE49-F238E27FC236}">
                <a16:creationId xmlns:a16="http://schemas.microsoft.com/office/drawing/2014/main" id="{2BA0D7D3-1E9F-874D-9578-106CF426BDAB}"/>
              </a:ext>
            </a:extLst>
          </p:cNvPr>
          <p:cNvGrpSpPr>
            <a:grpSpLocks/>
          </p:cNvGrpSpPr>
          <p:nvPr/>
        </p:nvGrpSpPr>
        <p:grpSpPr bwMode="auto">
          <a:xfrm>
            <a:off x="7063581" y="4914326"/>
            <a:ext cx="1341437" cy="652463"/>
            <a:chOff x="1509" y="3697"/>
            <a:chExt cx="845" cy="411"/>
          </a:xfrm>
        </p:grpSpPr>
        <p:sp>
          <p:nvSpPr>
            <p:cNvPr id="216" name="Rectangle 203">
              <a:extLst>
                <a:ext uri="{FF2B5EF4-FFF2-40B4-BE49-F238E27FC236}">
                  <a16:creationId xmlns:a16="http://schemas.microsoft.com/office/drawing/2014/main" id="{B2A9891A-642F-6D49-A890-0C106C26FAD8}"/>
                </a:ext>
              </a:extLst>
            </p:cNvPr>
            <p:cNvSpPr>
              <a:spLocks noChangeArrowheads="1"/>
            </p:cNvSpPr>
            <p:nvPr/>
          </p:nvSpPr>
          <p:spPr bwMode="auto">
            <a:xfrm>
              <a:off x="1553" y="3697"/>
              <a:ext cx="678" cy="138"/>
            </a:xfrm>
            <a:prstGeom prst="rect">
              <a:avLst/>
            </a:prstGeom>
            <a:solidFill>
              <a:srgbClr val="3C6CD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7" name="Line 204">
              <a:extLst>
                <a:ext uri="{FF2B5EF4-FFF2-40B4-BE49-F238E27FC236}">
                  <a16:creationId xmlns:a16="http://schemas.microsoft.com/office/drawing/2014/main" id="{521F25C6-A7B0-BD43-AB39-10E85195A07C}"/>
                </a:ext>
              </a:extLst>
            </p:cNvPr>
            <p:cNvSpPr>
              <a:spLocks noChangeShapeType="1"/>
            </p:cNvSpPr>
            <p:nvPr/>
          </p:nvSpPr>
          <p:spPr bwMode="auto">
            <a:xfrm flipV="1">
              <a:off x="2179" y="3770"/>
              <a:ext cx="175" cy="0"/>
            </a:xfrm>
            <a:prstGeom prst="line">
              <a:avLst/>
            </a:prstGeom>
            <a:noFill/>
            <a:ln w="3810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8" name="Text Box 205">
              <a:extLst>
                <a:ext uri="{FF2B5EF4-FFF2-40B4-BE49-F238E27FC236}">
                  <a16:creationId xmlns:a16="http://schemas.microsoft.com/office/drawing/2014/main" id="{A375B067-6627-F24A-ADAA-564841EB89F9}"/>
                </a:ext>
              </a:extLst>
            </p:cNvPr>
            <p:cNvSpPr txBox="1">
              <a:spLocks noChangeArrowheads="1"/>
            </p:cNvSpPr>
            <p:nvPr/>
          </p:nvSpPr>
          <p:spPr bwMode="auto">
            <a:xfrm>
              <a:off x="1509" y="3822"/>
              <a:ext cx="803"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port: ?</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port: ?</a:t>
              </a:r>
            </a:p>
          </p:txBody>
        </p:sp>
      </p:grpSp>
      <p:grpSp>
        <p:nvGrpSpPr>
          <p:cNvPr id="219" name="Group 206">
            <a:extLst>
              <a:ext uri="{FF2B5EF4-FFF2-40B4-BE49-F238E27FC236}">
                <a16:creationId xmlns:a16="http://schemas.microsoft.com/office/drawing/2014/main" id="{B5181A21-D7E7-3E42-9344-472D54222757}"/>
              </a:ext>
            </a:extLst>
          </p:cNvPr>
          <p:cNvGrpSpPr>
            <a:grpSpLocks/>
          </p:cNvGrpSpPr>
          <p:nvPr/>
        </p:nvGrpSpPr>
        <p:grpSpPr bwMode="auto">
          <a:xfrm>
            <a:off x="6304756" y="5768401"/>
            <a:ext cx="1389062" cy="652463"/>
            <a:chOff x="2741" y="3750"/>
            <a:chExt cx="875" cy="411"/>
          </a:xfrm>
        </p:grpSpPr>
        <p:sp>
          <p:nvSpPr>
            <p:cNvPr id="220" name="Rectangle 207">
              <a:extLst>
                <a:ext uri="{FF2B5EF4-FFF2-40B4-BE49-F238E27FC236}">
                  <a16:creationId xmlns:a16="http://schemas.microsoft.com/office/drawing/2014/main" id="{92ECB27B-35D3-E94B-A9F9-6AB2E4D0E9A5}"/>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21" name="Line 208">
              <a:extLst>
                <a:ext uri="{FF2B5EF4-FFF2-40B4-BE49-F238E27FC236}">
                  <a16:creationId xmlns:a16="http://schemas.microsoft.com/office/drawing/2014/main" id="{7683B80C-70E1-9C44-94AD-C7C88A9E0CA6}"/>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2" name="Text Box 209">
              <a:extLst>
                <a:ext uri="{FF2B5EF4-FFF2-40B4-BE49-F238E27FC236}">
                  <a16:creationId xmlns:a16="http://schemas.microsoft.com/office/drawing/2014/main" id="{A346B1BA-6406-6F45-9B45-BAB032C59481}"/>
                </a:ext>
              </a:extLst>
            </p:cNvPr>
            <p:cNvSpPr txBox="1">
              <a:spLocks noChangeArrowheads="1"/>
            </p:cNvSpPr>
            <p:nvPr/>
          </p:nvSpPr>
          <p:spPr bwMode="auto">
            <a:xfrm>
              <a:off x="2813" y="3875"/>
              <a:ext cx="803"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port: ?</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port: ?</a:t>
              </a:r>
            </a:p>
          </p:txBody>
        </p:sp>
      </p:grpSp>
      <p:grpSp>
        <p:nvGrpSpPr>
          <p:cNvPr id="223" name="Group 214">
            <a:extLst>
              <a:ext uri="{FF2B5EF4-FFF2-40B4-BE49-F238E27FC236}">
                <a16:creationId xmlns:a16="http://schemas.microsoft.com/office/drawing/2014/main" id="{E39C7ED5-8B2C-DE4F-80CB-990D1AA7B49F}"/>
              </a:ext>
            </a:extLst>
          </p:cNvPr>
          <p:cNvGrpSpPr>
            <a:grpSpLocks/>
          </p:cNvGrpSpPr>
          <p:nvPr/>
        </p:nvGrpSpPr>
        <p:grpSpPr bwMode="auto">
          <a:xfrm>
            <a:off x="1610518" y="4406326"/>
            <a:ext cx="711200" cy="669925"/>
            <a:chOff x="-44" y="1473"/>
            <a:chExt cx="981" cy="1105"/>
          </a:xfrm>
        </p:grpSpPr>
        <p:pic>
          <p:nvPicPr>
            <p:cNvPr id="224" name="Picture 215" descr="desktop_computer_stylized_medium">
              <a:extLst>
                <a:ext uri="{FF2B5EF4-FFF2-40B4-BE49-F238E27FC236}">
                  <a16:creationId xmlns:a16="http://schemas.microsoft.com/office/drawing/2014/main" id="{E6F7AF8C-6139-A44A-B799-9DB1A49382F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 name="Freeform 216">
              <a:extLst>
                <a:ext uri="{FF2B5EF4-FFF2-40B4-BE49-F238E27FC236}">
                  <a16:creationId xmlns:a16="http://schemas.microsoft.com/office/drawing/2014/main" id="{E7BE33D7-3BA9-1847-9AD9-95F7E1DEA0D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6" name="Group 217">
            <a:extLst>
              <a:ext uri="{FF2B5EF4-FFF2-40B4-BE49-F238E27FC236}">
                <a16:creationId xmlns:a16="http://schemas.microsoft.com/office/drawing/2014/main" id="{ECE9DF28-DF72-7544-9229-870F2565D5F7}"/>
              </a:ext>
            </a:extLst>
          </p:cNvPr>
          <p:cNvGrpSpPr>
            <a:grpSpLocks/>
          </p:cNvGrpSpPr>
          <p:nvPr/>
        </p:nvGrpSpPr>
        <p:grpSpPr bwMode="auto">
          <a:xfrm flipH="1">
            <a:off x="9879806" y="4530151"/>
            <a:ext cx="711200" cy="669925"/>
            <a:chOff x="-44" y="1473"/>
            <a:chExt cx="981" cy="1105"/>
          </a:xfrm>
        </p:grpSpPr>
        <p:pic>
          <p:nvPicPr>
            <p:cNvPr id="227" name="Picture 218" descr="desktop_computer_stylized_medium">
              <a:extLst>
                <a:ext uri="{FF2B5EF4-FFF2-40B4-BE49-F238E27FC236}">
                  <a16:creationId xmlns:a16="http://schemas.microsoft.com/office/drawing/2014/main" id="{AAE1CD7B-71E4-DA44-B3BA-A6BCDDB83A9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8" name="Freeform 219">
              <a:extLst>
                <a:ext uri="{FF2B5EF4-FFF2-40B4-BE49-F238E27FC236}">
                  <a16:creationId xmlns:a16="http://schemas.microsoft.com/office/drawing/2014/main" id="{E273E05C-F934-1B44-AA55-C146C99BC60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9" name="Group 220">
            <a:extLst>
              <a:ext uri="{FF2B5EF4-FFF2-40B4-BE49-F238E27FC236}">
                <a16:creationId xmlns:a16="http://schemas.microsoft.com/office/drawing/2014/main" id="{4338C4B1-DA10-CF42-9E12-96B6998CDA7B}"/>
              </a:ext>
            </a:extLst>
          </p:cNvPr>
          <p:cNvGrpSpPr>
            <a:grpSpLocks/>
          </p:cNvGrpSpPr>
          <p:nvPr/>
        </p:nvGrpSpPr>
        <p:grpSpPr bwMode="auto">
          <a:xfrm>
            <a:off x="4702968" y="3928489"/>
            <a:ext cx="358775" cy="704850"/>
            <a:chOff x="4140" y="429"/>
            <a:chExt cx="1425" cy="2396"/>
          </a:xfrm>
        </p:grpSpPr>
        <p:sp>
          <p:nvSpPr>
            <p:cNvPr id="230" name="Freeform 221">
              <a:extLst>
                <a:ext uri="{FF2B5EF4-FFF2-40B4-BE49-F238E27FC236}">
                  <a16:creationId xmlns:a16="http://schemas.microsoft.com/office/drawing/2014/main" id="{72E2375B-D2CD-524D-99CC-9AA1332B0E2C}"/>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1" name="Rectangle 222">
              <a:extLst>
                <a:ext uri="{FF2B5EF4-FFF2-40B4-BE49-F238E27FC236}">
                  <a16:creationId xmlns:a16="http://schemas.microsoft.com/office/drawing/2014/main" id="{9A46A85F-576F-5549-8CE1-4D6375E6E22B}"/>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Freeform 223">
              <a:extLst>
                <a:ext uri="{FF2B5EF4-FFF2-40B4-BE49-F238E27FC236}">
                  <a16:creationId xmlns:a16="http://schemas.microsoft.com/office/drawing/2014/main" id="{2AC2D8E6-5479-B547-832A-A4D633663DE8}"/>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3" name="Freeform 224">
              <a:extLst>
                <a:ext uri="{FF2B5EF4-FFF2-40B4-BE49-F238E27FC236}">
                  <a16:creationId xmlns:a16="http://schemas.microsoft.com/office/drawing/2014/main" id="{F5154C64-E9B4-9B4B-ADCB-BF7CEFAA6EDD}"/>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4" name="Rectangle 225">
              <a:extLst>
                <a:ext uri="{FF2B5EF4-FFF2-40B4-BE49-F238E27FC236}">
                  <a16:creationId xmlns:a16="http://schemas.microsoft.com/office/drawing/2014/main" id="{20BD3C08-A36B-8C47-A9E1-98E61BCD2361}"/>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5" name="Group 226">
              <a:extLst>
                <a:ext uri="{FF2B5EF4-FFF2-40B4-BE49-F238E27FC236}">
                  <a16:creationId xmlns:a16="http://schemas.microsoft.com/office/drawing/2014/main" id="{BA9CB11E-6522-2A4E-B926-6BB8F2D61B29}"/>
                </a:ext>
              </a:extLst>
            </p:cNvPr>
            <p:cNvGrpSpPr>
              <a:grpSpLocks/>
            </p:cNvGrpSpPr>
            <p:nvPr/>
          </p:nvGrpSpPr>
          <p:grpSpPr bwMode="auto">
            <a:xfrm>
              <a:off x="4749" y="668"/>
              <a:ext cx="581" cy="145"/>
              <a:chOff x="614" y="2568"/>
              <a:chExt cx="725" cy="139"/>
            </a:xfrm>
          </p:grpSpPr>
          <p:sp>
            <p:nvSpPr>
              <p:cNvPr id="260" name="AutoShape 227">
                <a:extLst>
                  <a:ext uri="{FF2B5EF4-FFF2-40B4-BE49-F238E27FC236}">
                    <a16:creationId xmlns:a16="http://schemas.microsoft.com/office/drawing/2014/main" id="{A66F61C7-D146-2444-9233-EEEFDA6DB534}"/>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1" name="AutoShape 228">
                <a:extLst>
                  <a:ext uri="{FF2B5EF4-FFF2-40B4-BE49-F238E27FC236}">
                    <a16:creationId xmlns:a16="http://schemas.microsoft.com/office/drawing/2014/main" id="{C237943C-1D9E-C340-92B4-E279FE5EB9A1}"/>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29">
              <a:extLst>
                <a:ext uri="{FF2B5EF4-FFF2-40B4-BE49-F238E27FC236}">
                  <a16:creationId xmlns:a16="http://schemas.microsoft.com/office/drawing/2014/main" id="{C81D6CA2-B425-4946-AE7A-8E40C0836516}"/>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7" name="Group 230">
              <a:extLst>
                <a:ext uri="{FF2B5EF4-FFF2-40B4-BE49-F238E27FC236}">
                  <a16:creationId xmlns:a16="http://schemas.microsoft.com/office/drawing/2014/main" id="{E1CF8BC0-EDFE-2A4B-A9FD-D7352BEF920B}"/>
                </a:ext>
              </a:extLst>
            </p:cNvPr>
            <p:cNvGrpSpPr>
              <a:grpSpLocks/>
            </p:cNvGrpSpPr>
            <p:nvPr/>
          </p:nvGrpSpPr>
          <p:grpSpPr bwMode="auto">
            <a:xfrm>
              <a:off x="4747" y="994"/>
              <a:ext cx="581" cy="134"/>
              <a:chOff x="614" y="2568"/>
              <a:chExt cx="725" cy="139"/>
            </a:xfrm>
          </p:grpSpPr>
          <p:sp>
            <p:nvSpPr>
              <p:cNvPr id="258" name="AutoShape 231">
                <a:extLst>
                  <a:ext uri="{FF2B5EF4-FFF2-40B4-BE49-F238E27FC236}">
                    <a16:creationId xmlns:a16="http://schemas.microsoft.com/office/drawing/2014/main" id="{0A9026E3-01D2-A044-85D9-3C22E36B944E}"/>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9" name="AutoShape 232">
                <a:extLst>
                  <a:ext uri="{FF2B5EF4-FFF2-40B4-BE49-F238E27FC236}">
                    <a16:creationId xmlns:a16="http://schemas.microsoft.com/office/drawing/2014/main" id="{89380DF0-55D0-544B-ABE2-D6ADD8851B2B}"/>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8" name="Rectangle 233">
              <a:extLst>
                <a:ext uri="{FF2B5EF4-FFF2-40B4-BE49-F238E27FC236}">
                  <a16:creationId xmlns:a16="http://schemas.microsoft.com/office/drawing/2014/main" id="{DF34371F-6EF2-844A-9475-6B8ECC1E25C3}"/>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9" name="Rectangle 234">
              <a:extLst>
                <a:ext uri="{FF2B5EF4-FFF2-40B4-BE49-F238E27FC236}">
                  <a16:creationId xmlns:a16="http://schemas.microsoft.com/office/drawing/2014/main" id="{7BF59601-B231-7F4D-B6B7-74CA58AE9412}"/>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40" name="Group 235">
              <a:extLst>
                <a:ext uri="{FF2B5EF4-FFF2-40B4-BE49-F238E27FC236}">
                  <a16:creationId xmlns:a16="http://schemas.microsoft.com/office/drawing/2014/main" id="{653CAD17-3E1A-0A44-BF50-DB027FAD871F}"/>
                </a:ext>
              </a:extLst>
            </p:cNvPr>
            <p:cNvGrpSpPr>
              <a:grpSpLocks/>
            </p:cNvGrpSpPr>
            <p:nvPr/>
          </p:nvGrpSpPr>
          <p:grpSpPr bwMode="auto">
            <a:xfrm>
              <a:off x="4735" y="1627"/>
              <a:ext cx="582" cy="151"/>
              <a:chOff x="614" y="2568"/>
              <a:chExt cx="725" cy="139"/>
            </a:xfrm>
          </p:grpSpPr>
          <p:sp>
            <p:nvSpPr>
              <p:cNvPr id="256" name="AutoShape 236">
                <a:extLst>
                  <a:ext uri="{FF2B5EF4-FFF2-40B4-BE49-F238E27FC236}">
                    <a16:creationId xmlns:a16="http://schemas.microsoft.com/office/drawing/2014/main" id="{2AB347AE-B389-704D-8A3A-F1B0478B7030}"/>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7" name="AutoShape 237">
                <a:extLst>
                  <a:ext uri="{FF2B5EF4-FFF2-40B4-BE49-F238E27FC236}">
                    <a16:creationId xmlns:a16="http://schemas.microsoft.com/office/drawing/2014/main" id="{F96FEA1E-5620-D24E-93C8-5E69D78BD082}"/>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41" name="Freeform 238">
              <a:extLst>
                <a:ext uri="{FF2B5EF4-FFF2-40B4-BE49-F238E27FC236}">
                  <a16:creationId xmlns:a16="http://schemas.microsoft.com/office/drawing/2014/main" id="{84910C8E-8844-DE49-A1A3-762F8BB12AFA}"/>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42" name="Group 239">
              <a:extLst>
                <a:ext uri="{FF2B5EF4-FFF2-40B4-BE49-F238E27FC236}">
                  <a16:creationId xmlns:a16="http://schemas.microsoft.com/office/drawing/2014/main" id="{BBBD2321-95AE-9C40-B018-8ECE1F278C87}"/>
                </a:ext>
              </a:extLst>
            </p:cNvPr>
            <p:cNvGrpSpPr>
              <a:grpSpLocks/>
            </p:cNvGrpSpPr>
            <p:nvPr/>
          </p:nvGrpSpPr>
          <p:grpSpPr bwMode="auto">
            <a:xfrm>
              <a:off x="4739" y="1327"/>
              <a:ext cx="582" cy="139"/>
              <a:chOff x="614" y="2568"/>
              <a:chExt cx="725" cy="139"/>
            </a:xfrm>
          </p:grpSpPr>
          <p:sp>
            <p:nvSpPr>
              <p:cNvPr id="254" name="AutoShape 240">
                <a:extLst>
                  <a:ext uri="{FF2B5EF4-FFF2-40B4-BE49-F238E27FC236}">
                    <a16:creationId xmlns:a16="http://schemas.microsoft.com/office/drawing/2014/main" id="{5F0A8B0F-BFF3-D645-8BC2-E03084A7359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5" name="AutoShape 241">
                <a:extLst>
                  <a:ext uri="{FF2B5EF4-FFF2-40B4-BE49-F238E27FC236}">
                    <a16:creationId xmlns:a16="http://schemas.microsoft.com/office/drawing/2014/main" id="{F04409C4-53CF-1E47-924D-AAE899D78D5A}"/>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43" name="Rectangle 242">
              <a:extLst>
                <a:ext uri="{FF2B5EF4-FFF2-40B4-BE49-F238E27FC236}">
                  <a16:creationId xmlns:a16="http://schemas.microsoft.com/office/drawing/2014/main" id="{B79FB686-7827-8648-B573-39D9BD56AEA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Freeform 243">
              <a:extLst>
                <a:ext uri="{FF2B5EF4-FFF2-40B4-BE49-F238E27FC236}">
                  <a16:creationId xmlns:a16="http://schemas.microsoft.com/office/drawing/2014/main" id="{FDD2EBD5-F1D6-1A40-89DB-A8C30D93187D}"/>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5" name="Freeform 244">
              <a:extLst>
                <a:ext uri="{FF2B5EF4-FFF2-40B4-BE49-F238E27FC236}">
                  <a16:creationId xmlns:a16="http://schemas.microsoft.com/office/drawing/2014/main" id="{CE0C4D67-AE5D-BA4D-8695-DB491DDD2F0B}"/>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6" name="Oval 245">
              <a:extLst>
                <a:ext uri="{FF2B5EF4-FFF2-40B4-BE49-F238E27FC236}">
                  <a16:creationId xmlns:a16="http://schemas.microsoft.com/office/drawing/2014/main" id="{F37BD5E1-82F5-4442-A0E8-832E39193FEE}"/>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7" name="Freeform 246">
              <a:extLst>
                <a:ext uri="{FF2B5EF4-FFF2-40B4-BE49-F238E27FC236}">
                  <a16:creationId xmlns:a16="http://schemas.microsoft.com/office/drawing/2014/main" id="{65CB1E0E-0881-3D44-874F-DFDC02FDDF7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8" name="AutoShape 247">
              <a:extLst>
                <a:ext uri="{FF2B5EF4-FFF2-40B4-BE49-F238E27FC236}">
                  <a16:creationId xmlns:a16="http://schemas.microsoft.com/office/drawing/2014/main" id="{6DADA001-6CFD-B446-972E-A78724803E36}"/>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9" name="AutoShape 248">
              <a:extLst>
                <a:ext uri="{FF2B5EF4-FFF2-40B4-BE49-F238E27FC236}">
                  <a16:creationId xmlns:a16="http://schemas.microsoft.com/office/drawing/2014/main" id="{3A9F1280-193F-A148-B533-A4E2BCD4EE1D}"/>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Oval 249">
              <a:extLst>
                <a:ext uri="{FF2B5EF4-FFF2-40B4-BE49-F238E27FC236}">
                  <a16:creationId xmlns:a16="http://schemas.microsoft.com/office/drawing/2014/main" id="{64151D18-1A99-BB43-8662-5409F09FC64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1" name="Oval 250">
              <a:extLst>
                <a:ext uri="{FF2B5EF4-FFF2-40B4-BE49-F238E27FC236}">
                  <a16:creationId xmlns:a16="http://schemas.microsoft.com/office/drawing/2014/main" id="{86E3B505-373D-FA41-AC57-224E553E6727}"/>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52" name="Oval 251">
              <a:extLst>
                <a:ext uri="{FF2B5EF4-FFF2-40B4-BE49-F238E27FC236}">
                  <a16:creationId xmlns:a16="http://schemas.microsoft.com/office/drawing/2014/main" id="{3E492A9C-D2EF-444F-9F40-D87F1FF8E812}"/>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3" name="Rectangle 252">
              <a:extLst>
                <a:ext uri="{FF2B5EF4-FFF2-40B4-BE49-F238E27FC236}">
                  <a16:creationId xmlns:a16="http://schemas.microsoft.com/office/drawing/2014/main" id="{B30ABD37-057E-DC41-B1A5-29A2C423603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7" name="Slide Number Placeholder 2">
            <a:extLst>
              <a:ext uri="{FF2B5EF4-FFF2-40B4-BE49-F238E27FC236}">
                <a16:creationId xmlns:a16="http://schemas.microsoft.com/office/drawing/2014/main" id="{7A20C98F-8CB3-904A-A136-78573229D8F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18</a:t>
            </a:fld>
            <a:endParaRPr lang="en-US" dirty="0"/>
          </a:p>
        </p:txBody>
      </p:sp>
    </p:spTree>
    <p:extLst>
      <p:ext uri="{BB962C8B-B14F-4D97-AF65-F5344CB8AC3E}">
        <p14:creationId xmlns:p14="http://schemas.microsoft.com/office/powerpoint/2010/main" val="271510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dissolve">
                                      <p:cBhvr>
                                        <p:cTn id="7" dur="500"/>
                                        <p:tgtEl>
                                          <p:spTgt spid="17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8">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38">
                                            <p:txEl>
                                              <p:pRg st="1" end="1"/>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dissolve">
                                      <p:cBhvr>
                                        <p:cTn id="18" dur="500"/>
                                        <p:tgtEl>
                                          <p:spTgt spid="15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94"/>
                                        </p:tgtEl>
                                        <p:attrNameLst>
                                          <p:attrName>style.visibility</p:attrName>
                                        </p:attrNameLst>
                                      </p:cBhvr>
                                      <p:to>
                                        <p:strVal val="visible"/>
                                      </p:to>
                                    </p:set>
                                    <p:animEffect transition="in" filter="dissolve">
                                      <p:cBhvr>
                                        <p:cTn id="21" dur="500"/>
                                        <p:tgtEl>
                                          <p:spTgt spid="19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88"/>
                                        </p:tgtEl>
                                        <p:attrNameLst>
                                          <p:attrName>style.visibility</p:attrName>
                                        </p:attrNameLst>
                                      </p:cBhvr>
                                      <p:to>
                                        <p:strVal val="visible"/>
                                      </p:to>
                                    </p:set>
                                    <p:animEffect transition="in" filter="dissolve">
                                      <p:cBhvr>
                                        <p:cTn id="26" dur="500"/>
                                        <p:tgtEl>
                                          <p:spTgt spid="188"/>
                                        </p:tgtEl>
                                      </p:cBhvr>
                                    </p:animEffect>
                                  </p:childTnLst>
                                </p:cTn>
                              </p:par>
                              <p:par>
                                <p:cTn id="27" presetID="9" presetClass="entr" presetSubtype="0" fill="hold" nodeType="withEffect">
                                  <p:stCondLst>
                                    <p:cond delay="0"/>
                                  </p:stCondLst>
                                  <p:childTnLst>
                                    <p:set>
                                      <p:cBhvr>
                                        <p:cTn id="28" dur="1" fill="hold">
                                          <p:stCondLst>
                                            <p:cond delay="0"/>
                                          </p:stCondLst>
                                        </p:cTn>
                                        <p:tgtEl>
                                          <p:spTgt spid="193">
                                            <p:txEl>
                                              <p:pRg st="0" end="0"/>
                                            </p:txEl>
                                          </p:spTgt>
                                        </p:tgtEl>
                                        <p:attrNameLst>
                                          <p:attrName>style.visibility</p:attrName>
                                        </p:attrNameLst>
                                      </p:cBhvr>
                                      <p:to>
                                        <p:strVal val="visible"/>
                                      </p:to>
                                    </p:set>
                                    <p:animEffect transition="in" filter="dissolve">
                                      <p:cBhvr>
                                        <p:cTn id="29" dur="500"/>
                                        <p:tgtEl>
                                          <p:spTgt spid="193">
                                            <p:txEl>
                                              <p:pRg st="0" end="0"/>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193">
                                            <p:txEl>
                                              <p:pRg st="1" end="1"/>
                                            </p:txEl>
                                          </p:spTgt>
                                        </p:tgtEl>
                                        <p:attrNameLst>
                                          <p:attrName>style.visibility</p:attrName>
                                        </p:attrNameLst>
                                      </p:cBhvr>
                                      <p:to>
                                        <p:strVal val="visible"/>
                                      </p:to>
                                    </p:set>
                                    <p:animEffect transition="in" filter="dissolve">
                                      <p:cBhvr>
                                        <p:cTn id="32" dur="500"/>
                                        <p:tgtEl>
                                          <p:spTgt spid="193">
                                            <p:txEl>
                                              <p:pRg st="1" end="1"/>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193">
                                            <p:txEl>
                                              <p:pRg st="2" end="2"/>
                                            </p:txEl>
                                          </p:spTgt>
                                        </p:tgtEl>
                                        <p:attrNameLst>
                                          <p:attrName>style.visibility</p:attrName>
                                        </p:attrNameLst>
                                      </p:cBhvr>
                                      <p:to>
                                        <p:strVal val="visible"/>
                                      </p:to>
                                    </p:set>
                                    <p:animEffect transition="in" filter="dissolve">
                                      <p:cBhvr>
                                        <p:cTn id="35" dur="500"/>
                                        <p:tgtEl>
                                          <p:spTgt spid="19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95"/>
                                        </p:tgtEl>
                                        <p:attrNameLst>
                                          <p:attrName>style.visibility</p:attrName>
                                        </p:attrNameLst>
                                      </p:cBhvr>
                                      <p:to>
                                        <p:strVal val="visible"/>
                                      </p:to>
                                    </p:set>
                                    <p:animEffect transition="in" filter="wipe(up)">
                                      <p:cBhvr>
                                        <p:cTn id="40" dur="500"/>
                                        <p:tgtEl>
                                          <p:spTgt spid="195"/>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197"/>
                                        </p:tgtEl>
                                        <p:attrNameLst>
                                          <p:attrName>style.visibility</p:attrName>
                                        </p:attrNameLst>
                                      </p:cBhvr>
                                      <p:to>
                                        <p:strVal val="visible"/>
                                      </p:to>
                                    </p:set>
                                    <p:animEffect transition="in" filter="wipe(left)">
                                      <p:cBhvr>
                                        <p:cTn id="44" dur="500"/>
                                        <p:tgtEl>
                                          <p:spTgt spid="197"/>
                                        </p:tgtEl>
                                      </p:cBhvr>
                                    </p:animEffect>
                                  </p:childTnLst>
                                </p:cTn>
                              </p:par>
                              <p:par>
                                <p:cTn id="45" presetID="22" presetClass="entr" presetSubtype="8" fill="hold" nodeType="withEffect">
                                  <p:stCondLst>
                                    <p:cond delay="0"/>
                                  </p:stCondLst>
                                  <p:childTnLst>
                                    <p:set>
                                      <p:cBhvr>
                                        <p:cTn id="46" dur="1" fill="hold">
                                          <p:stCondLst>
                                            <p:cond delay="0"/>
                                          </p:stCondLst>
                                        </p:cTn>
                                        <p:tgtEl>
                                          <p:spTgt spid="207"/>
                                        </p:tgtEl>
                                        <p:attrNameLst>
                                          <p:attrName>style.visibility</p:attrName>
                                        </p:attrNameLst>
                                      </p:cBhvr>
                                      <p:to>
                                        <p:strVal val="visible"/>
                                      </p:to>
                                    </p:set>
                                    <p:animEffect transition="in" filter="wipe(left)">
                                      <p:cBhvr>
                                        <p:cTn id="47" dur="500"/>
                                        <p:tgtEl>
                                          <p:spTgt spid="207"/>
                                        </p:tgtEl>
                                      </p:cBhvr>
                                    </p:animEffect>
                                  </p:childTnLst>
                                </p:cTn>
                              </p:par>
                            </p:childTnLst>
                          </p:cTn>
                        </p:par>
                        <p:par>
                          <p:cTn id="48" fill="hold">
                            <p:stCondLst>
                              <p:cond delay="1000"/>
                            </p:stCondLst>
                            <p:childTnLst>
                              <p:par>
                                <p:cTn id="49" presetID="22" presetClass="entr" presetSubtype="4" fill="hold" nodeType="afterEffect">
                                  <p:stCondLst>
                                    <p:cond delay="0"/>
                                  </p:stCondLst>
                                  <p:childTnLst>
                                    <p:set>
                                      <p:cBhvr>
                                        <p:cTn id="50" dur="1" fill="hold">
                                          <p:stCondLst>
                                            <p:cond delay="0"/>
                                          </p:stCondLst>
                                        </p:cTn>
                                        <p:tgtEl>
                                          <p:spTgt spid="196"/>
                                        </p:tgtEl>
                                        <p:attrNameLst>
                                          <p:attrName>style.visibility</p:attrName>
                                        </p:attrNameLst>
                                      </p:cBhvr>
                                      <p:to>
                                        <p:strVal val="visible"/>
                                      </p:to>
                                    </p:set>
                                    <p:animEffect transition="in" filter="wipe(down)">
                                      <p:cBhvr>
                                        <p:cTn id="51" dur="500"/>
                                        <p:tgtEl>
                                          <p:spTgt spid="19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98"/>
                                        </p:tgtEl>
                                        <p:attrNameLst>
                                          <p:attrName>style.visibility</p:attrName>
                                        </p:attrNameLst>
                                      </p:cBhvr>
                                      <p:to>
                                        <p:strVal val="visible"/>
                                      </p:to>
                                    </p:set>
                                    <p:animEffect transition="in" filter="wipe(up)">
                                      <p:cBhvr>
                                        <p:cTn id="56" dur="500"/>
                                        <p:tgtEl>
                                          <p:spTgt spid="198"/>
                                        </p:tgtEl>
                                      </p:cBhvr>
                                    </p:animEffect>
                                  </p:childTnLst>
                                </p:cTn>
                              </p:par>
                            </p:childTnLst>
                          </p:cTn>
                        </p:par>
                        <p:par>
                          <p:cTn id="57" fill="hold">
                            <p:stCondLst>
                              <p:cond delay="500"/>
                            </p:stCondLst>
                            <p:childTnLst>
                              <p:par>
                                <p:cTn id="58" presetID="22" presetClass="entr" presetSubtype="2" fill="hold" nodeType="afterEffect">
                                  <p:stCondLst>
                                    <p:cond delay="0"/>
                                  </p:stCondLst>
                                  <p:childTnLst>
                                    <p:set>
                                      <p:cBhvr>
                                        <p:cTn id="59" dur="1" fill="hold">
                                          <p:stCondLst>
                                            <p:cond delay="0"/>
                                          </p:stCondLst>
                                        </p:cTn>
                                        <p:tgtEl>
                                          <p:spTgt spid="199"/>
                                        </p:tgtEl>
                                        <p:attrNameLst>
                                          <p:attrName>style.visibility</p:attrName>
                                        </p:attrNameLst>
                                      </p:cBhvr>
                                      <p:to>
                                        <p:strVal val="visible"/>
                                      </p:to>
                                    </p:set>
                                    <p:animEffect transition="in" filter="wipe(right)">
                                      <p:cBhvr>
                                        <p:cTn id="60" dur="500"/>
                                        <p:tgtEl>
                                          <p:spTgt spid="199"/>
                                        </p:tgtEl>
                                      </p:cBhvr>
                                    </p:animEffect>
                                  </p:childTnLst>
                                </p:cTn>
                              </p:par>
                              <p:par>
                                <p:cTn id="61" presetID="22" presetClass="entr" presetSubtype="2" fill="hold" nodeType="withEffect">
                                  <p:stCondLst>
                                    <p:cond delay="0"/>
                                  </p:stCondLst>
                                  <p:childTnLst>
                                    <p:set>
                                      <p:cBhvr>
                                        <p:cTn id="62" dur="1" fill="hold">
                                          <p:stCondLst>
                                            <p:cond delay="0"/>
                                          </p:stCondLst>
                                        </p:cTn>
                                        <p:tgtEl>
                                          <p:spTgt spid="211"/>
                                        </p:tgtEl>
                                        <p:attrNameLst>
                                          <p:attrName>style.visibility</p:attrName>
                                        </p:attrNameLst>
                                      </p:cBhvr>
                                      <p:to>
                                        <p:strVal val="visible"/>
                                      </p:to>
                                    </p:set>
                                    <p:animEffect transition="in" filter="wipe(right)">
                                      <p:cBhvr>
                                        <p:cTn id="63" dur="500"/>
                                        <p:tgtEl>
                                          <p:spTgt spid="211"/>
                                        </p:tgtEl>
                                      </p:cBhvr>
                                    </p:animEffect>
                                  </p:childTnLst>
                                </p:cTn>
                              </p:par>
                            </p:childTnLst>
                          </p:cTn>
                        </p:par>
                        <p:par>
                          <p:cTn id="64" fill="hold">
                            <p:stCondLst>
                              <p:cond delay="1000"/>
                            </p:stCondLst>
                            <p:childTnLst>
                              <p:par>
                                <p:cTn id="65" presetID="22" presetClass="entr" presetSubtype="4" fill="hold" nodeType="afterEffect">
                                  <p:stCondLst>
                                    <p:cond delay="0"/>
                                  </p:stCondLst>
                                  <p:childTnLst>
                                    <p:set>
                                      <p:cBhvr>
                                        <p:cTn id="66" dur="1" fill="hold">
                                          <p:stCondLst>
                                            <p:cond delay="0"/>
                                          </p:stCondLst>
                                        </p:cTn>
                                        <p:tgtEl>
                                          <p:spTgt spid="200"/>
                                        </p:tgtEl>
                                        <p:attrNameLst>
                                          <p:attrName>style.visibility</p:attrName>
                                        </p:attrNameLst>
                                      </p:cBhvr>
                                      <p:to>
                                        <p:strVal val="visible"/>
                                      </p:to>
                                    </p:set>
                                    <p:animEffect transition="in" filter="wipe(down)">
                                      <p:cBhvr>
                                        <p:cTn id="67" dur="500"/>
                                        <p:tgtEl>
                                          <p:spTgt spid="20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201"/>
                                        </p:tgtEl>
                                        <p:attrNameLst>
                                          <p:attrName>style.visibility</p:attrName>
                                        </p:attrNameLst>
                                      </p:cBhvr>
                                      <p:to>
                                        <p:strVal val="visible"/>
                                      </p:to>
                                    </p:set>
                                    <p:animEffect transition="in" filter="wipe(up)">
                                      <p:cBhvr>
                                        <p:cTn id="72" dur="500"/>
                                        <p:tgtEl>
                                          <p:spTgt spid="201"/>
                                        </p:tgtEl>
                                      </p:cBhvr>
                                    </p:animEffect>
                                  </p:childTnLst>
                                </p:cTn>
                              </p:par>
                            </p:childTnLst>
                          </p:cTn>
                        </p:par>
                        <p:par>
                          <p:cTn id="73" fill="hold">
                            <p:stCondLst>
                              <p:cond delay="500"/>
                            </p:stCondLst>
                            <p:childTnLst>
                              <p:par>
                                <p:cTn id="74" presetID="22" presetClass="entr" presetSubtype="2" fill="hold" nodeType="afterEffect">
                                  <p:stCondLst>
                                    <p:cond delay="0"/>
                                  </p:stCondLst>
                                  <p:childTnLst>
                                    <p:set>
                                      <p:cBhvr>
                                        <p:cTn id="75" dur="1" fill="hold">
                                          <p:stCondLst>
                                            <p:cond delay="0"/>
                                          </p:stCondLst>
                                        </p:cTn>
                                        <p:tgtEl>
                                          <p:spTgt spid="205"/>
                                        </p:tgtEl>
                                        <p:attrNameLst>
                                          <p:attrName>style.visibility</p:attrName>
                                        </p:attrNameLst>
                                      </p:cBhvr>
                                      <p:to>
                                        <p:strVal val="visible"/>
                                      </p:to>
                                    </p:set>
                                    <p:animEffect transition="in" filter="wipe(right)">
                                      <p:cBhvr>
                                        <p:cTn id="76" dur="500"/>
                                        <p:tgtEl>
                                          <p:spTgt spid="205"/>
                                        </p:tgtEl>
                                      </p:cBhvr>
                                    </p:animEffect>
                                  </p:childTnLst>
                                </p:cTn>
                              </p:par>
                              <p:par>
                                <p:cTn id="77" presetID="22" presetClass="entr" presetSubtype="2" fill="hold" nodeType="withEffect">
                                  <p:stCondLst>
                                    <p:cond delay="0"/>
                                  </p:stCondLst>
                                  <p:childTnLst>
                                    <p:set>
                                      <p:cBhvr>
                                        <p:cTn id="78" dur="1" fill="hold">
                                          <p:stCondLst>
                                            <p:cond delay="0"/>
                                          </p:stCondLst>
                                        </p:cTn>
                                        <p:tgtEl>
                                          <p:spTgt spid="219"/>
                                        </p:tgtEl>
                                        <p:attrNameLst>
                                          <p:attrName>style.visibility</p:attrName>
                                        </p:attrNameLst>
                                      </p:cBhvr>
                                      <p:to>
                                        <p:strVal val="visible"/>
                                      </p:to>
                                    </p:set>
                                    <p:animEffect transition="in" filter="wipe(right)">
                                      <p:cBhvr>
                                        <p:cTn id="79" dur="500"/>
                                        <p:tgtEl>
                                          <p:spTgt spid="219"/>
                                        </p:tgtEl>
                                      </p:cBhvr>
                                    </p:animEffect>
                                  </p:childTnLst>
                                </p:cTn>
                              </p:par>
                            </p:childTnLst>
                          </p:cTn>
                        </p:par>
                        <p:par>
                          <p:cTn id="80" fill="hold">
                            <p:stCondLst>
                              <p:cond delay="1000"/>
                            </p:stCondLst>
                            <p:childTnLst>
                              <p:par>
                                <p:cTn id="81" presetID="22" presetClass="entr" presetSubtype="4" fill="hold" nodeType="afterEffect">
                                  <p:stCondLst>
                                    <p:cond delay="0"/>
                                  </p:stCondLst>
                                  <p:childTnLst>
                                    <p:set>
                                      <p:cBhvr>
                                        <p:cTn id="82" dur="1" fill="hold">
                                          <p:stCondLst>
                                            <p:cond delay="0"/>
                                          </p:stCondLst>
                                        </p:cTn>
                                        <p:tgtEl>
                                          <p:spTgt spid="203"/>
                                        </p:tgtEl>
                                        <p:attrNameLst>
                                          <p:attrName>style.visibility</p:attrName>
                                        </p:attrNameLst>
                                      </p:cBhvr>
                                      <p:to>
                                        <p:strVal val="visible"/>
                                      </p:to>
                                    </p:set>
                                    <p:animEffect transition="in" filter="wipe(down)">
                                      <p:cBhvr>
                                        <p:cTn id="83" dur="500"/>
                                        <p:tgtEl>
                                          <p:spTgt spid="203"/>
                                        </p:tgtEl>
                                      </p:cBhvr>
                                    </p:animEffect>
                                  </p:childTnLst>
                                </p:cTn>
                              </p:par>
                            </p:childTnLst>
                          </p:cTn>
                        </p:par>
                        <p:par>
                          <p:cTn id="84" fill="hold">
                            <p:stCondLst>
                              <p:cond delay="1500"/>
                            </p:stCondLst>
                            <p:childTnLst>
                              <p:par>
                                <p:cTn id="85" presetID="22" presetClass="entr" presetSubtype="1" fill="hold" nodeType="afterEffect">
                                  <p:stCondLst>
                                    <p:cond delay="0"/>
                                  </p:stCondLst>
                                  <p:childTnLst>
                                    <p:set>
                                      <p:cBhvr>
                                        <p:cTn id="86" dur="1" fill="hold">
                                          <p:stCondLst>
                                            <p:cond delay="0"/>
                                          </p:stCondLst>
                                        </p:cTn>
                                        <p:tgtEl>
                                          <p:spTgt spid="204"/>
                                        </p:tgtEl>
                                        <p:attrNameLst>
                                          <p:attrName>style.visibility</p:attrName>
                                        </p:attrNameLst>
                                      </p:cBhvr>
                                      <p:to>
                                        <p:strVal val="visible"/>
                                      </p:to>
                                    </p:set>
                                    <p:animEffect transition="in" filter="wipe(up)">
                                      <p:cBhvr>
                                        <p:cTn id="87" dur="500"/>
                                        <p:tgtEl>
                                          <p:spTgt spid="204"/>
                                        </p:tgtEl>
                                      </p:cBhvr>
                                    </p:animEffect>
                                  </p:childTnLst>
                                </p:cTn>
                              </p:par>
                            </p:childTnLst>
                          </p:cTn>
                        </p:par>
                        <p:par>
                          <p:cTn id="88" fill="hold">
                            <p:stCondLst>
                              <p:cond delay="2000"/>
                            </p:stCondLst>
                            <p:childTnLst>
                              <p:par>
                                <p:cTn id="89" presetID="22" presetClass="entr" presetSubtype="8" fill="hold" nodeType="afterEffect">
                                  <p:stCondLst>
                                    <p:cond delay="0"/>
                                  </p:stCondLst>
                                  <p:childTnLst>
                                    <p:set>
                                      <p:cBhvr>
                                        <p:cTn id="90" dur="1" fill="hold">
                                          <p:stCondLst>
                                            <p:cond delay="0"/>
                                          </p:stCondLst>
                                        </p:cTn>
                                        <p:tgtEl>
                                          <p:spTgt spid="206"/>
                                        </p:tgtEl>
                                        <p:attrNameLst>
                                          <p:attrName>style.visibility</p:attrName>
                                        </p:attrNameLst>
                                      </p:cBhvr>
                                      <p:to>
                                        <p:strVal val="visible"/>
                                      </p:to>
                                    </p:set>
                                    <p:animEffect transition="in" filter="wipe(left)">
                                      <p:cBhvr>
                                        <p:cTn id="91" dur="500"/>
                                        <p:tgtEl>
                                          <p:spTgt spid="206"/>
                                        </p:tgtEl>
                                      </p:cBhvr>
                                    </p:animEffect>
                                  </p:childTnLst>
                                </p:cTn>
                              </p:par>
                              <p:par>
                                <p:cTn id="92" presetID="22" presetClass="entr" presetSubtype="8" fill="hold" nodeType="withEffect">
                                  <p:stCondLst>
                                    <p:cond delay="0"/>
                                  </p:stCondLst>
                                  <p:childTnLst>
                                    <p:set>
                                      <p:cBhvr>
                                        <p:cTn id="93" dur="1" fill="hold">
                                          <p:stCondLst>
                                            <p:cond delay="0"/>
                                          </p:stCondLst>
                                        </p:cTn>
                                        <p:tgtEl>
                                          <p:spTgt spid="215"/>
                                        </p:tgtEl>
                                        <p:attrNameLst>
                                          <p:attrName>style.visibility</p:attrName>
                                        </p:attrNameLst>
                                      </p:cBhvr>
                                      <p:to>
                                        <p:strVal val="visible"/>
                                      </p:to>
                                    </p:set>
                                    <p:animEffect transition="in" filter="wipe(left)">
                                      <p:cBhvr>
                                        <p:cTn id="94" dur="500"/>
                                        <p:tgtEl>
                                          <p:spTgt spid="215"/>
                                        </p:tgtEl>
                                      </p:cBhvr>
                                    </p:animEffect>
                                  </p:childTnLst>
                                </p:cTn>
                              </p:par>
                            </p:childTnLst>
                          </p:cTn>
                        </p:par>
                        <p:par>
                          <p:cTn id="95" fill="hold">
                            <p:stCondLst>
                              <p:cond delay="2500"/>
                            </p:stCondLst>
                            <p:childTnLst>
                              <p:par>
                                <p:cTn id="96" presetID="22" presetClass="entr" presetSubtype="4" fill="hold" nodeType="afterEffect">
                                  <p:stCondLst>
                                    <p:cond delay="0"/>
                                  </p:stCondLst>
                                  <p:childTnLst>
                                    <p:set>
                                      <p:cBhvr>
                                        <p:cTn id="97" dur="1" fill="hold">
                                          <p:stCondLst>
                                            <p:cond delay="0"/>
                                          </p:stCondLst>
                                        </p:cTn>
                                        <p:tgtEl>
                                          <p:spTgt spid="202"/>
                                        </p:tgtEl>
                                        <p:attrNameLst>
                                          <p:attrName>style.visibility</p:attrName>
                                        </p:attrNameLst>
                                      </p:cBhvr>
                                      <p:to>
                                        <p:strVal val="visible"/>
                                      </p:to>
                                    </p:set>
                                    <p:animEffect transition="in" filter="wipe(down)">
                                      <p:cBhvr>
                                        <p:cTn id="98"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uild="p"/>
      <p:bldP spid="1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a:t>Connection-oriented (TCP) </a:t>
            </a:r>
            <a:r>
              <a:rPr lang="en-US" sz="4400" dirty="0"/>
              <a:t>demultiplexing</a:t>
            </a:r>
          </a:p>
        </p:txBody>
      </p:sp>
      <p:sp>
        <p:nvSpPr>
          <p:cNvPr id="128" name="Rectangle 3">
            <a:extLst>
              <a:ext uri="{FF2B5EF4-FFF2-40B4-BE49-F238E27FC236}">
                <a16:creationId xmlns:a16="http://schemas.microsoft.com/office/drawing/2014/main" id="{2C2F9B28-FDD9-B047-936F-1DE26AECFD6E}"/>
              </a:ext>
            </a:extLst>
          </p:cNvPr>
          <p:cNvSpPr txBox="1">
            <a:spLocks noChangeArrowheads="1"/>
          </p:cNvSpPr>
          <p:nvPr/>
        </p:nvSpPr>
        <p:spPr>
          <a:xfrm>
            <a:off x="798689" y="1495768"/>
            <a:ext cx="4770837" cy="294261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marR="0" lvl="0" indent="-2762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TCP socket identified by </a:t>
            </a: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4-</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tuple: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source IP address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source port number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dest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IP address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dest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port number</a:t>
            </a:r>
          </a:p>
        </p:txBody>
      </p:sp>
      <p:sp>
        <p:nvSpPr>
          <p:cNvPr id="129" name="Rectangle 4">
            <a:extLst>
              <a:ext uri="{FF2B5EF4-FFF2-40B4-BE49-F238E27FC236}">
                <a16:creationId xmlns:a16="http://schemas.microsoft.com/office/drawing/2014/main" id="{C6672EA0-BD4C-AA4C-B327-560672E6A24F}"/>
              </a:ext>
            </a:extLst>
          </p:cNvPr>
          <p:cNvSpPr txBox="1">
            <a:spLocks noChangeArrowheads="1"/>
          </p:cNvSpPr>
          <p:nvPr/>
        </p:nvSpPr>
        <p:spPr>
          <a:xfrm>
            <a:off x="6476415" y="1510775"/>
            <a:ext cx="5036711" cy="497477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313" marR="0" lvl="0" indent="-2889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server may support many simultaneous TCP sockets: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each socket identified by its own 4-tuple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each socket associated with a different connecting client</a:t>
            </a:r>
          </a:p>
        </p:txBody>
      </p:sp>
      <p:sp>
        <p:nvSpPr>
          <p:cNvPr id="6" name="Rectangle 3">
            <a:extLst>
              <a:ext uri="{FF2B5EF4-FFF2-40B4-BE49-F238E27FC236}">
                <a16:creationId xmlns:a16="http://schemas.microsoft.com/office/drawing/2014/main" id="{2C2F9B28-FDD9-B047-936F-1DE26AECFD6E}"/>
              </a:ext>
            </a:extLst>
          </p:cNvPr>
          <p:cNvSpPr txBox="1">
            <a:spLocks noChangeArrowheads="1"/>
          </p:cNvSpPr>
          <p:nvPr/>
        </p:nvSpPr>
        <p:spPr>
          <a:xfrm>
            <a:off x="784324" y="4284442"/>
            <a:ext cx="4770837" cy="222857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marR="0" lvl="0" indent="-26987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demux: receiver uses </a:t>
            </a:r>
            <a:r>
              <a:rPr kumimoji="0" lang="en-US" sz="3200" b="0" i="1" u="none" strike="noStrike" kern="1200" cap="none" spc="0" normalizeH="0" baseline="0" noProof="0" dirty="0">
                <a:ln>
                  <a:noFill/>
                </a:ln>
                <a:solidFill>
                  <a:srgbClr val="C00000"/>
                </a:solidFill>
                <a:effectLst/>
                <a:uLnTx/>
                <a:uFillTx/>
                <a:latin typeface="Calibri" panose="020F0502020204030204"/>
                <a:ea typeface="+mn-ea"/>
                <a:cs typeface="+mn-cs"/>
              </a:rPr>
              <a:t>all four values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(4-tuple)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to direct segment to appropriate socket</a:t>
            </a:r>
          </a:p>
        </p:txBody>
      </p:sp>
      <p:sp>
        <p:nvSpPr>
          <p:cNvPr id="7" name="Slide Number Placeholder 2">
            <a:extLst>
              <a:ext uri="{FF2B5EF4-FFF2-40B4-BE49-F238E27FC236}">
                <a16:creationId xmlns:a16="http://schemas.microsoft.com/office/drawing/2014/main" id="{AE4D1361-EDC2-E64C-B2A5-339968681A4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19</a:t>
            </a:fld>
            <a:endParaRPr lang="en-US" dirty="0"/>
          </a:p>
        </p:txBody>
      </p:sp>
    </p:spTree>
    <p:extLst>
      <p:ext uri="{BB962C8B-B14F-4D97-AF65-F5344CB8AC3E}">
        <p14:creationId xmlns:p14="http://schemas.microsoft.com/office/powerpoint/2010/main" val="134549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dissolve">
                                      <p:cBhvr>
                                        <p:cTn id="12"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Transport layer: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8708725" cy="5029078"/>
          </a:xfrm>
        </p:spPr>
        <p:txBody>
          <a:bodyPr>
            <a:normAutofit/>
          </a:bodyPr>
          <a:lstStyle/>
          <a:p>
            <a:pPr marL="117475" indent="0">
              <a:spcBef>
                <a:spcPts val="800"/>
              </a:spcBef>
              <a:buNone/>
            </a:pPr>
            <a:r>
              <a:rPr lang="en-US" altLang="en-US" sz="3200" dirty="0">
                <a:cs typeface="Calibri" panose="020F0502020204030204" pitchFamily="34" charset="0"/>
              </a:rPr>
              <a:t>3.1 Transport-layer services</a:t>
            </a:r>
          </a:p>
          <a:p>
            <a:pPr marL="117475" indent="0">
              <a:spcBef>
                <a:spcPts val="800"/>
              </a:spcBef>
              <a:buNone/>
            </a:pPr>
            <a:r>
              <a:rPr lang="en-US" altLang="en-US" sz="3200" dirty="0">
                <a:solidFill>
                  <a:schemeClr val="bg2"/>
                </a:solidFill>
                <a:cs typeface="Calibri" panose="020F0502020204030204" pitchFamily="34" charset="0"/>
              </a:rPr>
              <a:t>3.2 Multiplexing and demultiplexing</a:t>
            </a:r>
          </a:p>
          <a:p>
            <a:pPr marL="117475" indent="0">
              <a:spcBef>
                <a:spcPts val="800"/>
              </a:spcBef>
              <a:buNone/>
            </a:pPr>
            <a:r>
              <a:rPr lang="en-US" altLang="en-US" sz="3200" dirty="0">
                <a:solidFill>
                  <a:schemeClr val="bg2"/>
                </a:solidFill>
                <a:cs typeface="Calibri" panose="020F0502020204030204" pitchFamily="34" charset="0"/>
              </a:rPr>
              <a:t>3.3 Connectionless transport: UDP</a:t>
            </a:r>
          </a:p>
          <a:p>
            <a:pPr marL="117475" indent="0">
              <a:spcBef>
                <a:spcPts val="800"/>
              </a:spcBef>
              <a:buNone/>
            </a:pPr>
            <a:r>
              <a:rPr lang="en-US" altLang="en-US" sz="3200" dirty="0">
                <a:solidFill>
                  <a:schemeClr val="bg2"/>
                </a:solidFill>
                <a:cs typeface="Calibri" panose="020F0502020204030204" pitchFamily="34" charset="0"/>
              </a:rPr>
              <a:t>3.4 Principles of reliable data transfer </a:t>
            </a:r>
          </a:p>
          <a:p>
            <a:pPr marL="117475" indent="0">
              <a:spcBef>
                <a:spcPts val="800"/>
              </a:spcBef>
              <a:buNone/>
            </a:pPr>
            <a:r>
              <a:rPr lang="en-US" sz="3200" dirty="0">
                <a:solidFill>
                  <a:schemeClr val="bg2"/>
                </a:solidFill>
              </a:rPr>
              <a:t>3.5 Connection-oriented transport: TCP</a:t>
            </a:r>
          </a:p>
          <a:p>
            <a:pPr marL="117475" indent="0">
              <a:spcBef>
                <a:spcPts val="800"/>
              </a:spcBef>
              <a:buNone/>
            </a:pPr>
            <a:r>
              <a:rPr lang="en-US" sz="3200" dirty="0">
                <a:solidFill>
                  <a:schemeClr val="bg2"/>
                </a:solidFill>
              </a:rPr>
              <a:t>3.6 Principles of congestion control</a:t>
            </a:r>
          </a:p>
          <a:p>
            <a:pPr marL="117475" indent="0">
              <a:spcBef>
                <a:spcPts val="800"/>
              </a:spcBef>
              <a:buNone/>
            </a:pPr>
            <a:r>
              <a:rPr lang="en-US" sz="3200" dirty="0">
                <a:solidFill>
                  <a:schemeClr val="bg2"/>
                </a:solidFill>
              </a:rPr>
              <a:t>3.7 TCP congestion control</a:t>
            </a:r>
          </a:p>
          <a:p>
            <a:pPr marL="117475" indent="0">
              <a:spcBef>
                <a:spcPts val="800"/>
              </a:spcBef>
              <a:buNone/>
            </a:pPr>
            <a:r>
              <a:rPr lang="en-US" sz="3200" strike="sngStrike" dirty="0">
                <a:solidFill>
                  <a:schemeClr val="bg2"/>
                </a:solidFill>
              </a:rPr>
              <a:t>3.8 Evolution of transport-layer functionality</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r>
              <a:rPr lang="en-US"/>
              <a:t>Transport Layer: 3-</a:t>
            </a:r>
            <a:fld id="{C4204591-24BD-A542-B9D5-F8D8A88D2FEE}" type="slidenum">
              <a:rPr lang="en-US" smtClean="0"/>
              <a:pPr/>
              <a:t>2</a:t>
            </a:fld>
            <a:endParaRPr lang="en-US" dirty="0"/>
          </a:p>
        </p:txBody>
      </p:sp>
      <p:pic>
        <p:nvPicPr>
          <p:cNvPr id="7" name="Picture 6">
            <a:extLst>
              <a:ext uri="{FF2B5EF4-FFF2-40B4-BE49-F238E27FC236}">
                <a16:creationId xmlns:a16="http://schemas.microsoft.com/office/drawing/2014/main" id="{95113DDE-AC2C-45DD-9691-CDD55E53AAB9}"/>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67759" y="1414011"/>
            <a:ext cx="3657601" cy="2693739"/>
          </a:xfrm>
          <a:prstGeom prst="rect">
            <a:avLst/>
          </a:prstGeom>
          <a:noFill/>
          <a:ln>
            <a:noFill/>
          </a:ln>
        </p:spPr>
      </p:pic>
    </p:spTree>
    <p:extLst>
      <p:ext uri="{BB962C8B-B14F-4D97-AF65-F5344CB8AC3E}">
        <p14:creationId xmlns:p14="http://schemas.microsoft.com/office/powerpoint/2010/main" val="2933442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fontScale="90000"/>
          </a:bodyPr>
          <a:lstStyle/>
          <a:p>
            <a:r>
              <a:rPr lang="en-US" sz="4400" dirty="0"/>
              <a:t>Connection-oriented (TCP) demultiplexing: example</a:t>
            </a:r>
          </a:p>
        </p:txBody>
      </p:sp>
      <p:sp>
        <p:nvSpPr>
          <p:cNvPr id="525" name="Freeform 5">
            <a:extLst>
              <a:ext uri="{FF2B5EF4-FFF2-40B4-BE49-F238E27FC236}">
                <a16:creationId xmlns:a16="http://schemas.microsoft.com/office/drawing/2014/main" id="{7563D6BB-009E-434A-9515-A6EAB0387E14}"/>
              </a:ext>
            </a:extLst>
          </p:cNvPr>
          <p:cNvSpPr>
            <a:spLocks/>
          </p:cNvSpPr>
          <p:nvPr/>
        </p:nvSpPr>
        <p:spPr bwMode="auto">
          <a:xfrm>
            <a:off x="4454236" y="1478017"/>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26" name="Freeform 6">
            <a:extLst>
              <a:ext uri="{FF2B5EF4-FFF2-40B4-BE49-F238E27FC236}">
                <a16:creationId xmlns:a16="http://schemas.microsoft.com/office/drawing/2014/main" id="{C4ABCFDA-E140-9C42-81C9-A5B5F6C446B3}"/>
              </a:ext>
            </a:extLst>
          </p:cNvPr>
          <p:cNvSpPr>
            <a:spLocks/>
          </p:cNvSpPr>
          <p:nvPr/>
        </p:nvSpPr>
        <p:spPr bwMode="auto">
          <a:xfrm>
            <a:off x="2052349" y="1657405"/>
            <a:ext cx="460375" cy="2193925"/>
          </a:xfrm>
          <a:custGeom>
            <a:avLst/>
            <a:gdLst>
              <a:gd name="T0" fmla="*/ 2147483647 w 290"/>
              <a:gd name="T1" fmla="*/ 2147483647 h 1382"/>
              <a:gd name="T2" fmla="*/ 0 w 290"/>
              <a:gd name="T3" fmla="*/ 2147483647 h 1382"/>
              <a:gd name="T4" fmla="*/ 2147483647 w 290"/>
              <a:gd name="T5" fmla="*/ 0 h 1382"/>
              <a:gd name="T6" fmla="*/ 2147483647 w 290"/>
              <a:gd name="T7" fmla="*/ 2147483647 h 1382"/>
              <a:gd name="T8" fmla="*/ 2147483647 w 290"/>
              <a:gd name="T9" fmla="*/ 2147483647 h 1382"/>
              <a:gd name="T10" fmla="*/ 2147483647 w 290"/>
              <a:gd name="T11" fmla="*/ 2147483647 h 13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 h="1382">
                <a:moveTo>
                  <a:pt x="15" y="1382"/>
                </a:moveTo>
                <a:lnTo>
                  <a:pt x="0" y="1360"/>
                </a:lnTo>
                <a:lnTo>
                  <a:pt x="290" y="0"/>
                </a:lnTo>
                <a:lnTo>
                  <a:pt x="284" y="1258"/>
                </a:lnTo>
                <a:lnTo>
                  <a:pt x="182" y="1382"/>
                </a:lnTo>
                <a:lnTo>
                  <a:pt x="15" y="1382"/>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27" name="Rectangle 23">
            <a:extLst>
              <a:ext uri="{FF2B5EF4-FFF2-40B4-BE49-F238E27FC236}">
                <a16:creationId xmlns:a16="http://schemas.microsoft.com/office/drawing/2014/main" id="{614F9B0E-1109-CC4B-8E75-55A6C74E6801}"/>
              </a:ext>
            </a:extLst>
          </p:cNvPr>
          <p:cNvSpPr>
            <a:spLocks noChangeArrowheads="1"/>
          </p:cNvSpPr>
          <p:nvPr/>
        </p:nvSpPr>
        <p:spPr bwMode="auto">
          <a:xfrm>
            <a:off x="2568286" y="1624067"/>
            <a:ext cx="1296988"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28" name="Rectangle 24">
            <a:extLst>
              <a:ext uri="{FF2B5EF4-FFF2-40B4-BE49-F238E27FC236}">
                <a16:creationId xmlns:a16="http://schemas.microsoft.com/office/drawing/2014/main" id="{CBD89C10-5030-2D42-A25D-BFEC970A8F20}"/>
              </a:ext>
            </a:extLst>
          </p:cNvPr>
          <p:cNvSpPr>
            <a:spLocks noChangeArrowheads="1"/>
          </p:cNvSpPr>
          <p:nvPr/>
        </p:nvSpPr>
        <p:spPr bwMode="auto">
          <a:xfrm>
            <a:off x="2530186" y="1678042"/>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29" name="Line 25">
            <a:extLst>
              <a:ext uri="{FF2B5EF4-FFF2-40B4-BE49-F238E27FC236}">
                <a16:creationId xmlns:a16="http://schemas.microsoft.com/office/drawing/2014/main" id="{8D7EF085-D57A-E243-98DA-BEAC54BDE621}"/>
              </a:ext>
            </a:extLst>
          </p:cNvPr>
          <p:cNvSpPr>
            <a:spLocks noChangeShapeType="1"/>
          </p:cNvSpPr>
          <p:nvPr/>
        </p:nvSpPr>
        <p:spPr bwMode="auto">
          <a:xfrm>
            <a:off x="2539711" y="2438455"/>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0" name="Text Box 26">
            <a:extLst>
              <a:ext uri="{FF2B5EF4-FFF2-40B4-BE49-F238E27FC236}">
                <a16:creationId xmlns:a16="http://schemas.microsoft.com/office/drawing/2014/main" id="{0ED9175A-7497-DD4F-9C18-ACF0B19F7B51}"/>
              </a:ext>
            </a:extLst>
          </p:cNvPr>
          <p:cNvSpPr txBox="1">
            <a:spLocks noChangeArrowheads="1"/>
          </p:cNvSpPr>
          <p:nvPr/>
        </p:nvSpPr>
        <p:spPr bwMode="auto">
          <a:xfrm>
            <a:off x="2496849" y="2420992"/>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531" name="Line 27">
            <a:extLst>
              <a:ext uri="{FF2B5EF4-FFF2-40B4-BE49-F238E27FC236}">
                <a16:creationId xmlns:a16="http://schemas.microsoft.com/office/drawing/2014/main" id="{FD58D124-018E-3848-9BB8-DBD51A4D851F}"/>
              </a:ext>
            </a:extLst>
          </p:cNvPr>
          <p:cNvSpPr>
            <a:spLocks noChangeShapeType="1"/>
          </p:cNvSpPr>
          <p:nvPr/>
        </p:nvSpPr>
        <p:spPr bwMode="auto">
          <a:xfrm>
            <a:off x="2547649" y="2759130"/>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2" name="Line 28">
            <a:extLst>
              <a:ext uri="{FF2B5EF4-FFF2-40B4-BE49-F238E27FC236}">
                <a16:creationId xmlns:a16="http://schemas.microsoft.com/office/drawing/2014/main" id="{15074162-585A-BC41-91A3-96670F676188}"/>
              </a:ext>
            </a:extLst>
          </p:cNvPr>
          <p:cNvSpPr>
            <a:spLocks noChangeShapeType="1"/>
          </p:cNvSpPr>
          <p:nvPr/>
        </p:nvSpPr>
        <p:spPr bwMode="auto">
          <a:xfrm>
            <a:off x="2533361" y="3068692"/>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3" name="Line 29">
            <a:extLst>
              <a:ext uri="{FF2B5EF4-FFF2-40B4-BE49-F238E27FC236}">
                <a16:creationId xmlns:a16="http://schemas.microsoft.com/office/drawing/2014/main" id="{23B1C83D-9CD1-7141-80E9-B23AF1A120DD}"/>
              </a:ext>
            </a:extLst>
          </p:cNvPr>
          <p:cNvSpPr>
            <a:spLocks noChangeShapeType="1"/>
          </p:cNvSpPr>
          <p:nvPr/>
        </p:nvSpPr>
        <p:spPr bwMode="auto">
          <a:xfrm>
            <a:off x="2533361" y="3354442"/>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4" name="Text Box 26">
            <a:extLst>
              <a:ext uri="{FF2B5EF4-FFF2-40B4-BE49-F238E27FC236}">
                <a16:creationId xmlns:a16="http://schemas.microsoft.com/office/drawing/2014/main" id="{18FD1BAC-22E0-E743-8D85-AD83603D9B8E}"/>
              </a:ext>
            </a:extLst>
          </p:cNvPr>
          <p:cNvSpPr txBox="1">
            <a:spLocks noChangeArrowheads="1"/>
          </p:cNvSpPr>
          <p:nvPr/>
        </p:nvSpPr>
        <p:spPr bwMode="auto">
          <a:xfrm>
            <a:off x="2531774" y="1668517"/>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535" name="Text Box 26">
            <a:extLst>
              <a:ext uri="{FF2B5EF4-FFF2-40B4-BE49-F238E27FC236}">
                <a16:creationId xmlns:a16="http://schemas.microsoft.com/office/drawing/2014/main" id="{FA894B51-006F-1749-B20E-08F2DE8012E4}"/>
              </a:ext>
            </a:extLst>
          </p:cNvPr>
          <p:cNvSpPr txBox="1">
            <a:spLocks noChangeArrowheads="1"/>
          </p:cNvSpPr>
          <p:nvPr/>
        </p:nvSpPr>
        <p:spPr bwMode="auto">
          <a:xfrm>
            <a:off x="2487324" y="3325867"/>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536" name="Text Box 26">
            <a:extLst>
              <a:ext uri="{FF2B5EF4-FFF2-40B4-BE49-F238E27FC236}">
                <a16:creationId xmlns:a16="http://schemas.microsoft.com/office/drawing/2014/main" id="{986C06D0-2FCC-3C4A-8B26-E47FEACB6A76}"/>
              </a:ext>
            </a:extLst>
          </p:cNvPr>
          <p:cNvSpPr txBox="1">
            <a:spLocks noChangeArrowheads="1"/>
          </p:cNvSpPr>
          <p:nvPr/>
        </p:nvSpPr>
        <p:spPr bwMode="auto">
          <a:xfrm>
            <a:off x="2506374" y="3040117"/>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537" name="Text Box 26">
            <a:extLst>
              <a:ext uri="{FF2B5EF4-FFF2-40B4-BE49-F238E27FC236}">
                <a16:creationId xmlns:a16="http://schemas.microsoft.com/office/drawing/2014/main" id="{D076C0F4-C178-3E40-A5A0-D9949817A0D5}"/>
              </a:ext>
            </a:extLst>
          </p:cNvPr>
          <p:cNvSpPr txBox="1">
            <a:spLocks noChangeArrowheads="1"/>
          </p:cNvSpPr>
          <p:nvPr/>
        </p:nvSpPr>
        <p:spPr bwMode="auto">
          <a:xfrm>
            <a:off x="2496849" y="2744842"/>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538" name="Oval 19">
            <a:extLst>
              <a:ext uri="{FF2B5EF4-FFF2-40B4-BE49-F238E27FC236}">
                <a16:creationId xmlns:a16="http://schemas.microsoft.com/office/drawing/2014/main" id="{2A71094C-18F7-1C46-8C86-7D8D2BCF2A4A}"/>
              </a:ext>
            </a:extLst>
          </p:cNvPr>
          <p:cNvSpPr>
            <a:spLocks noChangeArrowheads="1"/>
          </p:cNvSpPr>
          <p:nvPr/>
        </p:nvSpPr>
        <p:spPr bwMode="auto">
          <a:xfrm>
            <a:off x="2866736" y="1954267"/>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P1</a:t>
            </a:r>
            <a:endPar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539" name="Group 20">
            <a:extLst>
              <a:ext uri="{FF2B5EF4-FFF2-40B4-BE49-F238E27FC236}">
                <a16:creationId xmlns:a16="http://schemas.microsoft.com/office/drawing/2014/main" id="{554821E9-E611-EF4C-B4ED-D5A7C0CB1055}"/>
              </a:ext>
            </a:extLst>
          </p:cNvPr>
          <p:cNvGrpSpPr>
            <a:grpSpLocks/>
          </p:cNvGrpSpPr>
          <p:nvPr/>
        </p:nvGrpSpPr>
        <p:grpSpPr bwMode="auto">
          <a:xfrm>
            <a:off x="2834986" y="2278117"/>
            <a:ext cx="620713" cy="228600"/>
            <a:chOff x="1287" y="2524"/>
            <a:chExt cx="260" cy="100"/>
          </a:xfrm>
        </p:grpSpPr>
        <p:sp>
          <p:nvSpPr>
            <p:cNvPr id="540" name="Rectangle 21">
              <a:extLst>
                <a:ext uri="{FF2B5EF4-FFF2-40B4-BE49-F238E27FC236}">
                  <a16:creationId xmlns:a16="http://schemas.microsoft.com/office/drawing/2014/main" id="{BEBEC012-39DF-A541-830E-6FF13ADAE416}"/>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41" name="Rectangle 22">
              <a:extLst>
                <a:ext uri="{FF2B5EF4-FFF2-40B4-BE49-F238E27FC236}">
                  <a16:creationId xmlns:a16="http://schemas.microsoft.com/office/drawing/2014/main" id="{C54558CA-8722-654B-8BA0-93D5C1A67599}"/>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42" name="Rectangle 23">
              <a:extLst>
                <a:ext uri="{FF2B5EF4-FFF2-40B4-BE49-F238E27FC236}">
                  <a16:creationId xmlns:a16="http://schemas.microsoft.com/office/drawing/2014/main" id="{4ECE78D1-C229-D44C-8946-E5D845D77BF2}"/>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43" name="Rectangle 24">
              <a:extLst>
                <a:ext uri="{FF2B5EF4-FFF2-40B4-BE49-F238E27FC236}">
                  <a16:creationId xmlns:a16="http://schemas.microsoft.com/office/drawing/2014/main" id="{5E3A5BD1-1D56-EA42-9427-8F0D4DE4565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544" name="Rectangle 23">
            <a:extLst>
              <a:ext uri="{FF2B5EF4-FFF2-40B4-BE49-F238E27FC236}">
                <a16:creationId xmlns:a16="http://schemas.microsoft.com/office/drawing/2014/main" id="{9E1F493A-E899-D74E-919F-F4A60AE16A91}"/>
              </a:ext>
            </a:extLst>
          </p:cNvPr>
          <p:cNvSpPr>
            <a:spLocks noChangeArrowheads="1"/>
          </p:cNvSpPr>
          <p:nvPr/>
        </p:nvSpPr>
        <p:spPr bwMode="auto">
          <a:xfrm>
            <a:off x="5067011" y="1390705"/>
            <a:ext cx="2254250"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5" name="Rectangle 24">
            <a:extLst>
              <a:ext uri="{FF2B5EF4-FFF2-40B4-BE49-F238E27FC236}">
                <a16:creationId xmlns:a16="http://schemas.microsoft.com/office/drawing/2014/main" id="{49A0180F-5303-6E4C-99BF-19A56AAC7C47}"/>
              </a:ext>
            </a:extLst>
          </p:cNvPr>
          <p:cNvSpPr>
            <a:spLocks noChangeArrowheads="1"/>
          </p:cNvSpPr>
          <p:nvPr/>
        </p:nvSpPr>
        <p:spPr bwMode="auto">
          <a:xfrm>
            <a:off x="5013036" y="1468492"/>
            <a:ext cx="22256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6" name="Text Box 26">
            <a:extLst>
              <a:ext uri="{FF2B5EF4-FFF2-40B4-BE49-F238E27FC236}">
                <a16:creationId xmlns:a16="http://schemas.microsoft.com/office/drawing/2014/main" id="{23645F4E-01B1-3349-9A7F-2F24FC4C20C1}"/>
              </a:ext>
            </a:extLst>
          </p:cNvPr>
          <p:cNvSpPr txBox="1">
            <a:spLocks noChangeArrowheads="1"/>
          </p:cNvSpPr>
          <p:nvPr/>
        </p:nvSpPr>
        <p:spPr bwMode="auto">
          <a:xfrm>
            <a:off x="5438486" y="2197155"/>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547" name="Text Box 26">
            <a:extLst>
              <a:ext uri="{FF2B5EF4-FFF2-40B4-BE49-F238E27FC236}">
                <a16:creationId xmlns:a16="http://schemas.microsoft.com/office/drawing/2014/main" id="{9BED65C6-B309-8B4D-A068-E19EDFD116B4}"/>
              </a:ext>
            </a:extLst>
          </p:cNvPr>
          <p:cNvSpPr txBox="1">
            <a:spLocks noChangeArrowheads="1"/>
          </p:cNvSpPr>
          <p:nvPr/>
        </p:nvSpPr>
        <p:spPr bwMode="auto">
          <a:xfrm>
            <a:off x="4839204" y="1421151"/>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548" name="Text Box 26">
            <a:extLst>
              <a:ext uri="{FF2B5EF4-FFF2-40B4-BE49-F238E27FC236}">
                <a16:creationId xmlns:a16="http://schemas.microsoft.com/office/drawing/2014/main" id="{3CB9E7E9-E087-BE49-8C38-35C7E48BA8C9}"/>
              </a:ext>
            </a:extLst>
          </p:cNvPr>
          <p:cNvSpPr txBox="1">
            <a:spLocks noChangeArrowheads="1"/>
          </p:cNvSpPr>
          <p:nvPr/>
        </p:nvSpPr>
        <p:spPr bwMode="auto">
          <a:xfrm>
            <a:off x="5432136" y="3102030"/>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549" name="Text Box 26">
            <a:extLst>
              <a:ext uri="{FF2B5EF4-FFF2-40B4-BE49-F238E27FC236}">
                <a16:creationId xmlns:a16="http://schemas.microsoft.com/office/drawing/2014/main" id="{75F58D18-0976-1447-9AE8-E0B265BD816E}"/>
              </a:ext>
            </a:extLst>
          </p:cNvPr>
          <p:cNvSpPr txBox="1">
            <a:spLocks noChangeArrowheads="1"/>
          </p:cNvSpPr>
          <p:nvPr/>
        </p:nvSpPr>
        <p:spPr bwMode="auto">
          <a:xfrm>
            <a:off x="5432136" y="2816280"/>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551" name="Rectangle 23">
            <a:extLst>
              <a:ext uri="{FF2B5EF4-FFF2-40B4-BE49-F238E27FC236}">
                <a16:creationId xmlns:a16="http://schemas.microsoft.com/office/drawing/2014/main" id="{32D4A7B1-DBDA-2B47-8511-4BF8176AC42D}"/>
              </a:ext>
            </a:extLst>
          </p:cNvPr>
          <p:cNvSpPr>
            <a:spLocks noChangeArrowheads="1"/>
          </p:cNvSpPr>
          <p:nvPr/>
        </p:nvSpPr>
        <p:spPr bwMode="auto">
          <a:xfrm>
            <a:off x="8202324" y="1616130"/>
            <a:ext cx="1296987"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2" name="Rectangle 24">
            <a:extLst>
              <a:ext uri="{FF2B5EF4-FFF2-40B4-BE49-F238E27FC236}">
                <a16:creationId xmlns:a16="http://schemas.microsoft.com/office/drawing/2014/main" id="{DAED2C2D-612B-9147-A573-0082B49107C3}"/>
              </a:ext>
            </a:extLst>
          </p:cNvPr>
          <p:cNvSpPr>
            <a:spLocks noChangeArrowheads="1"/>
          </p:cNvSpPr>
          <p:nvPr/>
        </p:nvSpPr>
        <p:spPr bwMode="auto">
          <a:xfrm>
            <a:off x="8005474" y="1657405"/>
            <a:ext cx="1631950"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3" name="Text Box 26">
            <a:extLst>
              <a:ext uri="{FF2B5EF4-FFF2-40B4-BE49-F238E27FC236}">
                <a16:creationId xmlns:a16="http://schemas.microsoft.com/office/drawing/2014/main" id="{892F681F-FE7B-A849-886C-3DB4B71509FA}"/>
              </a:ext>
            </a:extLst>
          </p:cNvPr>
          <p:cNvSpPr txBox="1">
            <a:spLocks noChangeArrowheads="1"/>
          </p:cNvSpPr>
          <p:nvPr/>
        </p:nvSpPr>
        <p:spPr bwMode="auto">
          <a:xfrm>
            <a:off x="8130886" y="2413055"/>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554" name="Text Box 26">
            <a:extLst>
              <a:ext uri="{FF2B5EF4-FFF2-40B4-BE49-F238E27FC236}">
                <a16:creationId xmlns:a16="http://schemas.microsoft.com/office/drawing/2014/main" id="{5491EDD3-2B63-BB4B-87FA-02E376F65B7B}"/>
              </a:ext>
            </a:extLst>
          </p:cNvPr>
          <p:cNvSpPr txBox="1">
            <a:spLocks noChangeArrowheads="1"/>
          </p:cNvSpPr>
          <p:nvPr/>
        </p:nvSpPr>
        <p:spPr bwMode="auto">
          <a:xfrm>
            <a:off x="8165811" y="1660580"/>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555" name="Text Box 26">
            <a:extLst>
              <a:ext uri="{FF2B5EF4-FFF2-40B4-BE49-F238E27FC236}">
                <a16:creationId xmlns:a16="http://schemas.microsoft.com/office/drawing/2014/main" id="{0FB3A86D-FFE9-EE49-AD2D-1E57E4F89BB1}"/>
              </a:ext>
            </a:extLst>
          </p:cNvPr>
          <p:cNvSpPr txBox="1">
            <a:spLocks noChangeArrowheads="1"/>
          </p:cNvSpPr>
          <p:nvPr/>
        </p:nvSpPr>
        <p:spPr bwMode="auto">
          <a:xfrm>
            <a:off x="8173749" y="3317930"/>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556" name="Text Box 26">
            <a:extLst>
              <a:ext uri="{FF2B5EF4-FFF2-40B4-BE49-F238E27FC236}">
                <a16:creationId xmlns:a16="http://schemas.microsoft.com/office/drawing/2014/main" id="{9835580D-BB7F-E64A-B442-691428929F13}"/>
              </a:ext>
            </a:extLst>
          </p:cNvPr>
          <p:cNvSpPr txBox="1">
            <a:spLocks noChangeArrowheads="1"/>
          </p:cNvSpPr>
          <p:nvPr/>
        </p:nvSpPr>
        <p:spPr bwMode="auto">
          <a:xfrm>
            <a:off x="8140411" y="3032180"/>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557" name="Text Box 26">
            <a:extLst>
              <a:ext uri="{FF2B5EF4-FFF2-40B4-BE49-F238E27FC236}">
                <a16:creationId xmlns:a16="http://schemas.microsoft.com/office/drawing/2014/main" id="{31A0CB7D-BCCB-D34A-A890-C07347817887}"/>
              </a:ext>
            </a:extLst>
          </p:cNvPr>
          <p:cNvSpPr txBox="1">
            <a:spLocks noChangeArrowheads="1"/>
          </p:cNvSpPr>
          <p:nvPr/>
        </p:nvSpPr>
        <p:spPr bwMode="auto">
          <a:xfrm>
            <a:off x="8130886" y="2736905"/>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558" name="Oval 53">
            <a:extLst>
              <a:ext uri="{FF2B5EF4-FFF2-40B4-BE49-F238E27FC236}">
                <a16:creationId xmlns:a16="http://schemas.microsoft.com/office/drawing/2014/main" id="{F992062B-7A21-DE43-9A4C-83CB3E9CB13F}"/>
              </a:ext>
            </a:extLst>
          </p:cNvPr>
          <p:cNvSpPr>
            <a:spLocks noChangeArrowheads="1"/>
          </p:cNvSpPr>
          <p:nvPr/>
        </p:nvSpPr>
        <p:spPr bwMode="auto">
          <a:xfrm>
            <a:off x="8086436" y="1954267"/>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P2</a:t>
            </a:r>
          </a:p>
        </p:txBody>
      </p:sp>
      <p:sp>
        <p:nvSpPr>
          <p:cNvPr id="559" name="Freeform 54">
            <a:extLst>
              <a:ext uri="{FF2B5EF4-FFF2-40B4-BE49-F238E27FC236}">
                <a16:creationId xmlns:a16="http://schemas.microsoft.com/office/drawing/2014/main" id="{AC38FC98-798D-384B-B25B-E64D646DDFC5}"/>
              </a:ext>
            </a:extLst>
          </p:cNvPr>
          <p:cNvSpPr>
            <a:spLocks/>
          </p:cNvSpPr>
          <p:nvPr/>
        </p:nvSpPr>
        <p:spPr bwMode="auto">
          <a:xfrm>
            <a:off x="9661236" y="1636767"/>
            <a:ext cx="504825" cy="2133600"/>
          </a:xfrm>
          <a:custGeom>
            <a:avLst/>
            <a:gdLst>
              <a:gd name="T0" fmla="*/ 2147483647 w 318"/>
              <a:gd name="T1" fmla="*/ 2147483647 h 1344"/>
              <a:gd name="T2" fmla="*/ 2147483647 w 318"/>
              <a:gd name="T3" fmla="*/ 0 h 1344"/>
              <a:gd name="T4" fmla="*/ 0 w 318"/>
              <a:gd name="T5" fmla="*/ 2147483647 h 1344"/>
              <a:gd name="T6" fmla="*/ 2147483647 w 318"/>
              <a:gd name="T7" fmla="*/ 2147483647 h 1344"/>
              <a:gd name="T8" fmla="*/ 2147483647 w 318"/>
              <a:gd name="T9" fmla="*/ 2147483647 h 1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344">
                <a:moveTo>
                  <a:pt x="318" y="1344"/>
                </a:moveTo>
                <a:lnTo>
                  <a:pt x="12" y="0"/>
                </a:lnTo>
                <a:lnTo>
                  <a:pt x="0" y="1224"/>
                </a:lnTo>
                <a:lnTo>
                  <a:pt x="121" y="1344"/>
                </a:lnTo>
                <a:lnTo>
                  <a:pt x="318" y="1344"/>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68" name="Text Box 93">
            <a:extLst>
              <a:ext uri="{FF2B5EF4-FFF2-40B4-BE49-F238E27FC236}">
                <a16:creationId xmlns:a16="http://schemas.microsoft.com/office/drawing/2014/main" id="{28913095-A052-0A42-8972-4D75538256AD}"/>
              </a:ext>
            </a:extLst>
          </p:cNvPr>
          <p:cNvSpPr txBox="1">
            <a:spLocks noChangeArrowheads="1"/>
          </p:cNvSpPr>
          <p:nvPr/>
        </p:nvSpPr>
        <p:spPr bwMode="auto">
          <a:xfrm flipH="1">
            <a:off x="1723736" y="4418067"/>
            <a:ext cx="1147763" cy="53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charset="0"/>
                <a:ea typeface="ＭＳ Ｐゴシック" charset="0"/>
                <a:cs typeface="+mn-cs"/>
              </a:rPr>
              <a:t>host: IP address A</a:t>
            </a:r>
          </a:p>
        </p:txBody>
      </p:sp>
      <p:sp>
        <p:nvSpPr>
          <p:cNvPr id="569" name="Text Box 94">
            <a:extLst>
              <a:ext uri="{FF2B5EF4-FFF2-40B4-BE49-F238E27FC236}">
                <a16:creationId xmlns:a16="http://schemas.microsoft.com/office/drawing/2014/main" id="{E982CF1A-0928-6A45-8462-D083EBC09BA7}"/>
              </a:ext>
            </a:extLst>
          </p:cNvPr>
          <p:cNvSpPr txBox="1">
            <a:spLocks noChangeArrowheads="1"/>
          </p:cNvSpPr>
          <p:nvPr/>
        </p:nvSpPr>
        <p:spPr bwMode="auto">
          <a:xfrm flipH="1">
            <a:off x="9480261" y="4314880"/>
            <a:ext cx="1147763" cy="53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Gill Sans MT" charset="0"/>
                <a:ea typeface="ＭＳ Ｐゴシック" charset="0"/>
                <a:cs typeface="+mn-cs"/>
              </a:rPr>
              <a:t>host: IP address C</a:t>
            </a:r>
          </a:p>
        </p:txBody>
      </p:sp>
      <p:sp>
        <p:nvSpPr>
          <p:cNvPr id="570" name="Line 96">
            <a:extLst>
              <a:ext uri="{FF2B5EF4-FFF2-40B4-BE49-F238E27FC236}">
                <a16:creationId xmlns:a16="http://schemas.microsoft.com/office/drawing/2014/main" id="{2EEED614-F433-E440-B256-A6E56708BB1E}"/>
              </a:ext>
            </a:extLst>
          </p:cNvPr>
          <p:cNvSpPr>
            <a:spLocks noChangeShapeType="1"/>
          </p:cNvSpPr>
          <p:nvPr/>
        </p:nvSpPr>
        <p:spPr bwMode="auto">
          <a:xfrm>
            <a:off x="4989224" y="3144892"/>
            <a:ext cx="2233612"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1" name="Line 97">
            <a:extLst>
              <a:ext uri="{FF2B5EF4-FFF2-40B4-BE49-F238E27FC236}">
                <a16:creationId xmlns:a16="http://schemas.microsoft.com/office/drawing/2014/main" id="{098FD8B8-DDC2-8146-812C-346AC97FA30A}"/>
              </a:ext>
            </a:extLst>
          </p:cNvPr>
          <p:cNvSpPr>
            <a:spLocks noChangeShapeType="1"/>
          </p:cNvSpPr>
          <p:nvPr/>
        </p:nvSpPr>
        <p:spPr bwMode="auto">
          <a:xfrm>
            <a:off x="5005099" y="2843267"/>
            <a:ext cx="2233612"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2" name="Text Box 26">
            <a:extLst>
              <a:ext uri="{FF2B5EF4-FFF2-40B4-BE49-F238E27FC236}">
                <a16:creationId xmlns:a16="http://schemas.microsoft.com/office/drawing/2014/main" id="{8BEC305F-DB39-A945-9B16-8D9FBE53F071}"/>
              </a:ext>
            </a:extLst>
          </p:cNvPr>
          <p:cNvSpPr txBox="1">
            <a:spLocks noChangeArrowheads="1"/>
          </p:cNvSpPr>
          <p:nvPr/>
        </p:nvSpPr>
        <p:spPr bwMode="auto">
          <a:xfrm>
            <a:off x="5392449" y="2508305"/>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573" name="Line 99">
            <a:extLst>
              <a:ext uri="{FF2B5EF4-FFF2-40B4-BE49-F238E27FC236}">
                <a16:creationId xmlns:a16="http://schemas.microsoft.com/office/drawing/2014/main" id="{7CB610F0-F0BE-7D49-8D7A-0F03DEB1C350}"/>
              </a:ext>
            </a:extLst>
          </p:cNvPr>
          <p:cNvSpPr>
            <a:spLocks noChangeShapeType="1"/>
          </p:cNvSpPr>
          <p:nvPr/>
        </p:nvSpPr>
        <p:spPr bwMode="auto">
          <a:xfrm>
            <a:off x="5008274" y="2521005"/>
            <a:ext cx="2233612"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4" name="Line 100">
            <a:extLst>
              <a:ext uri="{FF2B5EF4-FFF2-40B4-BE49-F238E27FC236}">
                <a16:creationId xmlns:a16="http://schemas.microsoft.com/office/drawing/2014/main" id="{1D31CBE9-4A8E-BC4A-A036-BA509B6CF5EA}"/>
              </a:ext>
            </a:extLst>
          </p:cNvPr>
          <p:cNvSpPr>
            <a:spLocks noChangeShapeType="1"/>
          </p:cNvSpPr>
          <p:nvPr/>
        </p:nvSpPr>
        <p:spPr bwMode="auto">
          <a:xfrm>
            <a:off x="5011449" y="2198742"/>
            <a:ext cx="2233612"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 name="Group 2">
            <a:extLst>
              <a:ext uri="{FF2B5EF4-FFF2-40B4-BE49-F238E27FC236}">
                <a16:creationId xmlns:a16="http://schemas.microsoft.com/office/drawing/2014/main" id="{CA6CBEBD-BE31-614F-81F3-D5F34A23949A}"/>
              </a:ext>
            </a:extLst>
          </p:cNvPr>
          <p:cNvGrpSpPr/>
          <p:nvPr/>
        </p:nvGrpSpPr>
        <p:grpSpPr>
          <a:xfrm>
            <a:off x="5132099" y="1727255"/>
            <a:ext cx="598487" cy="561975"/>
            <a:chOff x="5132099" y="1727255"/>
            <a:chExt cx="598487" cy="561975"/>
          </a:xfrm>
        </p:grpSpPr>
        <p:sp>
          <p:nvSpPr>
            <p:cNvPr id="550" name="Oval 36">
              <a:extLst>
                <a:ext uri="{FF2B5EF4-FFF2-40B4-BE49-F238E27FC236}">
                  <a16:creationId xmlns:a16="http://schemas.microsoft.com/office/drawing/2014/main" id="{2A7F5798-BB67-5141-90FB-F51D589E31C6}"/>
                </a:ext>
              </a:extLst>
            </p:cNvPr>
            <p:cNvSpPr>
              <a:spLocks noChangeArrowheads="1"/>
            </p:cNvSpPr>
            <p:nvPr/>
          </p:nvSpPr>
          <p:spPr bwMode="auto">
            <a:xfrm>
              <a:off x="5132099" y="1727255"/>
              <a:ext cx="598487"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P4</a:t>
              </a:r>
            </a:p>
          </p:txBody>
        </p:sp>
        <p:grpSp>
          <p:nvGrpSpPr>
            <p:cNvPr id="575" name="Group 101">
              <a:extLst>
                <a:ext uri="{FF2B5EF4-FFF2-40B4-BE49-F238E27FC236}">
                  <a16:creationId xmlns:a16="http://schemas.microsoft.com/office/drawing/2014/main" id="{91441727-AAD7-1140-AF05-A3D324B8DC6B}"/>
                </a:ext>
              </a:extLst>
            </p:cNvPr>
            <p:cNvGrpSpPr>
              <a:grpSpLocks/>
            </p:cNvGrpSpPr>
            <p:nvPr/>
          </p:nvGrpSpPr>
          <p:grpSpPr bwMode="auto">
            <a:xfrm>
              <a:off x="5187661" y="2060630"/>
              <a:ext cx="473075" cy="228600"/>
              <a:chOff x="1287" y="2524"/>
              <a:chExt cx="260" cy="100"/>
            </a:xfrm>
          </p:grpSpPr>
          <p:sp>
            <p:nvSpPr>
              <p:cNvPr id="576" name="Rectangle 102">
                <a:extLst>
                  <a:ext uri="{FF2B5EF4-FFF2-40B4-BE49-F238E27FC236}">
                    <a16:creationId xmlns:a16="http://schemas.microsoft.com/office/drawing/2014/main" id="{70206F36-B050-C844-A36F-47D4A71EE355}"/>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7" name="Rectangle 103">
                <a:extLst>
                  <a:ext uri="{FF2B5EF4-FFF2-40B4-BE49-F238E27FC236}">
                    <a16:creationId xmlns:a16="http://schemas.microsoft.com/office/drawing/2014/main" id="{5F70B84F-C600-BF41-9794-BB79AB85B4E5}"/>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8" name="Rectangle 104">
                <a:extLst>
                  <a:ext uri="{FF2B5EF4-FFF2-40B4-BE49-F238E27FC236}">
                    <a16:creationId xmlns:a16="http://schemas.microsoft.com/office/drawing/2014/main" id="{9352E66B-31B1-0244-9A00-013E38F02047}"/>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9" name="Rectangle 105">
                <a:extLst>
                  <a:ext uri="{FF2B5EF4-FFF2-40B4-BE49-F238E27FC236}">
                    <a16:creationId xmlns:a16="http://schemas.microsoft.com/office/drawing/2014/main" id="{A72F3B32-D2F7-184C-B710-25A136D5D062}"/>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8" name="Group 7">
            <a:extLst>
              <a:ext uri="{FF2B5EF4-FFF2-40B4-BE49-F238E27FC236}">
                <a16:creationId xmlns:a16="http://schemas.microsoft.com/office/drawing/2014/main" id="{AFA75465-6D00-BC4D-8419-C94B1D3F019D}"/>
              </a:ext>
            </a:extLst>
          </p:cNvPr>
          <p:cNvGrpSpPr/>
          <p:nvPr/>
        </p:nvGrpSpPr>
        <p:grpSpPr>
          <a:xfrm>
            <a:off x="5827424" y="1730430"/>
            <a:ext cx="598487" cy="563562"/>
            <a:chOff x="5827424" y="1730430"/>
            <a:chExt cx="598487" cy="563562"/>
          </a:xfrm>
        </p:grpSpPr>
        <p:sp>
          <p:nvSpPr>
            <p:cNvPr id="581" name="Oval 112">
              <a:extLst>
                <a:ext uri="{FF2B5EF4-FFF2-40B4-BE49-F238E27FC236}">
                  <a16:creationId xmlns:a16="http://schemas.microsoft.com/office/drawing/2014/main" id="{1A7AFB65-C131-864D-BB01-D752C9A2B6C2}"/>
                </a:ext>
              </a:extLst>
            </p:cNvPr>
            <p:cNvSpPr>
              <a:spLocks noChangeArrowheads="1"/>
            </p:cNvSpPr>
            <p:nvPr/>
          </p:nvSpPr>
          <p:spPr bwMode="auto">
            <a:xfrm>
              <a:off x="5827424" y="1730430"/>
              <a:ext cx="598487"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P5</a:t>
              </a:r>
            </a:p>
          </p:txBody>
        </p:sp>
        <p:grpSp>
          <p:nvGrpSpPr>
            <p:cNvPr id="582" name="Group 118">
              <a:extLst>
                <a:ext uri="{FF2B5EF4-FFF2-40B4-BE49-F238E27FC236}">
                  <a16:creationId xmlns:a16="http://schemas.microsoft.com/office/drawing/2014/main" id="{72BEDA86-D9D6-634C-B8D0-F4A3A594F27F}"/>
                </a:ext>
              </a:extLst>
            </p:cNvPr>
            <p:cNvGrpSpPr>
              <a:grpSpLocks/>
            </p:cNvGrpSpPr>
            <p:nvPr/>
          </p:nvGrpSpPr>
          <p:grpSpPr bwMode="auto">
            <a:xfrm>
              <a:off x="5892511" y="2065392"/>
              <a:ext cx="473075" cy="228600"/>
              <a:chOff x="1287" y="2524"/>
              <a:chExt cx="260" cy="100"/>
            </a:xfrm>
          </p:grpSpPr>
          <p:sp>
            <p:nvSpPr>
              <p:cNvPr id="583" name="Rectangle 119">
                <a:extLst>
                  <a:ext uri="{FF2B5EF4-FFF2-40B4-BE49-F238E27FC236}">
                    <a16:creationId xmlns:a16="http://schemas.microsoft.com/office/drawing/2014/main" id="{967F16BC-79F0-D947-BF48-B3D4DFC37607}"/>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4" name="Rectangle 120">
                <a:extLst>
                  <a:ext uri="{FF2B5EF4-FFF2-40B4-BE49-F238E27FC236}">
                    <a16:creationId xmlns:a16="http://schemas.microsoft.com/office/drawing/2014/main" id="{E857091F-6411-DE41-A408-86F1597775F1}"/>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5" name="Rectangle 121">
                <a:extLst>
                  <a:ext uri="{FF2B5EF4-FFF2-40B4-BE49-F238E27FC236}">
                    <a16:creationId xmlns:a16="http://schemas.microsoft.com/office/drawing/2014/main" id="{10EEFABE-8406-A849-8F8B-3E87430B80EE}"/>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6" name="Rectangle 122">
                <a:extLst>
                  <a:ext uri="{FF2B5EF4-FFF2-40B4-BE49-F238E27FC236}">
                    <a16:creationId xmlns:a16="http://schemas.microsoft.com/office/drawing/2014/main" id="{65CA8326-C8A6-0740-8CBC-12905C529885}"/>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9" name="Group 8">
            <a:extLst>
              <a:ext uri="{FF2B5EF4-FFF2-40B4-BE49-F238E27FC236}">
                <a16:creationId xmlns:a16="http://schemas.microsoft.com/office/drawing/2014/main" id="{3E406B3E-B52C-9248-AC3E-61F4F65ED5B5}"/>
              </a:ext>
            </a:extLst>
          </p:cNvPr>
          <p:cNvGrpSpPr/>
          <p:nvPr/>
        </p:nvGrpSpPr>
        <p:grpSpPr>
          <a:xfrm>
            <a:off x="6498936" y="1732017"/>
            <a:ext cx="598488" cy="566738"/>
            <a:chOff x="6498936" y="1732017"/>
            <a:chExt cx="598488" cy="566738"/>
          </a:xfrm>
        </p:grpSpPr>
        <p:sp>
          <p:nvSpPr>
            <p:cNvPr id="580" name="Oval 106">
              <a:extLst>
                <a:ext uri="{FF2B5EF4-FFF2-40B4-BE49-F238E27FC236}">
                  <a16:creationId xmlns:a16="http://schemas.microsoft.com/office/drawing/2014/main" id="{775F6544-1FEC-F148-8D8D-09EF67871450}"/>
                </a:ext>
              </a:extLst>
            </p:cNvPr>
            <p:cNvSpPr>
              <a:spLocks noChangeArrowheads="1"/>
            </p:cNvSpPr>
            <p:nvPr/>
          </p:nvSpPr>
          <p:spPr bwMode="auto">
            <a:xfrm>
              <a:off x="6498936" y="1732017"/>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P6</a:t>
              </a:r>
            </a:p>
          </p:txBody>
        </p:sp>
        <p:grpSp>
          <p:nvGrpSpPr>
            <p:cNvPr id="587" name="Group 123">
              <a:extLst>
                <a:ext uri="{FF2B5EF4-FFF2-40B4-BE49-F238E27FC236}">
                  <a16:creationId xmlns:a16="http://schemas.microsoft.com/office/drawing/2014/main" id="{997E9D96-904C-5A46-A87E-C65B0FD83028}"/>
                </a:ext>
              </a:extLst>
            </p:cNvPr>
            <p:cNvGrpSpPr>
              <a:grpSpLocks/>
            </p:cNvGrpSpPr>
            <p:nvPr/>
          </p:nvGrpSpPr>
          <p:grpSpPr bwMode="auto">
            <a:xfrm>
              <a:off x="6564024" y="2070155"/>
              <a:ext cx="473075" cy="228600"/>
              <a:chOff x="1287" y="2524"/>
              <a:chExt cx="260" cy="100"/>
            </a:xfrm>
          </p:grpSpPr>
          <p:sp>
            <p:nvSpPr>
              <p:cNvPr id="588" name="Rectangle 124">
                <a:extLst>
                  <a:ext uri="{FF2B5EF4-FFF2-40B4-BE49-F238E27FC236}">
                    <a16:creationId xmlns:a16="http://schemas.microsoft.com/office/drawing/2014/main" id="{83A5305C-938A-3540-92FC-D9E6B3AA52E9}"/>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9" name="Rectangle 125">
                <a:extLst>
                  <a:ext uri="{FF2B5EF4-FFF2-40B4-BE49-F238E27FC236}">
                    <a16:creationId xmlns:a16="http://schemas.microsoft.com/office/drawing/2014/main" id="{5B51F3FA-BED2-9741-B674-7BC7A9E263FC}"/>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0" name="Rectangle 126">
                <a:extLst>
                  <a:ext uri="{FF2B5EF4-FFF2-40B4-BE49-F238E27FC236}">
                    <a16:creationId xmlns:a16="http://schemas.microsoft.com/office/drawing/2014/main" id="{79C8DFFC-9ECB-D741-B85F-80F0EF7532BF}"/>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1" name="Rectangle 127">
                <a:extLst>
                  <a:ext uri="{FF2B5EF4-FFF2-40B4-BE49-F238E27FC236}">
                    <a16:creationId xmlns:a16="http://schemas.microsoft.com/office/drawing/2014/main" id="{978D323D-4AE7-9141-B532-67630F4025D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592" name="Line 133">
            <a:extLst>
              <a:ext uri="{FF2B5EF4-FFF2-40B4-BE49-F238E27FC236}">
                <a16:creationId xmlns:a16="http://schemas.microsoft.com/office/drawing/2014/main" id="{B3924FC9-2487-424F-B323-57225BB1F6F0}"/>
              </a:ext>
            </a:extLst>
          </p:cNvPr>
          <p:cNvSpPr>
            <a:spLocks noChangeShapeType="1"/>
          </p:cNvSpPr>
          <p:nvPr/>
        </p:nvSpPr>
        <p:spPr bwMode="auto">
          <a:xfrm>
            <a:off x="7997536" y="3360792"/>
            <a:ext cx="163830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3" name="Line 134">
            <a:extLst>
              <a:ext uri="{FF2B5EF4-FFF2-40B4-BE49-F238E27FC236}">
                <a16:creationId xmlns:a16="http://schemas.microsoft.com/office/drawing/2014/main" id="{8C5E5D9B-06EC-8040-963A-0448FFE65135}"/>
              </a:ext>
            </a:extLst>
          </p:cNvPr>
          <p:cNvSpPr>
            <a:spLocks noChangeShapeType="1"/>
          </p:cNvSpPr>
          <p:nvPr/>
        </p:nvSpPr>
        <p:spPr bwMode="auto">
          <a:xfrm>
            <a:off x="7988011" y="3065517"/>
            <a:ext cx="163830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4" name="Line 135">
            <a:extLst>
              <a:ext uri="{FF2B5EF4-FFF2-40B4-BE49-F238E27FC236}">
                <a16:creationId xmlns:a16="http://schemas.microsoft.com/office/drawing/2014/main" id="{B6E44884-802F-C140-8F4F-ECCAD20C64C2}"/>
              </a:ext>
            </a:extLst>
          </p:cNvPr>
          <p:cNvSpPr>
            <a:spLocks noChangeShapeType="1"/>
          </p:cNvSpPr>
          <p:nvPr/>
        </p:nvSpPr>
        <p:spPr bwMode="auto">
          <a:xfrm>
            <a:off x="7988011" y="2770242"/>
            <a:ext cx="163830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5" name="Line 136">
            <a:extLst>
              <a:ext uri="{FF2B5EF4-FFF2-40B4-BE49-F238E27FC236}">
                <a16:creationId xmlns:a16="http://schemas.microsoft.com/office/drawing/2014/main" id="{267911A5-63F3-4640-87F3-C5B06264CB37}"/>
              </a:ext>
            </a:extLst>
          </p:cNvPr>
          <p:cNvSpPr>
            <a:spLocks noChangeShapeType="1"/>
          </p:cNvSpPr>
          <p:nvPr/>
        </p:nvSpPr>
        <p:spPr bwMode="auto">
          <a:xfrm>
            <a:off x="7988011" y="2465442"/>
            <a:ext cx="163830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96" name="Group 128">
            <a:extLst>
              <a:ext uri="{FF2B5EF4-FFF2-40B4-BE49-F238E27FC236}">
                <a16:creationId xmlns:a16="http://schemas.microsoft.com/office/drawing/2014/main" id="{7EE1E98D-B6C0-2C4E-AD21-6D19C0FB7F86}"/>
              </a:ext>
            </a:extLst>
          </p:cNvPr>
          <p:cNvGrpSpPr>
            <a:grpSpLocks/>
          </p:cNvGrpSpPr>
          <p:nvPr/>
        </p:nvGrpSpPr>
        <p:grpSpPr bwMode="auto">
          <a:xfrm>
            <a:off x="8140411" y="2292405"/>
            <a:ext cx="473075" cy="228600"/>
            <a:chOff x="1287" y="2524"/>
            <a:chExt cx="260" cy="100"/>
          </a:xfrm>
        </p:grpSpPr>
        <p:sp>
          <p:nvSpPr>
            <p:cNvPr id="597" name="Rectangle 129">
              <a:extLst>
                <a:ext uri="{FF2B5EF4-FFF2-40B4-BE49-F238E27FC236}">
                  <a16:creationId xmlns:a16="http://schemas.microsoft.com/office/drawing/2014/main" id="{61B34E55-D106-A049-9E71-650BFC4F134B}"/>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8" name="Rectangle 130">
              <a:extLst>
                <a:ext uri="{FF2B5EF4-FFF2-40B4-BE49-F238E27FC236}">
                  <a16:creationId xmlns:a16="http://schemas.microsoft.com/office/drawing/2014/main" id="{11316511-2186-B14B-B2A0-0967B623A5F9}"/>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9" name="Rectangle 131">
              <a:extLst>
                <a:ext uri="{FF2B5EF4-FFF2-40B4-BE49-F238E27FC236}">
                  <a16:creationId xmlns:a16="http://schemas.microsoft.com/office/drawing/2014/main" id="{7A116F04-A632-B845-B528-4E4C72A94792}"/>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0" name="Rectangle 132">
              <a:extLst>
                <a:ext uri="{FF2B5EF4-FFF2-40B4-BE49-F238E27FC236}">
                  <a16:creationId xmlns:a16="http://schemas.microsoft.com/office/drawing/2014/main" id="{4A85FADB-4AF1-F94D-8774-770D5D087635}"/>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601" name="Group 137">
            <a:extLst>
              <a:ext uri="{FF2B5EF4-FFF2-40B4-BE49-F238E27FC236}">
                <a16:creationId xmlns:a16="http://schemas.microsoft.com/office/drawing/2014/main" id="{9F60C830-B1B4-8D40-9EFA-BCF609F3183A}"/>
              </a:ext>
            </a:extLst>
          </p:cNvPr>
          <p:cNvGrpSpPr>
            <a:grpSpLocks/>
          </p:cNvGrpSpPr>
          <p:nvPr/>
        </p:nvGrpSpPr>
        <p:grpSpPr bwMode="auto">
          <a:xfrm>
            <a:off x="8935749" y="2282880"/>
            <a:ext cx="473075" cy="228600"/>
            <a:chOff x="1287" y="2524"/>
            <a:chExt cx="260" cy="100"/>
          </a:xfrm>
        </p:grpSpPr>
        <p:sp>
          <p:nvSpPr>
            <p:cNvPr id="602" name="Rectangle 138">
              <a:extLst>
                <a:ext uri="{FF2B5EF4-FFF2-40B4-BE49-F238E27FC236}">
                  <a16:creationId xmlns:a16="http://schemas.microsoft.com/office/drawing/2014/main" id="{6EF6EEDA-22BF-6241-8415-4BAB32D12862}"/>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3" name="Rectangle 139">
              <a:extLst>
                <a:ext uri="{FF2B5EF4-FFF2-40B4-BE49-F238E27FC236}">
                  <a16:creationId xmlns:a16="http://schemas.microsoft.com/office/drawing/2014/main" id="{3DD5FE6D-6228-3940-8146-E91BBCD9F57B}"/>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4" name="Rectangle 140">
              <a:extLst>
                <a:ext uri="{FF2B5EF4-FFF2-40B4-BE49-F238E27FC236}">
                  <a16:creationId xmlns:a16="http://schemas.microsoft.com/office/drawing/2014/main" id="{15547CDB-C790-C348-AE10-9B28B2C54F9B}"/>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5" name="Rectangle 141">
              <a:extLst>
                <a:ext uri="{FF2B5EF4-FFF2-40B4-BE49-F238E27FC236}">
                  <a16:creationId xmlns:a16="http://schemas.microsoft.com/office/drawing/2014/main" id="{59BAD7A1-391C-F44A-8C97-BB2749F44B10}"/>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06" name="Oval 143">
            <a:extLst>
              <a:ext uri="{FF2B5EF4-FFF2-40B4-BE49-F238E27FC236}">
                <a16:creationId xmlns:a16="http://schemas.microsoft.com/office/drawing/2014/main" id="{714C3193-ABA3-E549-9000-1B9EA94280C7}"/>
              </a:ext>
            </a:extLst>
          </p:cNvPr>
          <p:cNvSpPr>
            <a:spLocks noChangeArrowheads="1"/>
          </p:cNvSpPr>
          <p:nvPr/>
        </p:nvSpPr>
        <p:spPr bwMode="auto">
          <a:xfrm>
            <a:off x="8877011" y="1949505"/>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P3</a:t>
            </a:r>
          </a:p>
        </p:txBody>
      </p:sp>
      <p:grpSp>
        <p:nvGrpSpPr>
          <p:cNvPr id="5" name="Group 4"/>
          <p:cNvGrpSpPr/>
          <p:nvPr/>
        </p:nvGrpSpPr>
        <p:grpSpPr>
          <a:xfrm>
            <a:off x="3128674" y="2152705"/>
            <a:ext cx="2695575" cy="3382962"/>
            <a:chOff x="3128674" y="2152705"/>
            <a:chExt cx="2695575" cy="3382962"/>
          </a:xfrm>
        </p:grpSpPr>
        <p:grpSp>
          <p:nvGrpSpPr>
            <p:cNvPr id="4" name="Group 3"/>
            <p:cNvGrpSpPr/>
            <p:nvPr/>
          </p:nvGrpSpPr>
          <p:grpSpPr>
            <a:xfrm>
              <a:off x="3301711" y="4192642"/>
              <a:ext cx="2173288" cy="1343025"/>
              <a:chOff x="3301711" y="4192642"/>
              <a:chExt cx="2173288" cy="1343025"/>
            </a:xfrm>
          </p:grpSpPr>
          <p:grpSp>
            <p:nvGrpSpPr>
              <p:cNvPr id="560" name="Group 76">
                <a:extLst>
                  <a:ext uri="{FF2B5EF4-FFF2-40B4-BE49-F238E27FC236}">
                    <a16:creationId xmlns:a16="http://schemas.microsoft.com/office/drawing/2014/main" id="{54B1DF71-9399-154E-A326-E57B31715B46}"/>
                  </a:ext>
                </a:extLst>
              </p:cNvPr>
              <p:cNvGrpSpPr>
                <a:grpSpLocks/>
              </p:cNvGrpSpPr>
              <p:nvPr/>
            </p:nvGrpSpPr>
            <p:grpSpPr bwMode="auto">
              <a:xfrm>
                <a:off x="3450936" y="4883205"/>
                <a:ext cx="2024063" cy="652462"/>
                <a:chOff x="1079" y="3697"/>
                <a:chExt cx="1275" cy="411"/>
              </a:xfrm>
            </p:grpSpPr>
            <p:sp>
              <p:nvSpPr>
                <p:cNvPr id="561" name="Rectangle 77">
                  <a:extLst>
                    <a:ext uri="{FF2B5EF4-FFF2-40B4-BE49-F238E27FC236}">
                      <a16:creationId xmlns:a16="http://schemas.microsoft.com/office/drawing/2014/main" id="{126F8F0C-1620-8242-B2D8-31D60CE3B0C0}"/>
                    </a:ext>
                  </a:extLst>
                </p:cNvPr>
                <p:cNvSpPr>
                  <a:spLocks noChangeArrowheads="1"/>
                </p:cNvSpPr>
                <p:nvPr/>
              </p:nvSpPr>
              <p:spPr bwMode="auto">
                <a:xfrm>
                  <a:off x="1553" y="3697"/>
                  <a:ext cx="678" cy="138"/>
                </a:xfrm>
                <a:prstGeom prst="rect">
                  <a:avLst/>
                </a:prstGeom>
                <a:solidFill>
                  <a:srgbClr val="3C6CD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562" name="Line 78">
                  <a:extLst>
                    <a:ext uri="{FF2B5EF4-FFF2-40B4-BE49-F238E27FC236}">
                      <a16:creationId xmlns:a16="http://schemas.microsoft.com/office/drawing/2014/main" id="{B4AFF46B-1913-5749-A0C2-475F8713C47B}"/>
                    </a:ext>
                  </a:extLst>
                </p:cNvPr>
                <p:cNvSpPr>
                  <a:spLocks noChangeShapeType="1"/>
                </p:cNvSpPr>
                <p:nvPr/>
              </p:nvSpPr>
              <p:spPr bwMode="auto">
                <a:xfrm flipV="1">
                  <a:off x="2179" y="3770"/>
                  <a:ext cx="175" cy="0"/>
                </a:xfrm>
                <a:prstGeom prst="line">
                  <a:avLst/>
                </a:prstGeom>
                <a:noFill/>
                <a:ln w="3810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63" name="Text Box 79">
                  <a:extLst>
                    <a:ext uri="{FF2B5EF4-FFF2-40B4-BE49-F238E27FC236}">
                      <a16:creationId xmlns:a16="http://schemas.microsoft.com/office/drawing/2014/main" id="{CE607ED2-10F4-764C-A00E-207E57A6B5CE}"/>
                    </a:ext>
                  </a:extLst>
                </p:cNvPr>
                <p:cNvSpPr txBox="1">
                  <a:spLocks noChangeArrowheads="1"/>
                </p:cNvSpPr>
                <p:nvPr/>
              </p:nvSpPr>
              <p:spPr bwMode="auto">
                <a:xfrm>
                  <a:off x="1079" y="3822"/>
                  <a:ext cx="1233"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source </a:t>
                  </a: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IP,port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A,9157</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dest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IP, port: B,80</a:t>
                  </a:r>
                </a:p>
              </p:txBody>
            </p:sp>
          </p:grpSp>
          <p:grpSp>
            <p:nvGrpSpPr>
              <p:cNvPr id="564" name="Group 80">
                <a:extLst>
                  <a:ext uri="{FF2B5EF4-FFF2-40B4-BE49-F238E27FC236}">
                    <a16:creationId xmlns:a16="http://schemas.microsoft.com/office/drawing/2014/main" id="{BE97DD4B-C63C-784B-AC3B-62C82E3DEAE1}"/>
                  </a:ext>
                </a:extLst>
              </p:cNvPr>
              <p:cNvGrpSpPr>
                <a:grpSpLocks/>
              </p:cNvGrpSpPr>
              <p:nvPr/>
            </p:nvGrpSpPr>
            <p:grpSpPr bwMode="auto">
              <a:xfrm>
                <a:off x="3301711" y="4192642"/>
                <a:ext cx="1887538" cy="652463"/>
                <a:chOff x="2741" y="3750"/>
                <a:chExt cx="1189" cy="411"/>
              </a:xfrm>
            </p:grpSpPr>
            <p:sp>
              <p:nvSpPr>
                <p:cNvPr id="565" name="Rectangle 81">
                  <a:extLst>
                    <a:ext uri="{FF2B5EF4-FFF2-40B4-BE49-F238E27FC236}">
                      <a16:creationId xmlns:a16="http://schemas.microsoft.com/office/drawing/2014/main" id="{4CBF1123-14B9-314E-90DC-C336B1E56772}"/>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66" name="Line 82">
                  <a:extLst>
                    <a:ext uri="{FF2B5EF4-FFF2-40B4-BE49-F238E27FC236}">
                      <a16:creationId xmlns:a16="http://schemas.microsoft.com/office/drawing/2014/main" id="{C63CC2F7-6C69-D341-8C27-77AE238CB115}"/>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67" name="Text Box 83">
                  <a:extLst>
                    <a:ext uri="{FF2B5EF4-FFF2-40B4-BE49-F238E27FC236}">
                      <a16:creationId xmlns:a16="http://schemas.microsoft.com/office/drawing/2014/main" id="{FEC19C07-3FF2-1243-80F2-5776AC478D33}"/>
                    </a:ext>
                  </a:extLst>
                </p:cNvPr>
                <p:cNvSpPr txBox="1">
                  <a:spLocks noChangeArrowheads="1"/>
                </p:cNvSpPr>
                <p:nvPr/>
              </p:nvSpPr>
              <p:spPr bwMode="auto">
                <a:xfrm>
                  <a:off x="2813" y="3875"/>
                  <a:ext cx="1117"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IP,port: B,80</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IP,port: A,9157</a:t>
                  </a:r>
                </a:p>
              </p:txBody>
            </p:sp>
          </p:grpSp>
        </p:grpSp>
        <p:sp>
          <p:nvSpPr>
            <p:cNvPr id="607" name="Freeform 144">
              <a:extLst>
                <a:ext uri="{FF2B5EF4-FFF2-40B4-BE49-F238E27FC236}">
                  <a16:creationId xmlns:a16="http://schemas.microsoft.com/office/drawing/2014/main" id="{C20C0751-24F4-5540-AE77-1F150DE44DAE}"/>
                </a:ext>
              </a:extLst>
            </p:cNvPr>
            <p:cNvSpPr>
              <a:spLocks/>
            </p:cNvSpPr>
            <p:nvPr/>
          </p:nvSpPr>
          <p:spPr bwMode="auto">
            <a:xfrm>
              <a:off x="3128674" y="2152705"/>
              <a:ext cx="2695575" cy="2695575"/>
            </a:xfrm>
            <a:custGeom>
              <a:avLst/>
              <a:gdLst>
                <a:gd name="T0" fmla="*/ 0 w 1698"/>
                <a:gd name="T1" fmla="*/ 2147483647 h 1698"/>
                <a:gd name="T2" fmla="*/ 0 w 1698"/>
                <a:gd name="T3" fmla="*/ 2147483647 h 1698"/>
                <a:gd name="T4" fmla="*/ 2147483647 w 1698"/>
                <a:gd name="T5" fmla="*/ 2147483647 h 1698"/>
                <a:gd name="T6" fmla="*/ 2147483647 w 1698"/>
                <a:gd name="T7" fmla="*/ 2147483647 h 1698"/>
                <a:gd name="T8" fmla="*/ 2147483647 w 1698"/>
                <a:gd name="T9" fmla="*/ 0 h 1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 h="1698">
                  <a:moveTo>
                    <a:pt x="0" y="131"/>
                  </a:moveTo>
                  <a:lnTo>
                    <a:pt x="0" y="1698"/>
                  </a:lnTo>
                  <a:lnTo>
                    <a:pt x="1698" y="1690"/>
                  </a:lnTo>
                  <a:lnTo>
                    <a:pt x="1691" y="148"/>
                  </a:lnTo>
                  <a:lnTo>
                    <a:pt x="1443" y="0"/>
                  </a:lnTo>
                </a:path>
              </a:pathLst>
            </a:custGeom>
            <a:noFill/>
            <a:ln w="28575" cap="flat" cmpd="sng">
              <a:solidFill>
                <a:srgbClr val="CC0000"/>
              </a:solidFill>
              <a:prstDash val="solid"/>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608" name="Freeform 145">
            <a:extLst>
              <a:ext uri="{FF2B5EF4-FFF2-40B4-BE49-F238E27FC236}">
                <a16:creationId xmlns:a16="http://schemas.microsoft.com/office/drawing/2014/main" id="{29302AA3-50A5-1244-9A33-D38F93F145D5}"/>
              </a:ext>
            </a:extLst>
          </p:cNvPr>
          <p:cNvSpPr>
            <a:spLocks/>
          </p:cNvSpPr>
          <p:nvPr/>
        </p:nvSpPr>
        <p:spPr bwMode="auto">
          <a:xfrm>
            <a:off x="6114761" y="2184455"/>
            <a:ext cx="3089275" cy="3252787"/>
          </a:xfrm>
          <a:custGeom>
            <a:avLst/>
            <a:gdLst>
              <a:gd name="T0" fmla="*/ 0 w 1946"/>
              <a:gd name="T1" fmla="*/ 0 h 1801"/>
              <a:gd name="T2" fmla="*/ 0 w 1946"/>
              <a:gd name="T3" fmla="*/ 2147483647 h 1801"/>
              <a:gd name="T4" fmla="*/ 2147483647 w 1946"/>
              <a:gd name="T5" fmla="*/ 2147483647 h 1801"/>
              <a:gd name="T6" fmla="*/ 2147483647 w 1946"/>
              <a:gd name="T7" fmla="*/ 2147483647 h 18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6" h="1801">
                <a:moveTo>
                  <a:pt x="0" y="0"/>
                </a:moveTo>
                <a:lnTo>
                  <a:pt x="0" y="1801"/>
                </a:lnTo>
                <a:lnTo>
                  <a:pt x="1946" y="1794"/>
                </a:lnTo>
                <a:lnTo>
                  <a:pt x="1925" y="132"/>
                </a:lnTo>
              </a:path>
            </a:pathLst>
          </a:custGeom>
          <a:noFill/>
          <a:ln w="28575" cap="flat" cmpd="sng">
            <a:solidFill>
              <a:srgbClr val="CC0000"/>
            </a:solidFill>
            <a:prstDash val="solid"/>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 name="Group 6"/>
          <p:cNvGrpSpPr/>
          <p:nvPr/>
        </p:nvGrpSpPr>
        <p:grpSpPr>
          <a:xfrm>
            <a:off x="6773574" y="2173342"/>
            <a:ext cx="2170112" cy="2876550"/>
            <a:chOff x="6773574" y="2173342"/>
            <a:chExt cx="2170112" cy="2876550"/>
          </a:xfrm>
        </p:grpSpPr>
        <p:sp>
          <p:nvSpPr>
            <p:cNvPr id="609" name="Freeform 146">
              <a:extLst>
                <a:ext uri="{FF2B5EF4-FFF2-40B4-BE49-F238E27FC236}">
                  <a16:creationId xmlns:a16="http://schemas.microsoft.com/office/drawing/2014/main" id="{6BB33F5D-182F-DB4B-A83A-42910CF0B783}"/>
                </a:ext>
              </a:extLst>
            </p:cNvPr>
            <p:cNvSpPr>
              <a:spLocks/>
            </p:cNvSpPr>
            <p:nvPr/>
          </p:nvSpPr>
          <p:spPr bwMode="auto">
            <a:xfrm>
              <a:off x="6773574" y="2173342"/>
              <a:ext cx="1609725" cy="2465388"/>
            </a:xfrm>
            <a:custGeom>
              <a:avLst/>
              <a:gdLst>
                <a:gd name="T0" fmla="*/ 0 w 1014"/>
                <a:gd name="T1" fmla="*/ 0 h 1480"/>
                <a:gd name="T2" fmla="*/ 0 w 1014"/>
                <a:gd name="T3" fmla="*/ 2147483647 h 1480"/>
                <a:gd name="T4" fmla="*/ 2147483647 w 1014"/>
                <a:gd name="T5" fmla="*/ 2147483647 h 1480"/>
                <a:gd name="T6" fmla="*/ 2147483647 w 1014"/>
                <a:gd name="T7" fmla="*/ 2147483647 h 1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4" h="1480">
                  <a:moveTo>
                    <a:pt x="0" y="0"/>
                  </a:moveTo>
                  <a:lnTo>
                    <a:pt x="0" y="1480"/>
                  </a:lnTo>
                  <a:lnTo>
                    <a:pt x="1014" y="1480"/>
                  </a:lnTo>
                  <a:lnTo>
                    <a:pt x="1014" y="146"/>
                  </a:lnTo>
                </a:path>
              </a:pathLst>
            </a:custGeom>
            <a:noFill/>
            <a:ln w="28575" cap="flat" cmpd="sng">
              <a:solidFill>
                <a:srgbClr val="CC0000"/>
              </a:solidFill>
              <a:prstDash val="solid"/>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10" name="Group 147">
              <a:extLst>
                <a:ext uri="{FF2B5EF4-FFF2-40B4-BE49-F238E27FC236}">
                  <a16:creationId xmlns:a16="http://schemas.microsoft.com/office/drawing/2014/main" id="{8F2EC129-42A1-CA45-9C29-F66369B61163}"/>
                </a:ext>
              </a:extLst>
            </p:cNvPr>
            <p:cNvGrpSpPr>
              <a:grpSpLocks/>
            </p:cNvGrpSpPr>
            <p:nvPr/>
          </p:nvGrpSpPr>
          <p:grpSpPr bwMode="auto">
            <a:xfrm>
              <a:off x="6871999" y="4397430"/>
              <a:ext cx="2071687" cy="652462"/>
              <a:chOff x="2741" y="3750"/>
              <a:chExt cx="1305" cy="411"/>
            </a:xfrm>
          </p:grpSpPr>
          <p:sp>
            <p:nvSpPr>
              <p:cNvPr id="611" name="Rectangle 148">
                <a:extLst>
                  <a:ext uri="{FF2B5EF4-FFF2-40B4-BE49-F238E27FC236}">
                    <a16:creationId xmlns:a16="http://schemas.microsoft.com/office/drawing/2014/main" id="{5531015F-C493-CC46-9820-D16FD2137132}"/>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12" name="Line 149">
                <a:extLst>
                  <a:ext uri="{FF2B5EF4-FFF2-40B4-BE49-F238E27FC236}">
                    <a16:creationId xmlns:a16="http://schemas.microsoft.com/office/drawing/2014/main" id="{2E6849E0-3812-A84C-9E80-84DB1D6B09BE}"/>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3" name="Text Box 150">
                <a:extLst>
                  <a:ext uri="{FF2B5EF4-FFF2-40B4-BE49-F238E27FC236}">
                    <a16:creationId xmlns:a16="http://schemas.microsoft.com/office/drawing/2014/main" id="{EC838B59-7BC3-3F46-8B4A-83CBD6DB573B}"/>
                  </a:ext>
                </a:extLst>
              </p:cNvPr>
              <p:cNvSpPr txBox="1">
                <a:spLocks noChangeArrowheads="1"/>
              </p:cNvSpPr>
              <p:nvPr/>
            </p:nvSpPr>
            <p:spPr bwMode="auto">
              <a:xfrm>
                <a:off x="2813" y="3875"/>
                <a:ext cx="1233"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IP,port: C,5775</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IP,port: B,80</a:t>
                </a:r>
              </a:p>
            </p:txBody>
          </p:sp>
        </p:grpSp>
      </p:grpSp>
      <p:grpSp>
        <p:nvGrpSpPr>
          <p:cNvPr id="614" name="Group 151">
            <a:extLst>
              <a:ext uri="{FF2B5EF4-FFF2-40B4-BE49-F238E27FC236}">
                <a16:creationId xmlns:a16="http://schemas.microsoft.com/office/drawing/2014/main" id="{69105778-FE71-EB4F-B01B-3760910DFB08}"/>
              </a:ext>
            </a:extLst>
          </p:cNvPr>
          <p:cNvGrpSpPr>
            <a:grpSpLocks/>
          </p:cNvGrpSpPr>
          <p:nvPr/>
        </p:nvGrpSpPr>
        <p:grpSpPr bwMode="auto">
          <a:xfrm>
            <a:off x="6941849" y="5186417"/>
            <a:ext cx="2063750" cy="661988"/>
            <a:chOff x="2741" y="3750"/>
            <a:chExt cx="1300" cy="417"/>
          </a:xfrm>
        </p:grpSpPr>
        <p:sp>
          <p:nvSpPr>
            <p:cNvPr id="615" name="Rectangle 152">
              <a:extLst>
                <a:ext uri="{FF2B5EF4-FFF2-40B4-BE49-F238E27FC236}">
                  <a16:creationId xmlns:a16="http://schemas.microsoft.com/office/drawing/2014/main" id="{885FFA84-ACB8-0744-B24C-9A28B05875F1}"/>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16" name="Line 153">
              <a:extLst>
                <a:ext uri="{FF2B5EF4-FFF2-40B4-BE49-F238E27FC236}">
                  <a16:creationId xmlns:a16="http://schemas.microsoft.com/office/drawing/2014/main" id="{0B2DDB46-0A9D-004F-9F24-788225385A0B}"/>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7" name="Text Box 154">
              <a:extLst>
                <a:ext uri="{FF2B5EF4-FFF2-40B4-BE49-F238E27FC236}">
                  <a16:creationId xmlns:a16="http://schemas.microsoft.com/office/drawing/2014/main" id="{33813E80-F8C8-1546-93E7-7005B836EEC5}"/>
                </a:ext>
              </a:extLst>
            </p:cNvPr>
            <p:cNvSpPr txBox="1">
              <a:spLocks noChangeArrowheads="1"/>
            </p:cNvSpPr>
            <p:nvPr/>
          </p:nvSpPr>
          <p:spPr bwMode="auto">
            <a:xfrm>
              <a:off x="2813" y="3875"/>
              <a:ext cx="1228" cy="2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source </a:t>
              </a: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IP,port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C,9157</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dest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t>
              </a: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IP,port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B,80</a:t>
              </a:r>
            </a:p>
          </p:txBody>
        </p:sp>
      </p:grpSp>
      <p:sp>
        <p:nvSpPr>
          <p:cNvPr id="621" name="Text Box 160">
            <a:extLst>
              <a:ext uri="{FF2B5EF4-FFF2-40B4-BE49-F238E27FC236}">
                <a16:creationId xmlns:a16="http://schemas.microsoft.com/office/drawing/2014/main" id="{49EFE28C-CCBF-994C-948D-5E439252E1FF}"/>
              </a:ext>
            </a:extLst>
          </p:cNvPr>
          <p:cNvSpPr txBox="1">
            <a:spLocks noChangeArrowheads="1"/>
          </p:cNvSpPr>
          <p:nvPr/>
        </p:nvSpPr>
        <p:spPr bwMode="auto">
          <a:xfrm flipH="1">
            <a:off x="6681499" y="3414767"/>
            <a:ext cx="1147762" cy="53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Gill Sans MT" charset="0"/>
                <a:ea typeface="ＭＳ Ｐゴシック" charset="0"/>
                <a:cs typeface="+mn-cs"/>
              </a:rPr>
              <a:t>server: IP address B</a:t>
            </a:r>
          </a:p>
        </p:txBody>
      </p:sp>
      <p:grpSp>
        <p:nvGrpSpPr>
          <p:cNvPr id="622" name="Group 161">
            <a:extLst>
              <a:ext uri="{FF2B5EF4-FFF2-40B4-BE49-F238E27FC236}">
                <a16:creationId xmlns:a16="http://schemas.microsoft.com/office/drawing/2014/main" id="{F577BA28-7CF9-6040-97DF-D64452645ABD}"/>
              </a:ext>
            </a:extLst>
          </p:cNvPr>
          <p:cNvGrpSpPr>
            <a:grpSpLocks/>
          </p:cNvGrpSpPr>
          <p:nvPr/>
        </p:nvGrpSpPr>
        <p:grpSpPr bwMode="auto">
          <a:xfrm>
            <a:off x="4455824" y="2905180"/>
            <a:ext cx="358775" cy="704850"/>
            <a:chOff x="4140" y="429"/>
            <a:chExt cx="1425" cy="2396"/>
          </a:xfrm>
        </p:grpSpPr>
        <p:sp>
          <p:nvSpPr>
            <p:cNvPr id="623" name="Freeform 162">
              <a:extLst>
                <a:ext uri="{FF2B5EF4-FFF2-40B4-BE49-F238E27FC236}">
                  <a16:creationId xmlns:a16="http://schemas.microsoft.com/office/drawing/2014/main" id="{933B9AE8-1AB5-0247-896A-09244B6616F9}"/>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4" name="Rectangle 163">
              <a:extLst>
                <a:ext uri="{FF2B5EF4-FFF2-40B4-BE49-F238E27FC236}">
                  <a16:creationId xmlns:a16="http://schemas.microsoft.com/office/drawing/2014/main" id="{69892481-5981-1C41-BD9D-4791FA8BA07F}"/>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25" name="Freeform 164">
              <a:extLst>
                <a:ext uri="{FF2B5EF4-FFF2-40B4-BE49-F238E27FC236}">
                  <a16:creationId xmlns:a16="http://schemas.microsoft.com/office/drawing/2014/main" id="{354758CC-97E4-CA41-BF22-FC3AA11AB139}"/>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6" name="Freeform 165">
              <a:extLst>
                <a:ext uri="{FF2B5EF4-FFF2-40B4-BE49-F238E27FC236}">
                  <a16:creationId xmlns:a16="http://schemas.microsoft.com/office/drawing/2014/main" id="{452D8B73-C85C-AF42-85A5-B7F8AAB96935}"/>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7" name="Rectangle 166">
              <a:extLst>
                <a:ext uri="{FF2B5EF4-FFF2-40B4-BE49-F238E27FC236}">
                  <a16:creationId xmlns:a16="http://schemas.microsoft.com/office/drawing/2014/main" id="{4CB417AA-005D-CD44-9481-C2F20963092B}"/>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28" name="Group 167">
              <a:extLst>
                <a:ext uri="{FF2B5EF4-FFF2-40B4-BE49-F238E27FC236}">
                  <a16:creationId xmlns:a16="http://schemas.microsoft.com/office/drawing/2014/main" id="{54399D05-60E0-3447-A0B8-793547A7FDFA}"/>
                </a:ext>
              </a:extLst>
            </p:cNvPr>
            <p:cNvGrpSpPr>
              <a:grpSpLocks/>
            </p:cNvGrpSpPr>
            <p:nvPr/>
          </p:nvGrpSpPr>
          <p:grpSpPr bwMode="auto">
            <a:xfrm>
              <a:off x="4749" y="668"/>
              <a:ext cx="581" cy="145"/>
              <a:chOff x="614" y="2568"/>
              <a:chExt cx="725" cy="139"/>
            </a:xfrm>
          </p:grpSpPr>
          <p:sp>
            <p:nvSpPr>
              <p:cNvPr id="653" name="AutoShape 168">
                <a:extLst>
                  <a:ext uri="{FF2B5EF4-FFF2-40B4-BE49-F238E27FC236}">
                    <a16:creationId xmlns:a16="http://schemas.microsoft.com/office/drawing/2014/main" id="{0E8C1976-030F-F746-864E-A99490854668}"/>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4" name="AutoShape 169">
                <a:extLst>
                  <a:ext uri="{FF2B5EF4-FFF2-40B4-BE49-F238E27FC236}">
                    <a16:creationId xmlns:a16="http://schemas.microsoft.com/office/drawing/2014/main" id="{C0F343F2-B11A-FB40-AC3A-93CAC1E9A9F0}"/>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29" name="Rectangle 170">
              <a:extLst>
                <a:ext uri="{FF2B5EF4-FFF2-40B4-BE49-F238E27FC236}">
                  <a16:creationId xmlns:a16="http://schemas.microsoft.com/office/drawing/2014/main" id="{72257BB6-BE40-C84A-9F2C-7D75F5B3408A}"/>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30" name="Group 171">
              <a:extLst>
                <a:ext uri="{FF2B5EF4-FFF2-40B4-BE49-F238E27FC236}">
                  <a16:creationId xmlns:a16="http://schemas.microsoft.com/office/drawing/2014/main" id="{249FAA90-2012-A843-9B2F-CC46D38944BE}"/>
                </a:ext>
              </a:extLst>
            </p:cNvPr>
            <p:cNvGrpSpPr>
              <a:grpSpLocks/>
            </p:cNvGrpSpPr>
            <p:nvPr/>
          </p:nvGrpSpPr>
          <p:grpSpPr bwMode="auto">
            <a:xfrm>
              <a:off x="4747" y="994"/>
              <a:ext cx="581" cy="134"/>
              <a:chOff x="614" y="2568"/>
              <a:chExt cx="725" cy="139"/>
            </a:xfrm>
          </p:grpSpPr>
          <p:sp>
            <p:nvSpPr>
              <p:cNvPr id="651" name="AutoShape 172">
                <a:extLst>
                  <a:ext uri="{FF2B5EF4-FFF2-40B4-BE49-F238E27FC236}">
                    <a16:creationId xmlns:a16="http://schemas.microsoft.com/office/drawing/2014/main" id="{1EEEC70E-1D82-B143-BDE1-8B59092C041E}"/>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2" name="AutoShape 173">
                <a:extLst>
                  <a:ext uri="{FF2B5EF4-FFF2-40B4-BE49-F238E27FC236}">
                    <a16:creationId xmlns:a16="http://schemas.microsoft.com/office/drawing/2014/main" id="{EAE13528-3255-7344-B721-B6980B90F5D4}"/>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31" name="Rectangle 174">
              <a:extLst>
                <a:ext uri="{FF2B5EF4-FFF2-40B4-BE49-F238E27FC236}">
                  <a16:creationId xmlns:a16="http://schemas.microsoft.com/office/drawing/2014/main" id="{7188C30C-A22A-5D45-91C2-1ACAE8C1CB9F}"/>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2" name="Rectangle 175">
              <a:extLst>
                <a:ext uri="{FF2B5EF4-FFF2-40B4-BE49-F238E27FC236}">
                  <a16:creationId xmlns:a16="http://schemas.microsoft.com/office/drawing/2014/main" id="{F5086B84-99D0-6841-BE96-8395BC0620D5}"/>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33" name="Group 176">
              <a:extLst>
                <a:ext uri="{FF2B5EF4-FFF2-40B4-BE49-F238E27FC236}">
                  <a16:creationId xmlns:a16="http://schemas.microsoft.com/office/drawing/2014/main" id="{962F32CB-2CBA-0D4F-B8E2-EFFEF093D1AA}"/>
                </a:ext>
              </a:extLst>
            </p:cNvPr>
            <p:cNvGrpSpPr>
              <a:grpSpLocks/>
            </p:cNvGrpSpPr>
            <p:nvPr/>
          </p:nvGrpSpPr>
          <p:grpSpPr bwMode="auto">
            <a:xfrm>
              <a:off x="4735" y="1627"/>
              <a:ext cx="582" cy="151"/>
              <a:chOff x="614" y="2568"/>
              <a:chExt cx="725" cy="139"/>
            </a:xfrm>
          </p:grpSpPr>
          <p:sp>
            <p:nvSpPr>
              <p:cNvPr id="649" name="AutoShape 177">
                <a:extLst>
                  <a:ext uri="{FF2B5EF4-FFF2-40B4-BE49-F238E27FC236}">
                    <a16:creationId xmlns:a16="http://schemas.microsoft.com/office/drawing/2014/main" id="{EE96D227-3E09-6043-A826-C244873EE1DF}"/>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0" name="AutoShape 178">
                <a:extLst>
                  <a:ext uri="{FF2B5EF4-FFF2-40B4-BE49-F238E27FC236}">
                    <a16:creationId xmlns:a16="http://schemas.microsoft.com/office/drawing/2014/main" id="{EE37F51B-AE5B-774A-9400-F6B84CC895AF}"/>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34" name="Freeform 179">
              <a:extLst>
                <a:ext uri="{FF2B5EF4-FFF2-40B4-BE49-F238E27FC236}">
                  <a16:creationId xmlns:a16="http://schemas.microsoft.com/office/drawing/2014/main" id="{BB4E54F7-0208-D144-94CD-AE16252B07BE}"/>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35" name="Group 180">
              <a:extLst>
                <a:ext uri="{FF2B5EF4-FFF2-40B4-BE49-F238E27FC236}">
                  <a16:creationId xmlns:a16="http://schemas.microsoft.com/office/drawing/2014/main" id="{CDDF1C6E-720C-1C4E-97D6-FEEA034A422E}"/>
                </a:ext>
              </a:extLst>
            </p:cNvPr>
            <p:cNvGrpSpPr>
              <a:grpSpLocks/>
            </p:cNvGrpSpPr>
            <p:nvPr/>
          </p:nvGrpSpPr>
          <p:grpSpPr bwMode="auto">
            <a:xfrm>
              <a:off x="4739" y="1327"/>
              <a:ext cx="582" cy="139"/>
              <a:chOff x="614" y="2568"/>
              <a:chExt cx="725" cy="139"/>
            </a:xfrm>
          </p:grpSpPr>
          <p:sp>
            <p:nvSpPr>
              <p:cNvPr id="647" name="AutoShape 181">
                <a:extLst>
                  <a:ext uri="{FF2B5EF4-FFF2-40B4-BE49-F238E27FC236}">
                    <a16:creationId xmlns:a16="http://schemas.microsoft.com/office/drawing/2014/main" id="{FCE1B24C-C6D5-A74E-BCC9-1790A44777C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8" name="AutoShape 182">
                <a:extLst>
                  <a:ext uri="{FF2B5EF4-FFF2-40B4-BE49-F238E27FC236}">
                    <a16:creationId xmlns:a16="http://schemas.microsoft.com/office/drawing/2014/main" id="{ECD7FAA8-997C-6741-B542-8F6CB8A79865}"/>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36" name="Rectangle 183">
              <a:extLst>
                <a:ext uri="{FF2B5EF4-FFF2-40B4-BE49-F238E27FC236}">
                  <a16:creationId xmlns:a16="http://schemas.microsoft.com/office/drawing/2014/main" id="{FABC00AC-70CA-7043-A832-BD8E42059D3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7" name="Freeform 184">
              <a:extLst>
                <a:ext uri="{FF2B5EF4-FFF2-40B4-BE49-F238E27FC236}">
                  <a16:creationId xmlns:a16="http://schemas.microsoft.com/office/drawing/2014/main" id="{113F4917-6305-434E-A2A6-9F8FC8CD2073}"/>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38" name="Freeform 185">
              <a:extLst>
                <a:ext uri="{FF2B5EF4-FFF2-40B4-BE49-F238E27FC236}">
                  <a16:creationId xmlns:a16="http://schemas.microsoft.com/office/drawing/2014/main" id="{14DDB482-D40B-9E4B-B569-8524D8E8FF9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39" name="Oval 186">
              <a:extLst>
                <a:ext uri="{FF2B5EF4-FFF2-40B4-BE49-F238E27FC236}">
                  <a16:creationId xmlns:a16="http://schemas.microsoft.com/office/drawing/2014/main" id="{44EB568A-9CE3-C54A-9206-BDCE5E179782}"/>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0" name="Freeform 187">
              <a:extLst>
                <a:ext uri="{FF2B5EF4-FFF2-40B4-BE49-F238E27FC236}">
                  <a16:creationId xmlns:a16="http://schemas.microsoft.com/office/drawing/2014/main" id="{47334A5D-96E6-664D-926C-2595FA58305F}"/>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41" name="AutoShape 188">
              <a:extLst>
                <a:ext uri="{FF2B5EF4-FFF2-40B4-BE49-F238E27FC236}">
                  <a16:creationId xmlns:a16="http://schemas.microsoft.com/office/drawing/2014/main" id="{013B8477-EEF2-7747-8060-985EE5C53AC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2" name="AutoShape 189">
              <a:extLst>
                <a:ext uri="{FF2B5EF4-FFF2-40B4-BE49-F238E27FC236}">
                  <a16:creationId xmlns:a16="http://schemas.microsoft.com/office/drawing/2014/main" id="{8385C752-6DAC-4A48-9BB5-AEA57D6A9BF6}"/>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3" name="Oval 190">
              <a:extLst>
                <a:ext uri="{FF2B5EF4-FFF2-40B4-BE49-F238E27FC236}">
                  <a16:creationId xmlns:a16="http://schemas.microsoft.com/office/drawing/2014/main" id="{0B04B216-03CD-F645-ACA2-BD47FCE98AD8}"/>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4" name="Oval 191">
              <a:extLst>
                <a:ext uri="{FF2B5EF4-FFF2-40B4-BE49-F238E27FC236}">
                  <a16:creationId xmlns:a16="http://schemas.microsoft.com/office/drawing/2014/main" id="{268FC658-A568-D546-9053-FA503C84E7FB}"/>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645" name="Oval 192">
              <a:extLst>
                <a:ext uri="{FF2B5EF4-FFF2-40B4-BE49-F238E27FC236}">
                  <a16:creationId xmlns:a16="http://schemas.microsoft.com/office/drawing/2014/main" id="{E3521055-5803-D44C-B1AC-A56EE246B7A9}"/>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6" name="Rectangle 193">
              <a:extLst>
                <a:ext uri="{FF2B5EF4-FFF2-40B4-BE49-F238E27FC236}">
                  <a16:creationId xmlns:a16="http://schemas.microsoft.com/office/drawing/2014/main" id="{B01113D0-7A5F-2845-BBE5-E5DEE7D3C216}"/>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655" name="Group 194">
            <a:extLst>
              <a:ext uri="{FF2B5EF4-FFF2-40B4-BE49-F238E27FC236}">
                <a16:creationId xmlns:a16="http://schemas.microsoft.com/office/drawing/2014/main" id="{AE6C24AF-B399-914A-BD00-8F2930D965CE}"/>
              </a:ext>
            </a:extLst>
          </p:cNvPr>
          <p:cNvGrpSpPr>
            <a:grpSpLocks/>
          </p:cNvGrpSpPr>
          <p:nvPr/>
        </p:nvGrpSpPr>
        <p:grpSpPr bwMode="auto">
          <a:xfrm>
            <a:off x="1590386" y="3325867"/>
            <a:ext cx="711200" cy="669925"/>
            <a:chOff x="-44" y="1473"/>
            <a:chExt cx="981" cy="1105"/>
          </a:xfrm>
        </p:grpSpPr>
        <p:pic>
          <p:nvPicPr>
            <p:cNvPr id="656" name="Picture 195" descr="desktop_computer_stylized_medium">
              <a:extLst>
                <a:ext uri="{FF2B5EF4-FFF2-40B4-BE49-F238E27FC236}">
                  <a16:creationId xmlns:a16="http://schemas.microsoft.com/office/drawing/2014/main" id="{449668ED-5F76-8646-97D9-D6F2A29D0D4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7" name="Freeform 196">
              <a:extLst>
                <a:ext uri="{FF2B5EF4-FFF2-40B4-BE49-F238E27FC236}">
                  <a16:creationId xmlns:a16="http://schemas.microsoft.com/office/drawing/2014/main" id="{AF9581BE-4372-754E-A062-1EE3EABE6ADC}"/>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658" name="Group 197">
            <a:extLst>
              <a:ext uri="{FF2B5EF4-FFF2-40B4-BE49-F238E27FC236}">
                <a16:creationId xmlns:a16="http://schemas.microsoft.com/office/drawing/2014/main" id="{30AD3BDA-F1F4-4640-8F27-22736C618AA1}"/>
              </a:ext>
            </a:extLst>
          </p:cNvPr>
          <p:cNvGrpSpPr>
            <a:grpSpLocks/>
          </p:cNvGrpSpPr>
          <p:nvPr/>
        </p:nvGrpSpPr>
        <p:grpSpPr bwMode="auto">
          <a:xfrm flipH="1">
            <a:off x="9893011" y="3241730"/>
            <a:ext cx="711200" cy="669925"/>
            <a:chOff x="-44" y="1473"/>
            <a:chExt cx="981" cy="1105"/>
          </a:xfrm>
        </p:grpSpPr>
        <p:pic>
          <p:nvPicPr>
            <p:cNvPr id="659" name="Picture 198" descr="desktop_computer_stylized_medium">
              <a:extLst>
                <a:ext uri="{FF2B5EF4-FFF2-40B4-BE49-F238E27FC236}">
                  <a16:creationId xmlns:a16="http://schemas.microsoft.com/office/drawing/2014/main" id="{C3C56932-EC72-5E4B-9CCA-7833A8B9156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0" name="Freeform 199">
              <a:extLst>
                <a:ext uri="{FF2B5EF4-FFF2-40B4-BE49-F238E27FC236}">
                  <a16:creationId xmlns:a16="http://schemas.microsoft.com/office/drawing/2014/main" id="{6742962E-DBDD-4F4E-8296-B71CC5A6A68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661" name="Text Box 155">
            <a:extLst>
              <a:ext uri="{FF2B5EF4-FFF2-40B4-BE49-F238E27FC236}">
                <a16:creationId xmlns:a16="http://schemas.microsoft.com/office/drawing/2014/main" id="{05C5CCE5-0F17-B045-BA74-C5A452C2E19A}"/>
              </a:ext>
            </a:extLst>
          </p:cNvPr>
          <p:cNvSpPr txBox="1">
            <a:spLocks noChangeArrowheads="1"/>
          </p:cNvSpPr>
          <p:nvPr/>
        </p:nvSpPr>
        <p:spPr bwMode="auto">
          <a:xfrm>
            <a:off x="822086" y="5737235"/>
            <a:ext cx="6642844"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Three segments, all destined to IP address: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ＭＳ Ｐゴシック" charset="0"/>
                <a:cs typeface="+mn-cs"/>
              </a:rPr>
              <a:t>dest</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port: 80 are demultiplexed to </a:t>
            </a:r>
            <a:r>
              <a:rPr kumimoji="0" lang="en-US" sz="24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different</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sockets</a:t>
            </a:r>
          </a:p>
        </p:txBody>
      </p:sp>
      <p:sp>
        <p:nvSpPr>
          <p:cNvPr id="6" name="Oval 5"/>
          <p:cNvSpPr/>
          <p:nvPr/>
        </p:nvSpPr>
        <p:spPr>
          <a:xfrm>
            <a:off x="4454237" y="5186417"/>
            <a:ext cx="1017672" cy="412705"/>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5" name="Oval 144"/>
          <p:cNvSpPr/>
          <p:nvPr/>
        </p:nvSpPr>
        <p:spPr>
          <a:xfrm>
            <a:off x="7577600" y="4694310"/>
            <a:ext cx="1017672" cy="412705"/>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6" name="Oval 145"/>
          <p:cNvSpPr/>
          <p:nvPr/>
        </p:nvSpPr>
        <p:spPr>
          <a:xfrm>
            <a:off x="7631575" y="5530882"/>
            <a:ext cx="1017672" cy="412705"/>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4" name="Slide Number Placeholder 2">
            <a:extLst>
              <a:ext uri="{FF2B5EF4-FFF2-40B4-BE49-F238E27FC236}">
                <a16:creationId xmlns:a16="http://schemas.microsoft.com/office/drawing/2014/main" id="{AAD45FF3-B333-6B47-9ECE-46B770CFE6C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20</a:t>
            </a:fld>
            <a:endParaRPr lang="en-US" dirty="0"/>
          </a:p>
        </p:txBody>
      </p:sp>
      <p:sp>
        <p:nvSpPr>
          <p:cNvPr id="154" name="Oval 106">
            <a:extLst>
              <a:ext uri="{FF2B5EF4-FFF2-40B4-BE49-F238E27FC236}">
                <a16:creationId xmlns:a16="http://schemas.microsoft.com/office/drawing/2014/main" id="{6F897BDF-9786-B444-A588-04C2D117A4D7}"/>
              </a:ext>
            </a:extLst>
          </p:cNvPr>
          <p:cNvSpPr>
            <a:spLocks noChangeArrowheads="1"/>
          </p:cNvSpPr>
          <p:nvPr/>
        </p:nvSpPr>
        <p:spPr bwMode="auto">
          <a:xfrm>
            <a:off x="6109204" y="1162104"/>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PS</a:t>
            </a:r>
          </a:p>
        </p:txBody>
      </p:sp>
      <p:grpSp>
        <p:nvGrpSpPr>
          <p:cNvPr id="155" name="Group 123">
            <a:extLst>
              <a:ext uri="{FF2B5EF4-FFF2-40B4-BE49-F238E27FC236}">
                <a16:creationId xmlns:a16="http://schemas.microsoft.com/office/drawing/2014/main" id="{90A4A1F2-2984-7646-8BCA-69ADA742C862}"/>
              </a:ext>
            </a:extLst>
          </p:cNvPr>
          <p:cNvGrpSpPr>
            <a:grpSpLocks/>
          </p:cNvGrpSpPr>
          <p:nvPr/>
        </p:nvGrpSpPr>
        <p:grpSpPr bwMode="auto">
          <a:xfrm>
            <a:off x="6174292" y="1500242"/>
            <a:ext cx="473075" cy="228600"/>
            <a:chOff x="1287" y="2524"/>
            <a:chExt cx="260" cy="100"/>
          </a:xfrm>
        </p:grpSpPr>
        <p:sp>
          <p:nvSpPr>
            <p:cNvPr id="156" name="Rectangle 124">
              <a:extLst>
                <a:ext uri="{FF2B5EF4-FFF2-40B4-BE49-F238E27FC236}">
                  <a16:creationId xmlns:a16="http://schemas.microsoft.com/office/drawing/2014/main" id="{4DADC93F-9F91-E243-86F5-7938DA30C870}"/>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7" name="Rectangle 125">
              <a:extLst>
                <a:ext uri="{FF2B5EF4-FFF2-40B4-BE49-F238E27FC236}">
                  <a16:creationId xmlns:a16="http://schemas.microsoft.com/office/drawing/2014/main" id="{DE25A72B-3318-4D44-8E9A-A2AAD5418A90}"/>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8" name="Rectangle 126">
              <a:extLst>
                <a:ext uri="{FF2B5EF4-FFF2-40B4-BE49-F238E27FC236}">
                  <a16:creationId xmlns:a16="http://schemas.microsoft.com/office/drawing/2014/main" id="{CC97C211-7D24-774B-A34D-56B625F68BEB}"/>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9" name="Rectangle 127">
              <a:extLst>
                <a:ext uri="{FF2B5EF4-FFF2-40B4-BE49-F238E27FC236}">
                  <a16:creationId xmlns:a16="http://schemas.microsoft.com/office/drawing/2014/main" id="{68B6357A-CD67-024E-BEDB-69D013C0D0A5}"/>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0" name="Text Box 93">
            <a:extLst>
              <a:ext uri="{FF2B5EF4-FFF2-40B4-BE49-F238E27FC236}">
                <a16:creationId xmlns:a16="http://schemas.microsoft.com/office/drawing/2014/main" id="{EC91C1F3-F463-954D-9C50-29B1C8C8BFFE}"/>
              </a:ext>
            </a:extLst>
          </p:cNvPr>
          <p:cNvSpPr txBox="1">
            <a:spLocks noChangeArrowheads="1"/>
          </p:cNvSpPr>
          <p:nvPr/>
        </p:nvSpPr>
        <p:spPr bwMode="auto">
          <a:xfrm flipH="1">
            <a:off x="4770546" y="1071557"/>
            <a:ext cx="1635124" cy="313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charset="0"/>
                <a:ea typeface="ＭＳ Ｐゴシック" charset="0"/>
                <a:cs typeface="+mn-cs"/>
              </a:rPr>
              <a:t>HTTP Server</a:t>
            </a:r>
            <a:endParaRPr kumimoji="0" lang="en-US" sz="1800" b="0" i="0" u="none" strike="noStrike" kern="1200" cap="none" spc="0" normalizeH="0" baseline="0" noProof="0" dirty="0">
              <a:ln>
                <a:noFill/>
              </a:ln>
              <a:solidFill>
                <a:srgbClr val="C00000"/>
              </a:solidFill>
              <a:effectLst/>
              <a:uLnTx/>
              <a:uFillTx/>
              <a:latin typeface="Gill Sans MT" charset="0"/>
              <a:ea typeface="ＭＳ Ｐゴシック" charset="0"/>
              <a:cs typeface="+mn-cs"/>
            </a:endParaRPr>
          </a:p>
        </p:txBody>
      </p:sp>
      <p:sp>
        <p:nvSpPr>
          <p:cNvPr id="161" name="Text Box 93">
            <a:extLst>
              <a:ext uri="{FF2B5EF4-FFF2-40B4-BE49-F238E27FC236}">
                <a16:creationId xmlns:a16="http://schemas.microsoft.com/office/drawing/2014/main" id="{E534092D-3D3F-F04C-8B6A-D6538DC92EA5}"/>
              </a:ext>
            </a:extLst>
          </p:cNvPr>
          <p:cNvSpPr txBox="1">
            <a:spLocks noChangeArrowheads="1"/>
          </p:cNvSpPr>
          <p:nvPr/>
        </p:nvSpPr>
        <p:spPr bwMode="auto">
          <a:xfrm flipH="1">
            <a:off x="3186616" y="2156616"/>
            <a:ext cx="662782" cy="313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Gill Sans MT" charset="0"/>
                <a:ea typeface="ＭＳ Ｐゴシック" charset="0"/>
                <a:cs typeface="+mn-cs"/>
              </a:rPr>
              <a:t>9157</a:t>
            </a:r>
          </a:p>
        </p:txBody>
      </p:sp>
      <p:sp>
        <p:nvSpPr>
          <p:cNvPr id="162" name="Text Box 93">
            <a:extLst>
              <a:ext uri="{FF2B5EF4-FFF2-40B4-BE49-F238E27FC236}">
                <a16:creationId xmlns:a16="http://schemas.microsoft.com/office/drawing/2014/main" id="{82A899CD-35BB-C343-A74F-E295A7B22AC4}"/>
              </a:ext>
            </a:extLst>
          </p:cNvPr>
          <p:cNvSpPr txBox="1">
            <a:spLocks noChangeArrowheads="1"/>
          </p:cNvSpPr>
          <p:nvPr/>
        </p:nvSpPr>
        <p:spPr bwMode="auto">
          <a:xfrm flipH="1">
            <a:off x="9064500" y="2152820"/>
            <a:ext cx="662782" cy="313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Gill Sans MT" charset="0"/>
                <a:ea typeface="ＭＳ Ｐゴシック" charset="0"/>
                <a:cs typeface="+mn-cs"/>
              </a:rPr>
              <a:t>9157</a:t>
            </a:r>
          </a:p>
        </p:txBody>
      </p:sp>
      <p:sp>
        <p:nvSpPr>
          <p:cNvPr id="163" name="Text Box 93">
            <a:extLst>
              <a:ext uri="{FF2B5EF4-FFF2-40B4-BE49-F238E27FC236}">
                <a16:creationId xmlns:a16="http://schemas.microsoft.com/office/drawing/2014/main" id="{7F9D5327-CC17-3E45-9733-E40B910C931D}"/>
              </a:ext>
            </a:extLst>
          </p:cNvPr>
          <p:cNvSpPr txBox="1">
            <a:spLocks noChangeArrowheads="1"/>
          </p:cNvSpPr>
          <p:nvPr/>
        </p:nvSpPr>
        <p:spPr bwMode="auto">
          <a:xfrm flipH="1">
            <a:off x="8328549" y="2165850"/>
            <a:ext cx="662782" cy="313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defTabSz="914400" rtl="0" eaLnBrk="0" fontAlgn="base" latinLnBrk="0" hangingPunct="0">
              <a:lnSpc>
                <a:spcPct val="80000"/>
              </a:lnSpc>
              <a:spcBef>
                <a:spcPct val="0"/>
              </a:spcBef>
              <a:spcAft>
                <a:spcPct val="0"/>
              </a:spcAft>
              <a:buClrTx/>
              <a:buSzTx/>
              <a:buFontTx/>
              <a:buNone/>
              <a:tabLst/>
              <a:defRPr/>
            </a:pPr>
            <a:r>
              <a:rPr lang="en-US" sz="1800" dirty="0">
                <a:solidFill>
                  <a:srgbClr val="C00000"/>
                </a:solidFill>
                <a:latin typeface="Gill Sans MT" charset="0"/>
              </a:rPr>
              <a:t>5775</a:t>
            </a:r>
            <a:endParaRPr kumimoji="0" lang="en-US" sz="1800" b="0" i="0" u="none" strike="noStrike" kern="1200" cap="none" spc="0" normalizeH="0" baseline="0" noProof="0" dirty="0">
              <a:ln>
                <a:noFill/>
              </a:ln>
              <a:solidFill>
                <a:srgbClr val="C00000"/>
              </a:solidFill>
              <a:effectLst/>
              <a:uLnTx/>
              <a:uFillTx/>
              <a:latin typeface="Gill Sans MT" charset="0"/>
              <a:ea typeface="ＭＳ Ｐゴシック" charset="0"/>
              <a:cs typeface="+mn-cs"/>
            </a:endParaRPr>
          </a:p>
        </p:txBody>
      </p:sp>
      <p:sp>
        <p:nvSpPr>
          <p:cNvPr id="164" name="Text Box 93">
            <a:extLst>
              <a:ext uri="{FF2B5EF4-FFF2-40B4-BE49-F238E27FC236}">
                <a16:creationId xmlns:a16="http://schemas.microsoft.com/office/drawing/2014/main" id="{C868CBA8-38E0-044C-AE37-5E2F396DE8D0}"/>
              </a:ext>
            </a:extLst>
          </p:cNvPr>
          <p:cNvSpPr txBox="1">
            <a:spLocks noChangeArrowheads="1"/>
          </p:cNvSpPr>
          <p:nvPr/>
        </p:nvSpPr>
        <p:spPr bwMode="auto">
          <a:xfrm flipH="1">
            <a:off x="6556880" y="1450978"/>
            <a:ext cx="473075" cy="313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Gill Sans MT" charset="0"/>
                <a:ea typeface="ＭＳ Ｐゴシック" charset="0"/>
                <a:cs typeface="+mn-cs"/>
              </a:rPr>
              <a:t>80</a:t>
            </a:r>
          </a:p>
        </p:txBody>
      </p:sp>
    </p:spTree>
    <p:extLst>
      <p:ext uri="{BB962C8B-B14F-4D97-AF65-F5344CB8AC3E}">
        <p14:creationId xmlns:p14="http://schemas.microsoft.com/office/powerpoint/2010/main" val="202231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1" presetClass="entr" presetSubtype="0"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1" presetClass="entr" presetSubtype="0" fill="hold" nodeType="withEffect">
                                  <p:stCondLst>
                                    <p:cond delay="100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08"/>
                                        </p:tgtEl>
                                        <p:attrNameLst>
                                          <p:attrName>style.visibility</p:attrName>
                                        </p:attrNameLst>
                                      </p:cBhvr>
                                      <p:to>
                                        <p:strVal val="visible"/>
                                      </p:to>
                                    </p:set>
                                    <p:animEffect transition="in" filter="dissolve">
                                      <p:cBhvr>
                                        <p:cTn id="21" dur="500"/>
                                        <p:tgtEl>
                                          <p:spTgt spid="608"/>
                                        </p:tgtEl>
                                      </p:cBhvr>
                                    </p:animEffect>
                                  </p:childTnLst>
                                </p:cTn>
                              </p:par>
                              <p:par>
                                <p:cTn id="22" presetID="9" presetClass="entr" presetSubtype="0" fill="hold" nodeType="withEffect">
                                  <p:stCondLst>
                                    <p:cond delay="0"/>
                                  </p:stCondLst>
                                  <p:childTnLst>
                                    <p:set>
                                      <p:cBhvr>
                                        <p:cTn id="23" dur="1" fill="hold">
                                          <p:stCondLst>
                                            <p:cond delay="0"/>
                                          </p:stCondLst>
                                        </p:cTn>
                                        <p:tgtEl>
                                          <p:spTgt spid="614"/>
                                        </p:tgtEl>
                                        <p:attrNameLst>
                                          <p:attrName>style.visibility</p:attrName>
                                        </p:attrNameLst>
                                      </p:cBhvr>
                                      <p:to>
                                        <p:strVal val="visible"/>
                                      </p:to>
                                    </p:set>
                                    <p:animEffect transition="in" filter="dissolve">
                                      <p:cBhvr>
                                        <p:cTn id="24" dur="500"/>
                                        <p:tgtEl>
                                          <p:spTgt spid="614"/>
                                        </p:tgtEl>
                                      </p:cBhvr>
                                    </p:animEffect>
                                  </p:childTnLst>
                                </p:cTn>
                              </p:par>
                              <p:par>
                                <p:cTn id="25" presetID="1" presetClass="entr" presetSubtype="0" fill="hold" nodeType="withEffect">
                                  <p:stCondLst>
                                    <p:cond delay="100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dissolve">
                                      <p:cBhvr>
                                        <p:cTn id="34" dur="500"/>
                                        <p:tgtEl>
                                          <p:spTgt spid="14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dissolve">
                                      <p:cBhvr>
                                        <p:cTn id="37" dur="500"/>
                                        <p:tgtEl>
                                          <p:spTgt spid="14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661"/>
                                        </p:tgtEl>
                                        <p:attrNameLst>
                                          <p:attrName>style.visibility</p:attrName>
                                        </p:attrNameLst>
                                      </p:cBhvr>
                                      <p:to>
                                        <p:strVal val="visible"/>
                                      </p:to>
                                    </p:set>
                                    <p:animEffect transition="in" filter="dissolve">
                                      <p:cBhvr>
                                        <p:cTn id="40" dur="500"/>
                                        <p:tgtEl>
                                          <p:spTgt spid="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 grpId="0" animBg="1"/>
      <p:bldP spid="661" grpId="0"/>
      <p:bldP spid="6" grpId="0" animBg="1"/>
      <p:bldP spid="145" grpId="0" animBg="1"/>
      <p:bldP spid="1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1206442"/>
          </a:xfrm>
        </p:spPr>
        <p:txBody>
          <a:bodyPr>
            <a:normAutofit/>
          </a:bodyPr>
          <a:lstStyle/>
          <a:p>
            <a:r>
              <a:rPr lang="en-US" sz="5400" dirty="0"/>
              <a:t>Summary of MUX/DEMUX</a:t>
            </a:r>
            <a:endParaRPr lang="en-US" sz="6000" dirty="0"/>
          </a:p>
        </p:txBody>
      </p:sp>
      <p:sp>
        <p:nvSpPr>
          <p:cNvPr id="128" name="Rectangle 3">
            <a:extLst>
              <a:ext uri="{FF2B5EF4-FFF2-40B4-BE49-F238E27FC236}">
                <a16:creationId xmlns:a16="http://schemas.microsoft.com/office/drawing/2014/main" id="{2C2F9B28-FDD9-B047-936F-1DE26AECFD6E}"/>
              </a:ext>
            </a:extLst>
          </p:cNvPr>
          <p:cNvSpPr txBox="1">
            <a:spLocks noChangeArrowheads="1"/>
          </p:cNvSpPr>
          <p:nvPr/>
        </p:nvSpPr>
        <p:spPr>
          <a:xfrm>
            <a:off x="798690" y="1610067"/>
            <a:ext cx="11100625" cy="524793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Multiplexing, demultiplexing: based on segment, datagram header field values</a:t>
            </a:r>
          </a:p>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UDP: </a:t>
            </a:r>
            <a:r>
              <a:rPr kumimoji="0" lang="en-US" sz="3200" b="0" i="0" u="none" strike="noStrike" kern="1200" cap="none" spc="0" normalizeH="0" baseline="0" noProof="0" dirty="0">
                <a:ln>
                  <a:noFill/>
                </a:ln>
                <a:solidFill>
                  <a:prstClr val="black"/>
                </a:solidFill>
                <a:effectLst/>
                <a:uLnTx/>
                <a:uFillTx/>
                <a:latin typeface="Calibri"/>
                <a:ea typeface="+mn-ea"/>
                <a:cs typeface="+mn-cs"/>
              </a:rPr>
              <a:t>demultiplexing using destination port number (only)</a:t>
            </a:r>
          </a:p>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600" b="1" i="0" u="none" strike="noStrike" kern="1200" cap="none" spc="0" normalizeH="0" baseline="0" noProof="0" dirty="0">
                <a:ln>
                  <a:noFill/>
                </a:ln>
                <a:solidFill>
                  <a:srgbClr val="C00000"/>
                </a:solidFill>
                <a:effectLst/>
                <a:uLnTx/>
                <a:uFillTx/>
                <a:latin typeface="Calibri"/>
                <a:ea typeface="+mn-ea"/>
                <a:cs typeface="+mn-cs"/>
              </a:rPr>
              <a:t>TCP: </a:t>
            </a:r>
            <a:r>
              <a:rPr kumimoji="0" lang="en-US" sz="3200" b="0" i="0" u="none" strike="noStrike" kern="1200" cap="none" spc="0" normalizeH="0" baseline="0" noProof="0" dirty="0">
                <a:ln>
                  <a:noFill/>
                </a:ln>
                <a:solidFill>
                  <a:prstClr val="black"/>
                </a:solidFill>
                <a:effectLst/>
                <a:uLnTx/>
                <a:uFillTx/>
                <a:latin typeface="Calibri"/>
                <a:ea typeface="+mn-ea"/>
                <a:cs typeface="+mn-cs"/>
              </a:rPr>
              <a:t>demultiplexing using 4-tuple: source and destination IP addresses, and port numbers</a:t>
            </a:r>
          </a:p>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Multiplexing/demultiplexing happen at </a:t>
            </a:r>
            <a:r>
              <a:rPr kumimoji="0" lang="en-US" sz="3200" b="0" i="1" u="none" strike="noStrike" kern="1200" cap="none" spc="0" normalizeH="0" baseline="0" noProof="0" dirty="0">
                <a:ln>
                  <a:noFill/>
                </a:ln>
                <a:solidFill>
                  <a:prstClr val="black"/>
                </a:solidFill>
                <a:effectLst/>
                <a:uLnTx/>
                <a:uFillTx/>
                <a:latin typeface="Calibri"/>
                <a:ea typeface="+mn-ea"/>
                <a:cs typeface="+mn-cs"/>
              </a:rPr>
              <a:t>all</a:t>
            </a:r>
            <a:r>
              <a:rPr kumimoji="0" lang="en-US" sz="3200" b="0" i="0" u="none" strike="noStrike" kern="1200" cap="none" spc="0" normalizeH="0" baseline="0" noProof="0" dirty="0">
                <a:ln>
                  <a:noFill/>
                </a:ln>
                <a:solidFill>
                  <a:prstClr val="black"/>
                </a:solidFill>
                <a:effectLst/>
                <a:uLnTx/>
                <a:uFillTx/>
                <a:latin typeface="Calibri"/>
                <a:ea typeface="+mn-ea"/>
                <a:cs typeface="+mn-cs"/>
              </a:rPr>
              <a:t> layers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2">
            <a:extLst>
              <a:ext uri="{FF2B5EF4-FFF2-40B4-BE49-F238E27FC236}">
                <a16:creationId xmlns:a16="http://schemas.microsoft.com/office/drawing/2014/main" id="{81F71E3E-46C8-564B-892B-6C69AC246E5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21</a:t>
            </a:fld>
            <a:endParaRPr lang="en-US" dirty="0"/>
          </a:p>
        </p:txBody>
      </p:sp>
    </p:spTree>
    <p:extLst>
      <p:ext uri="{BB962C8B-B14F-4D97-AF65-F5344CB8AC3E}">
        <p14:creationId xmlns:p14="http://schemas.microsoft.com/office/powerpoint/2010/main" val="328910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8">
                                            <p:txEl>
                                              <p:pRg st="1" end="1"/>
                                            </p:txEl>
                                          </p:spTgt>
                                        </p:tgtEl>
                                        <p:attrNameLst>
                                          <p:attrName>style.visibility</p:attrName>
                                        </p:attrNameLst>
                                      </p:cBhvr>
                                      <p:to>
                                        <p:strVal val="visible"/>
                                      </p:to>
                                    </p:set>
                                    <p:animEffect transition="in" filter="dissolve">
                                      <p:cBhvr>
                                        <p:cTn id="7" dur="500"/>
                                        <p:tgtEl>
                                          <p:spTgt spid="12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8">
                                            <p:txEl>
                                              <p:pRg st="2" end="2"/>
                                            </p:txEl>
                                          </p:spTgt>
                                        </p:tgtEl>
                                        <p:attrNameLst>
                                          <p:attrName>style.visibility</p:attrName>
                                        </p:attrNameLst>
                                      </p:cBhvr>
                                      <p:to>
                                        <p:strVal val="visible"/>
                                      </p:to>
                                    </p:set>
                                    <p:animEffect transition="in" filter="dissolve">
                                      <p:cBhvr>
                                        <p:cTn id="12" dur="500"/>
                                        <p:tgtEl>
                                          <p:spTgt spid="12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8">
                                            <p:txEl>
                                              <p:pRg st="3" end="3"/>
                                            </p:txEl>
                                          </p:spTgt>
                                        </p:tgtEl>
                                        <p:attrNameLst>
                                          <p:attrName>style.visibility</p:attrName>
                                        </p:attrNameLst>
                                      </p:cBhvr>
                                      <p:to>
                                        <p:strVal val="visible"/>
                                      </p:to>
                                    </p:set>
                                    <p:animEffect transition="in" filter="dissolve">
                                      <p:cBhvr>
                                        <p:cTn id="17" dur="500"/>
                                        <p:tgtEl>
                                          <p:spTgt spid="1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Transport layer: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8708725" cy="5029078"/>
          </a:xfrm>
        </p:spPr>
        <p:txBody>
          <a:bodyPr>
            <a:normAutofit/>
          </a:bodyPr>
          <a:lstStyle/>
          <a:p>
            <a:pPr marL="117475" indent="0">
              <a:spcBef>
                <a:spcPts val="800"/>
              </a:spcBef>
              <a:buNone/>
            </a:pPr>
            <a:r>
              <a:rPr lang="en-US" altLang="en-US" sz="3200" dirty="0">
                <a:solidFill>
                  <a:schemeClr val="bg2"/>
                </a:solidFill>
                <a:cs typeface="Calibri" panose="020F0502020204030204" pitchFamily="34" charset="0"/>
              </a:rPr>
              <a:t>3.1 Transport-layer services</a:t>
            </a:r>
          </a:p>
          <a:p>
            <a:pPr marL="117475" indent="0">
              <a:spcBef>
                <a:spcPts val="800"/>
              </a:spcBef>
              <a:buNone/>
            </a:pPr>
            <a:r>
              <a:rPr lang="en-US" altLang="en-US" sz="3200" dirty="0">
                <a:solidFill>
                  <a:schemeClr val="bg2"/>
                </a:solidFill>
                <a:cs typeface="Calibri" panose="020F0502020204030204" pitchFamily="34" charset="0"/>
              </a:rPr>
              <a:t>3.2 Multiplexing and demultiplexing</a:t>
            </a:r>
          </a:p>
          <a:p>
            <a:pPr marL="117475" indent="0">
              <a:spcBef>
                <a:spcPts val="800"/>
              </a:spcBef>
              <a:buNone/>
            </a:pPr>
            <a:r>
              <a:rPr lang="en-US" altLang="en-US" sz="3200" dirty="0">
                <a:cs typeface="Calibri" panose="020F0502020204030204" pitchFamily="34" charset="0"/>
              </a:rPr>
              <a:t>3.3 Connectionless transport: UDP</a:t>
            </a:r>
          </a:p>
          <a:p>
            <a:pPr marL="117475" indent="0">
              <a:spcBef>
                <a:spcPts val="800"/>
              </a:spcBef>
              <a:buNone/>
            </a:pPr>
            <a:r>
              <a:rPr lang="en-US" altLang="en-US" sz="3200" dirty="0">
                <a:solidFill>
                  <a:schemeClr val="bg2"/>
                </a:solidFill>
                <a:cs typeface="Calibri" panose="020F0502020204030204" pitchFamily="34" charset="0"/>
              </a:rPr>
              <a:t>3.4 Principles of reliable data transfer </a:t>
            </a:r>
          </a:p>
          <a:p>
            <a:pPr marL="117475" indent="0">
              <a:spcBef>
                <a:spcPts val="800"/>
              </a:spcBef>
              <a:buNone/>
            </a:pPr>
            <a:r>
              <a:rPr lang="en-US" sz="3200" dirty="0">
                <a:solidFill>
                  <a:schemeClr val="bg2"/>
                </a:solidFill>
              </a:rPr>
              <a:t>3.5 Connection-oriented transport: TCP</a:t>
            </a:r>
          </a:p>
          <a:p>
            <a:pPr marL="117475" indent="0">
              <a:spcBef>
                <a:spcPts val="800"/>
              </a:spcBef>
              <a:buNone/>
            </a:pPr>
            <a:r>
              <a:rPr lang="en-US" sz="3200" dirty="0">
                <a:solidFill>
                  <a:schemeClr val="bg2"/>
                </a:solidFill>
              </a:rPr>
              <a:t>3.6 Principles of congestion control</a:t>
            </a:r>
          </a:p>
          <a:p>
            <a:pPr marL="117475" indent="0">
              <a:spcBef>
                <a:spcPts val="800"/>
              </a:spcBef>
              <a:buNone/>
            </a:pPr>
            <a:r>
              <a:rPr lang="en-US" sz="3200" dirty="0">
                <a:solidFill>
                  <a:schemeClr val="bg2"/>
                </a:solidFill>
              </a:rPr>
              <a:t>3.7 TCP congestion control</a:t>
            </a:r>
          </a:p>
          <a:p>
            <a:pPr marL="117475" indent="0">
              <a:spcBef>
                <a:spcPts val="800"/>
              </a:spcBef>
              <a:buNone/>
            </a:pPr>
            <a:r>
              <a:rPr lang="en-US" sz="3200" dirty="0">
                <a:solidFill>
                  <a:schemeClr val="bg2"/>
                </a:solidFill>
              </a:rPr>
              <a:t>3.8 Evolution of transport-layer functionality</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r>
              <a:rPr lang="en-US"/>
              <a:t>Transport Layer: 3-</a:t>
            </a:r>
            <a:fld id="{C4204591-24BD-A542-B9D5-F8D8A88D2FEE}" type="slidenum">
              <a:rPr lang="en-US" smtClean="0"/>
              <a:pPr/>
              <a:t>22</a:t>
            </a:fld>
            <a:endParaRPr lang="en-US" dirty="0"/>
          </a:p>
        </p:txBody>
      </p:sp>
      <p:pic>
        <p:nvPicPr>
          <p:cNvPr id="7" name="Picture 6">
            <a:extLst>
              <a:ext uri="{FF2B5EF4-FFF2-40B4-BE49-F238E27FC236}">
                <a16:creationId xmlns:a16="http://schemas.microsoft.com/office/drawing/2014/main" id="{95113DDE-AC2C-45DD-9691-CDD55E53AAB9}"/>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67759" y="1414011"/>
            <a:ext cx="3657601" cy="2693739"/>
          </a:xfrm>
          <a:prstGeom prst="rect">
            <a:avLst/>
          </a:prstGeom>
          <a:noFill/>
          <a:ln>
            <a:noFill/>
          </a:ln>
        </p:spPr>
      </p:pic>
    </p:spTree>
    <p:extLst>
      <p:ext uri="{BB962C8B-B14F-4D97-AF65-F5344CB8AC3E}">
        <p14:creationId xmlns:p14="http://schemas.microsoft.com/office/powerpoint/2010/main" val="3921822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UDP: User Datagram Protocol</a:t>
            </a:r>
          </a:p>
        </p:txBody>
      </p:sp>
      <p:sp>
        <p:nvSpPr>
          <p:cNvPr id="6" name="Rectangle 3">
            <a:extLst>
              <a:ext uri="{FF2B5EF4-FFF2-40B4-BE49-F238E27FC236}">
                <a16:creationId xmlns:a16="http://schemas.microsoft.com/office/drawing/2014/main" id="{C770DED9-87F6-FB46-A967-6223B68A3E96}"/>
              </a:ext>
            </a:extLst>
          </p:cNvPr>
          <p:cNvSpPr txBox="1">
            <a:spLocks noChangeArrowheads="1"/>
          </p:cNvSpPr>
          <p:nvPr/>
        </p:nvSpPr>
        <p:spPr>
          <a:xfrm>
            <a:off x="618385" y="1528553"/>
            <a:ext cx="5550595" cy="2927537"/>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3302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 frills,” “bare bones” Internet transport protocol</a:t>
            </a:r>
          </a:p>
          <a:p>
            <a:pPr marL="460375" marR="0" lvl="0" indent="-3302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“best effort” service, UDP segments may be:</a:t>
            </a:r>
          </a:p>
          <a:p>
            <a:pPr marL="808038"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lost</a:t>
            </a:r>
          </a:p>
          <a:p>
            <a:pPr marL="808038"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delivered out-of-order to app</a:t>
            </a:r>
          </a:p>
        </p:txBody>
      </p:sp>
      <p:grpSp>
        <p:nvGrpSpPr>
          <p:cNvPr id="8" name="Group 7">
            <a:extLst>
              <a:ext uri="{FF2B5EF4-FFF2-40B4-BE49-F238E27FC236}">
                <a16:creationId xmlns:a16="http://schemas.microsoft.com/office/drawing/2014/main" id="{82E8D3DA-F7E2-3144-9365-F468AE5A3F1F}"/>
              </a:ext>
            </a:extLst>
          </p:cNvPr>
          <p:cNvGrpSpPr/>
          <p:nvPr/>
        </p:nvGrpSpPr>
        <p:grpSpPr>
          <a:xfrm>
            <a:off x="6568225" y="1335368"/>
            <a:ext cx="5029004" cy="5014363"/>
            <a:chOff x="4979987" y="2821302"/>
            <a:chExt cx="6630121" cy="3829830"/>
          </a:xfrm>
        </p:grpSpPr>
        <p:sp>
          <p:nvSpPr>
            <p:cNvPr id="9" name="Rectangle 26">
              <a:extLst>
                <a:ext uri="{FF2B5EF4-FFF2-40B4-BE49-F238E27FC236}">
                  <a16:creationId xmlns:a16="http://schemas.microsoft.com/office/drawing/2014/main" id="{F9D9BC33-5F55-F54A-B992-1DDB07422224}"/>
                </a:ext>
              </a:extLst>
            </p:cNvPr>
            <p:cNvSpPr txBox="1">
              <a:spLocks noChangeArrowheads="1"/>
            </p:cNvSpPr>
            <p:nvPr/>
          </p:nvSpPr>
          <p:spPr bwMode="auto">
            <a:xfrm>
              <a:off x="5218112" y="3235273"/>
              <a:ext cx="6059488" cy="3044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no connection establishment (which can add RTT delay)</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simple: no connection state at sender, receiver</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small header size</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no congestion control</a:t>
              </a:r>
            </a:p>
            <a:p>
              <a:pPr marL="687388" marR="0" lvl="1"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UDP can blast away as fast as desired!</a:t>
              </a:r>
            </a:p>
            <a:p>
              <a:pPr marL="687388" marR="0" lvl="1"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can function in the face of congestion</a:t>
              </a:r>
            </a:p>
          </p:txBody>
        </p:sp>
        <p:sp>
          <p:nvSpPr>
            <p:cNvPr id="10" name="Rectangle 27">
              <a:extLst>
                <a:ext uri="{FF2B5EF4-FFF2-40B4-BE49-F238E27FC236}">
                  <a16:creationId xmlns:a16="http://schemas.microsoft.com/office/drawing/2014/main" id="{E3B96135-5F05-0D44-B7B9-9BD478D4E907}"/>
                </a:ext>
              </a:extLst>
            </p:cNvPr>
            <p:cNvSpPr>
              <a:spLocks noChangeArrowheads="1"/>
            </p:cNvSpPr>
            <p:nvPr/>
          </p:nvSpPr>
          <p:spPr bwMode="auto">
            <a:xfrm>
              <a:off x="4979987" y="2988017"/>
              <a:ext cx="6630121" cy="3663115"/>
            </a:xfrm>
            <a:prstGeom prst="rect">
              <a:avLst/>
            </a:prstGeom>
            <a:noFill/>
            <a:ln w="19050">
              <a:solidFill>
                <a:srgbClr val="CC0000"/>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1" name="Text Box 28">
              <a:extLst>
                <a:ext uri="{FF2B5EF4-FFF2-40B4-BE49-F238E27FC236}">
                  <a16:creationId xmlns:a16="http://schemas.microsoft.com/office/drawing/2014/main" id="{3BFEAB49-E79F-FF40-AAAE-C9820F50289A}"/>
                </a:ext>
              </a:extLst>
            </p:cNvPr>
            <p:cNvSpPr txBox="1">
              <a:spLocks noChangeArrowheads="1"/>
            </p:cNvSpPr>
            <p:nvPr/>
          </p:nvSpPr>
          <p:spPr bwMode="auto">
            <a:xfrm>
              <a:off x="5124449" y="2821302"/>
              <a:ext cx="5102112" cy="37890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20000"/>
                </a:spcBef>
                <a:spcAft>
                  <a:spcPct val="0"/>
                </a:spcAft>
                <a:buClr>
                  <a:srgbClr val="000099"/>
                </a:buClr>
                <a:buSzPct val="65000"/>
                <a:buFont typeface="Wingdings" charset="0"/>
                <a:buNone/>
                <a:tabLst/>
                <a:defRPr/>
              </a:pPr>
              <a:r>
                <a:rPr kumimoji="0" lang="en-US" sz="3200" b="0" i="0"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W</a:t>
              </a:r>
              <a:r>
                <a:rPr kumimoji="0" lang="en-US" sz="3200" b="0" i="0" u="none" strike="noStrike" kern="0" cap="none" spc="0" normalizeH="0" baseline="0" noProof="0" dirty="0" err="1">
                  <a:ln>
                    <a:noFill/>
                  </a:ln>
                  <a:solidFill>
                    <a:srgbClr val="CC0000"/>
                  </a:solidFill>
                  <a:effectLst/>
                  <a:uLnTx/>
                  <a:uFillTx/>
                  <a:latin typeface="Calibri" panose="020F0502020204030204"/>
                  <a:ea typeface="ＭＳ Ｐゴシック" charset="0"/>
                  <a:cs typeface="+mn-cs"/>
                </a:rPr>
                <a:t>hy</a:t>
              </a:r>
              <a:r>
                <a:rPr kumimoji="0" lang="en-US" sz="3200" b="0" i="0"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 is there a UDP?</a:t>
              </a: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sp>
        <p:nvSpPr>
          <p:cNvPr id="12" name="Rectangle 3">
            <a:extLst>
              <a:ext uri="{FF2B5EF4-FFF2-40B4-BE49-F238E27FC236}">
                <a16:creationId xmlns:a16="http://schemas.microsoft.com/office/drawing/2014/main" id="{B958CE44-F1A4-924D-8CEA-640B52DBA4DF}"/>
              </a:ext>
            </a:extLst>
          </p:cNvPr>
          <p:cNvSpPr txBox="1">
            <a:spLocks noChangeArrowheads="1"/>
          </p:cNvSpPr>
          <p:nvPr/>
        </p:nvSpPr>
        <p:spPr>
          <a:xfrm>
            <a:off x="641997" y="4404835"/>
            <a:ext cx="5550595" cy="2060359"/>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33337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connectionless:</a:t>
            </a:r>
            <a:endParaRPr kumimoji="0" lang="en-US" altLang="en-US" sz="36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 handshaking between UDP sender, receiver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each UDP segment handled independently of others</a:t>
            </a:r>
          </a:p>
        </p:txBody>
      </p:sp>
      <p:sp>
        <p:nvSpPr>
          <p:cNvPr id="13" name="Slide Number Placeholder 2">
            <a:extLst>
              <a:ext uri="{FF2B5EF4-FFF2-40B4-BE49-F238E27FC236}">
                <a16:creationId xmlns:a16="http://schemas.microsoft.com/office/drawing/2014/main" id="{469890C8-B9BA-F74B-84CA-6B1BAB0F6B31}"/>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23</a:t>
            </a:fld>
            <a:endParaRPr lang="en-US" dirty="0"/>
          </a:p>
        </p:txBody>
      </p:sp>
    </p:spTree>
    <p:extLst>
      <p:ext uri="{BB962C8B-B14F-4D97-AF65-F5344CB8AC3E}">
        <p14:creationId xmlns:p14="http://schemas.microsoft.com/office/powerpoint/2010/main" val="37991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5C956D-15EA-9746-980B-403F0545C9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8784" y="1034322"/>
            <a:ext cx="5343216" cy="4487486"/>
          </a:xfrm>
          <a:prstGeom prst="rect">
            <a:avLst/>
          </a:prstGeom>
        </p:spPr>
      </p:pic>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UDP: User Datagram </a:t>
            </a:r>
            <a:r>
              <a:rPr lang="en-US" dirty="0"/>
              <a:t>Protocol </a:t>
            </a:r>
            <a:r>
              <a:rPr lang="en-US" sz="3600" dirty="0"/>
              <a:t>[RFC 768]</a:t>
            </a:r>
            <a:endParaRPr lang="en-US" sz="4400" dirty="0"/>
          </a:p>
        </p:txBody>
      </p:sp>
      <p:sp>
        <p:nvSpPr>
          <p:cNvPr id="7" name="Rectangle 9">
            <a:extLst>
              <a:ext uri="{FF2B5EF4-FFF2-40B4-BE49-F238E27FC236}">
                <a16:creationId xmlns:a16="http://schemas.microsoft.com/office/drawing/2014/main" id="{0EFE9DD4-40BF-D54C-B457-743C8EAA5EAF}"/>
              </a:ext>
            </a:extLst>
          </p:cNvPr>
          <p:cNvSpPr>
            <a:spLocks noChangeArrowheads="1"/>
          </p:cNvSpPr>
          <p:nvPr/>
        </p:nvSpPr>
        <p:spPr bwMode="auto">
          <a:xfrm>
            <a:off x="798691" y="1543058"/>
            <a:ext cx="7101126" cy="4888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92100" marR="0" lvl="0" indent="-2921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UDP use:</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streaming multimedia apps </a:t>
            </a:r>
            <a:b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b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(loss tolerant, rate sensitive)</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DNS</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SNMP</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HTTP/3</a:t>
            </a:r>
          </a:p>
          <a:p>
            <a:pPr marL="292100" marR="0" lvl="0" indent="-2921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if reliable transfer needed over UDP (e.g., HTTP/3): </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add needed reliability at application layer</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add congestion control at application layer</a:t>
            </a:r>
          </a:p>
        </p:txBody>
      </p:sp>
      <p:sp>
        <p:nvSpPr>
          <p:cNvPr id="4" name="Slide Number Placeholder 2">
            <a:extLst>
              <a:ext uri="{FF2B5EF4-FFF2-40B4-BE49-F238E27FC236}">
                <a16:creationId xmlns:a16="http://schemas.microsoft.com/office/drawing/2014/main" id="{B160F1B7-DEB2-9342-B89A-69E5B6639506}"/>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24</a:t>
            </a:fld>
            <a:endParaRPr lang="en-US" dirty="0"/>
          </a:p>
        </p:txBody>
      </p:sp>
    </p:spTree>
    <p:extLst>
      <p:ext uri="{BB962C8B-B14F-4D97-AF65-F5344CB8AC3E}">
        <p14:creationId xmlns:p14="http://schemas.microsoft.com/office/powerpoint/2010/main" val="166435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10295012" y="2167472"/>
            <a:ext cx="890436" cy="291255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10955688" y="4246759"/>
            <a:ext cx="549832" cy="1070215"/>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 name="TextBox 7">
            <a:extLst>
              <a:ext uri="{FF2B5EF4-FFF2-40B4-BE49-F238E27FC236}">
                <a16:creationId xmlns:a16="http://schemas.microsoft.com/office/drawing/2014/main" id="{95E1F04B-A3B3-534D-A252-A4AC29C657DE}"/>
              </a:ext>
            </a:extLst>
          </p:cNvPr>
          <p:cNvSpPr txBox="1"/>
          <p:nvPr/>
        </p:nvSpPr>
        <p:spPr>
          <a:xfrm>
            <a:off x="8481037" y="1538123"/>
            <a:ext cx="206640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server</a:t>
            </a:r>
          </a:p>
        </p:txBody>
      </p:sp>
      <p:sp>
        <p:nvSpPr>
          <p:cNvPr id="263" name="TextBox 262">
            <a:extLst>
              <a:ext uri="{FF2B5EF4-FFF2-40B4-BE49-F238E27FC236}">
                <a16:creationId xmlns:a16="http://schemas.microsoft.com/office/drawing/2014/main" id="{DC4B02DA-C340-9945-87C2-952E1901FB43}"/>
              </a:ext>
            </a:extLst>
          </p:cNvPr>
          <p:cNvSpPr txBox="1"/>
          <p:nvPr/>
        </p:nvSpPr>
        <p:spPr>
          <a:xfrm>
            <a:off x="1935319" y="1662731"/>
            <a:ext cx="1957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client</a:t>
            </a:r>
          </a:p>
        </p:txBody>
      </p:sp>
      <p:grpSp>
        <p:nvGrpSpPr>
          <p:cNvPr id="3" name="Group 2">
            <a:extLst>
              <a:ext uri="{FF2B5EF4-FFF2-40B4-BE49-F238E27FC236}">
                <a16:creationId xmlns:a16="http://schemas.microsoft.com/office/drawing/2014/main" id="{64AFD9EC-1CA1-D34D-965E-2E8D95748C38}"/>
              </a:ext>
            </a:extLst>
          </p:cNvPr>
          <p:cNvGrpSpPr/>
          <p:nvPr/>
        </p:nvGrpSpPr>
        <p:grpSpPr>
          <a:xfrm>
            <a:off x="8510352" y="2078288"/>
            <a:ext cx="1946338" cy="2912558"/>
            <a:chOff x="8091785" y="2078288"/>
            <a:chExt cx="2364905" cy="2912558"/>
          </a:xfrm>
        </p:grpSpPr>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8108201" y="3602458"/>
              <a:ext cx="2233387"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8218436" y="3646079"/>
              <a:ext cx="2019294" cy="39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26">
              <a:extLst>
                <a:ext uri="{FF2B5EF4-FFF2-40B4-BE49-F238E27FC236}">
                  <a16:creationId xmlns:a16="http://schemas.microsoft.com/office/drawing/2014/main" id="{D8A757BB-1762-8B47-A046-060F718CBC6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sp>
        <p:nvSpPr>
          <p:cNvPr id="114" name="Title 1">
            <a:extLst>
              <a:ext uri="{FF2B5EF4-FFF2-40B4-BE49-F238E27FC236}">
                <a16:creationId xmlns:a16="http://schemas.microsoft.com/office/drawing/2014/main" id="{1464CB5C-96D6-3645-94B5-DB9FA70972D2}"/>
              </a:ext>
            </a:extLst>
          </p:cNvPr>
          <p:cNvSpPr>
            <a:spLocks noGrp="1"/>
          </p:cNvSpPr>
          <p:nvPr>
            <p:ph type="title"/>
          </p:nvPr>
        </p:nvSpPr>
        <p:spPr>
          <a:xfrm>
            <a:off x="798690" y="289325"/>
            <a:ext cx="11100625" cy="894622"/>
          </a:xfrm>
        </p:spPr>
        <p:txBody>
          <a:bodyPr>
            <a:normAutofit/>
          </a:bodyPr>
          <a:lstStyle/>
          <a:p>
            <a:r>
              <a:rPr lang="en-US" sz="4400" dirty="0"/>
              <a:t>UDP: Transport Layer Actions</a:t>
            </a:r>
          </a:p>
        </p:txBody>
      </p:sp>
      <p:cxnSp>
        <p:nvCxnSpPr>
          <p:cNvPr id="10" name="Straight Connector 9">
            <a:extLst>
              <a:ext uri="{FF2B5EF4-FFF2-40B4-BE49-F238E27FC236}">
                <a16:creationId xmlns:a16="http://schemas.microsoft.com/office/drawing/2014/main" id="{19E97DC1-5C01-E843-A657-ADC5FEA14075}"/>
              </a:ext>
            </a:extLst>
          </p:cNvPr>
          <p:cNvCxnSpPr>
            <a:cxnSpLocks/>
            <a:stCxn id="151" idx="2"/>
          </p:cNvCxnSpPr>
          <p:nvPr/>
        </p:nvCxnSpPr>
        <p:spPr>
          <a:xfrm flipH="1">
            <a:off x="7972023" y="4973372"/>
            <a:ext cx="1473513" cy="474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C57AC1A-9B60-DC47-A97D-E9C39D845828}"/>
              </a:ext>
            </a:extLst>
          </p:cNvPr>
          <p:cNvCxnSpPr>
            <a:cxnSpLocks/>
          </p:cNvCxnSpPr>
          <p:nvPr/>
        </p:nvCxnSpPr>
        <p:spPr>
          <a:xfrm>
            <a:off x="2578811" y="5062556"/>
            <a:ext cx="1582832" cy="302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062521" y="4965666"/>
            <a:ext cx="4036903" cy="1028731"/>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63" name="Freeform 70">
            <a:extLst>
              <a:ext uri="{FF2B5EF4-FFF2-40B4-BE49-F238E27FC236}">
                <a16:creationId xmlns:a16="http://schemas.microsoft.com/office/drawing/2014/main" id="{93CF945F-B7C1-9B4F-9438-D2DF7708E687}"/>
              </a:ext>
            </a:extLst>
          </p:cNvPr>
          <p:cNvSpPr>
            <a:spLocks/>
          </p:cNvSpPr>
          <p:nvPr/>
        </p:nvSpPr>
        <p:spPr bwMode="auto">
          <a:xfrm>
            <a:off x="854349" y="2256655"/>
            <a:ext cx="846644" cy="2922199"/>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64" name="Group 163">
            <a:extLst>
              <a:ext uri="{FF2B5EF4-FFF2-40B4-BE49-F238E27FC236}">
                <a16:creationId xmlns:a16="http://schemas.microsoft.com/office/drawing/2014/main" id="{AA415DCF-A2D2-344B-9A45-F3F58006C5EE}"/>
              </a:ext>
            </a:extLst>
          </p:cNvPr>
          <p:cNvGrpSpPr/>
          <p:nvPr/>
        </p:nvGrpSpPr>
        <p:grpSpPr>
          <a:xfrm>
            <a:off x="1687770" y="2167472"/>
            <a:ext cx="2131701" cy="2912558"/>
            <a:chOff x="8091785" y="2078288"/>
            <a:chExt cx="2364905" cy="2912558"/>
          </a:xfrm>
        </p:grpSpPr>
        <p:sp>
          <p:nvSpPr>
            <p:cNvPr id="165" name="Rectangle 23">
              <a:extLst>
                <a:ext uri="{FF2B5EF4-FFF2-40B4-BE49-F238E27FC236}">
                  <a16:creationId xmlns:a16="http://schemas.microsoft.com/office/drawing/2014/main" id="{20790EF2-7EC4-BF46-AE61-5F193F0894CD}"/>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6" name="Rectangle 24">
              <a:extLst>
                <a:ext uri="{FF2B5EF4-FFF2-40B4-BE49-F238E27FC236}">
                  <a16:creationId xmlns:a16="http://schemas.microsoft.com/office/drawing/2014/main" id="{DF6E9285-B785-804B-BB24-0405637B9911}"/>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7" name="Line 25">
              <a:extLst>
                <a:ext uri="{FF2B5EF4-FFF2-40B4-BE49-F238E27FC236}">
                  <a16:creationId xmlns:a16="http://schemas.microsoft.com/office/drawing/2014/main" id="{C2F7FFF2-43B5-A648-8DB9-1244002B1EED}"/>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Text Box 26">
              <a:extLst>
                <a:ext uri="{FF2B5EF4-FFF2-40B4-BE49-F238E27FC236}">
                  <a16:creationId xmlns:a16="http://schemas.microsoft.com/office/drawing/2014/main" id="{38AC5752-2E10-AE4C-AE2E-F2F12589ABF6}"/>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169" name="Line 27">
              <a:extLst>
                <a:ext uri="{FF2B5EF4-FFF2-40B4-BE49-F238E27FC236}">
                  <a16:creationId xmlns:a16="http://schemas.microsoft.com/office/drawing/2014/main" id="{E6411346-D908-6048-94E9-4C9C6A9C97BF}"/>
                </a:ext>
              </a:extLst>
            </p:cNvPr>
            <p:cNvSpPr>
              <a:spLocks noChangeShapeType="1"/>
            </p:cNvSpPr>
            <p:nvPr/>
          </p:nvSpPr>
          <p:spPr bwMode="auto">
            <a:xfrm>
              <a:off x="8121121" y="3602458"/>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Text Box 26">
              <a:extLst>
                <a:ext uri="{FF2B5EF4-FFF2-40B4-BE49-F238E27FC236}">
                  <a16:creationId xmlns:a16="http://schemas.microsoft.com/office/drawing/2014/main" id="{2BD45E5F-4032-7A44-91A7-D2ED37DE30B7}"/>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1" name="Text Box 26">
              <a:extLst>
                <a:ext uri="{FF2B5EF4-FFF2-40B4-BE49-F238E27FC236}">
                  <a16:creationId xmlns:a16="http://schemas.microsoft.com/office/drawing/2014/main" id="{067129BD-4E72-804E-9941-0CFB2ABB0A6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72" name="Text Box 26">
              <a:extLst>
                <a:ext uri="{FF2B5EF4-FFF2-40B4-BE49-F238E27FC236}">
                  <a16:creationId xmlns:a16="http://schemas.microsoft.com/office/drawing/2014/main" id="{586097BE-C9CD-2B44-A610-13D1A1572A56}"/>
                </a:ext>
              </a:extLst>
            </p:cNvPr>
            <p:cNvSpPr txBox="1">
              <a:spLocks noChangeArrowheads="1"/>
            </p:cNvSpPr>
            <p:nvPr/>
          </p:nvSpPr>
          <p:spPr bwMode="auto">
            <a:xfrm>
              <a:off x="8218436" y="3646079"/>
              <a:ext cx="2019294" cy="737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73" name="Line 27">
              <a:extLst>
                <a:ext uri="{FF2B5EF4-FFF2-40B4-BE49-F238E27FC236}">
                  <a16:creationId xmlns:a16="http://schemas.microsoft.com/office/drawing/2014/main" id="{9A1DE5DC-7E6A-4747-9541-02B87C77AC36}"/>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4" name="Line 27">
              <a:extLst>
                <a:ext uri="{FF2B5EF4-FFF2-40B4-BE49-F238E27FC236}">
                  <a16:creationId xmlns:a16="http://schemas.microsoft.com/office/drawing/2014/main" id="{9B2D570F-120B-6D41-8FE2-002A2DC1204D}"/>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Text Box 26">
              <a:extLst>
                <a:ext uri="{FF2B5EF4-FFF2-40B4-BE49-F238E27FC236}">
                  <a16:creationId xmlns:a16="http://schemas.microsoft.com/office/drawing/2014/main" id="{3C035217-7FD4-6C48-AB72-7561321B3669}"/>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176" name="Group 175">
            <a:extLst>
              <a:ext uri="{FF2B5EF4-FFF2-40B4-BE49-F238E27FC236}">
                <a16:creationId xmlns:a16="http://schemas.microsoft.com/office/drawing/2014/main" id="{7C64A43A-1B07-3348-A5EB-9B76F69646C0}"/>
              </a:ext>
            </a:extLst>
          </p:cNvPr>
          <p:cNvGrpSpPr/>
          <p:nvPr/>
        </p:nvGrpSpPr>
        <p:grpSpPr>
          <a:xfrm>
            <a:off x="500734" y="4943580"/>
            <a:ext cx="1026523" cy="597153"/>
            <a:chOff x="7493876" y="2774731"/>
            <a:chExt cx="1481958" cy="894622"/>
          </a:xfrm>
        </p:grpSpPr>
        <p:sp>
          <p:nvSpPr>
            <p:cNvPr id="177" name="Freeform 176">
              <a:extLst>
                <a:ext uri="{FF2B5EF4-FFF2-40B4-BE49-F238E27FC236}">
                  <a16:creationId xmlns:a16="http://schemas.microsoft.com/office/drawing/2014/main" id="{0DB8B5ED-7F25-B645-878C-116DE6CD5EA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78" name="Oval 177">
              <a:extLst>
                <a:ext uri="{FF2B5EF4-FFF2-40B4-BE49-F238E27FC236}">
                  <a16:creationId xmlns:a16="http://schemas.microsoft.com/office/drawing/2014/main" id="{AFB4D1D4-1D5D-7C46-A31B-48B19CA0A81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179" name="Group 178">
              <a:extLst>
                <a:ext uri="{FF2B5EF4-FFF2-40B4-BE49-F238E27FC236}">
                  <a16:creationId xmlns:a16="http://schemas.microsoft.com/office/drawing/2014/main" id="{8D1FB4E3-A216-1446-87E1-A06F139F800A}"/>
                </a:ext>
              </a:extLst>
            </p:cNvPr>
            <p:cNvGrpSpPr/>
            <p:nvPr/>
          </p:nvGrpSpPr>
          <p:grpSpPr>
            <a:xfrm>
              <a:off x="7713663" y="2848339"/>
              <a:ext cx="1042107" cy="425543"/>
              <a:chOff x="7786941" y="2884917"/>
              <a:chExt cx="897649" cy="353919"/>
            </a:xfrm>
          </p:grpSpPr>
          <p:sp>
            <p:nvSpPr>
              <p:cNvPr id="180" name="Freeform 179">
                <a:extLst>
                  <a:ext uri="{FF2B5EF4-FFF2-40B4-BE49-F238E27FC236}">
                    <a16:creationId xmlns:a16="http://schemas.microsoft.com/office/drawing/2014/main" id="{2B930530-1BA2-8049-A625-480A1F84B91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1" name="Freeform 180">
                <a:extLst>
                  <a:ext uri="{FF2B5EF4-FFF2-40B4-BE49-F238E27FC236}">
                    <a16:creationId xmlns:a16="http://schemas.microsoft.com/office/drawing/2014/main" id="{C5B65EDD-F107-4D4D-8254-28F27CB3355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Freeform 194">
                <a:extLst>
                  <a:ext uri="{FF2B5EF4-FFF2-40B4-BE49-F238E27FC236}">
                    <a16:creationId xmlns:a16="http://schemas.microsoft.com/office/drawing/2014/main" id="{052D8468-97DE-CD48-9220-0D7B5D1582B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Freeform 195">
                <a:extLst>
                  <a:ext uri="{FF2B5EF4-FFF2-40B4-BE49-F238E27FC236}">
                    <a16:creationId xmlns:a16="http://schemas.microsoft.com/office/drawing/2014/main" id="{CD0FBE04-ADDE-184C-8DFE-2575EA709AD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197" name="Group 149">
            <a:extLst>
              <a:ext uri="{FF2B5EF4-FFF2-40B4-BE49-F238E27FC236}">
                <a16:creationId xmlns:a16="http://schemas.microsoft.com/office/drawing/2014/main" id="{1F890155-D0B7-364C-891D-EC128001048E}"/>
              </a:ext>
            </a:extLst>
          </p:cNvPr>
          <p:cNvGrpSpPr>
            <a:grpSpLocks/>
          </p:cNvGrpSpPr>
          <p:nvPr/>
        </p:nvGrpSpPr>
        <p:grpSpPr bwMode="auto">
          <a:xfrm>
            <a:off x="2462207" y="2756023"/>
            <a:ext cx="412750" cy="158750"/>
            <a:chOff x="1287" y="2524"/>
            <a:chExt cx="260" cy="100"/>
          </a:xfrm>
        </p:grpSpPr>
        <p:sp>
          <p:nvSpPr>
            <p:cNvPr id="198" name="Rectangle 73">
              <a:extLst>
                <a:ext uri="{FF2B5EF4-FFF2-40B4-BE49-F238E27FC236}">
                  <a16:creationId xmlns:a16="http://schemas.microsoft.com/office/drawing/2014/main" id="{590049C7-843C-1B4A-89F9-80D6028F7F02}"/>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9" name="Rectangle 74">
              <a:extLst>
                <a:ext uri="{FF2B5EF4-FFF2-40B4-BE49-F238E27FC236}">
                  <a16:creationId xmlns:a16="http://schemas.microsoft.com/office/drawing/2014/main" id="{060ED392-F3E2-5445-9D40-5D86C1A7E8FA}"/>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Rectangle 75">
              <a:extLst>
                <a:ext uri="{FF2B5EF4-FFF2-40B4-BE49-F238E27FC236}">
                  <a16:creationId xmlns:a16="http://schemas.microsoft.com/office/drawing/2014/main" id="{33BE5C08-8C7C-7149-875A-3BD200DF748C}"/>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Rectangle 129">
              <a:extLst>
                <a:ext uri="{FF2B5EF4-FFF2-40B4-BE49-F238E27FC236}">
                  <a16:creationId xmlns:a16="http://schemas.microsoft.com/office/drawing/2014/main" id="{0140B062-405E-0A48-ABA2-65AE09DF9CCF}"/>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85" name="Group 149">
            <a:extLst>
              <a:ext uri="{FF2B5EF4-FFF2-40B4-BE49-F238E27FC236}">
                <a16:creationId xmlns:a16="http://schemas.microsoft.com/office/drawing/2014/main" id="{2BE2291A-54C4-114A-8062-D743A8CDF9EC}"/>
              </a:ext>
            </a:extLst>
          </p:cNvPr>
          <p:cNvGrpSpPr>
            <a:grpSpLocks/>
          </p:cNvGrpSpPr>
          <p:nvPr/>
        </p:nvGrpSpPr>
        <p:grpSpPr bwMode="auto">
          <a:xfrm>
            <a:off x="9681144" y="2673610"/>
            <a:ext cx="412750" cy="158750"/>
            <a:chOff x="1287" y="2524"/>
            <a:chExt cx="260" cy="100"/>
          </a:xfrm>
        </p:grpSpPr>
        <p:sp>
          <p:nvSpPr>
            <p:cNvPr id="86" name="Rectangle 73">
              <a:extLst>
                <a:ext uri="{FF2B5EF4-FFF2-40B4-BE49-F238E27FC236}">
                  <a16:creationId xmlns:a16="http://schemas.microsoft.com/office/drawing/2014/main" id="{A98E76A7-87AD-8242-988E-0E4DFC2782A9}"/>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Rectangle 74">
              <a:extLst>
                <a:ext uri="{FF2B5EF4-FFF2-40B4-BE49-F238E27FC236}">
                  <a16:creationId xmlns:a16="http://schemas.microsoft.com/office/drawing/2014/main" id="{05A0AED4-CB55-8B44-A573-91C3CC5195FE}"/>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8" name="Rectangle 75">
              <a:extLst>
                <a:ext uri="{FF2B5EF4-FFF2-40B4-BE49-F238E27FC236}">
                  <a16:creationId xmlns:a16="http://schemas.microsoft.com/office/drawing/2014/main" id="{E473A3B0-4DB9-E148-95E3-5518DB468C96}"/>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9" name="Rectangle 129">
              <a:extLst>
                <a:ext uri="{FF2B5EF4-FFF2-40B4-BE49-F238E27FC236}">
                  <a16:creationId xmlns:a16="http://schemas.microsoft.com/office/drawing/2014/main" id="{E9ED0EE1-76D9-D04D-8893-5E36E5A75578}"/>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90" name="Slide Number Placeholder 2">
            <a:extLst>
              <a:ext uri="{FF2B5EF4-FFF2-40B4-BE49-F238E27FC236}">
                <a16:creationId xmlns:a16="http://schemas.microsoft.com/office/drawing/2014/main" id="{1B520EE5-2EFC-4746-B182-97170136E2D8}"/>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25</a:t>
            </a:fld>
            <a:endParaRPr lang="en-US" dirty="0"/>
          </a:p>
        </p:txBody>
      </p:sp>
    </p:spTree>
    <p:extLst>
      <p:ext uri="{BB962C8B-B14F-4D97-AF65-F5344CB8AC3E}">
        <p14:creationId xmlns:p14="http://schemas.microsoft.com/office/powerpoint/2010/main" val="2593454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02B4EA-0158-774A-877D-888807F574B5}"/>
              </a:ext>
            </a:extLst>
          </p:cNvPr>
          <p:cNvGrpSpPr/>
          <p:nvPr/>
        </p:nvGrpSpPr>
        <p:grpSpPr>
          <a:xfrm>
            <a:off x="2578811" y="4965666"/>
            <a:ext cx="6866725" cy="1028731"/>
            <a:chOff x="2578811" y="4965666"/>
            <a:chExt cx="6866725" cy="1028731"/>
          </a:xfrm>
        </p:grpSpPr>
        <p:cxnSp>
          <p:nvCxnSpPr>
            <p:cNvPr id="128" name="Straight Connector 127">
              <a:extLst>
                <a:ext uri="{FF2B5EF4-FFF2-40B4-BE49-F238E27FC236}">
                  <a16:creationId xmlns:a16="http://schemas.microsoft.com/office/drawing/2014/main" id="{0763EEB6-87F6-D847-AD1E-3BFDCE6A9543}"/>
                </a:ext>
              </a:extLst>
            </p:cNvPr>
            <p:cNvCxnSpPr>
              <a:cxnSpLocks/>
            </p:cNvCxnSpPr>
            <p:nvPr/>
          </p:nvCxnSpPr>
          <p:spPr>
            <a:xfrm>
              <a:off x="2578811" y="5062556"/>
              <a:ext cx="1582832" cy="302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9891B45-180E-B341-A7C6-D10A683BB102}"/>
                </a:ext>
              </a:extLst>
            </p:cNvPr>
            <p:cNvGrpSpPr/>
            <p:nvPr/>
          </p:nvGrpSpPr>
          <p:grpSpPr>
            <a:xfrm>
              <a:off x="4062521" y="4965666"/>
              <a:ext cx="5383015" cy="1028731"/>
              <a:chOff x="4062521" y="4965666"/>
              <a:chExt cx="5383015" cy="1028731"/>
            </a:xfrm>
          </p:grpSpPr>
          <p:cxnSp>
            <p:nvCxnSpPr>
              <p:cNvPr id="127" name="Straight Connector 126">
                <a:extLst>
                  <a:ext uri="{FF2B5EF4-FFF2-40B4-BE49-F238E27FC236}">
                    <a16:creationId xmlns:a16="http://schemas.microsoft.com/office/drawing/2014/main" id="{16BE7B71-3412-8546-BD1A-8BF76DC47254}"/>
                  </a:ext>
                </a:extLst>
              </p:cNvPr>
              <p:cNvCxnSpPr>
                <a:cxnSpLocks/>
              </p:cNvCxnSpPr>
              <p:nvPr/>
            </p:nvCxnSpPr>
            <p:spPr>
              <a:xfrm flipH="1">
                <a:off x="7972023" y="4973372"/>
                <a:ext cx="1473513" cy="474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062521" y="4965666"/>
                <a:ext cx="4036903" cy="1028731"/>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a:rPr>
                  <a:t>             </a:t>
                </a:r>
              </a:p>
            </p:txBody>
          </p:sp>
        </p:grpSp>
      </p:gr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10295012" y="2167472"/>
            <a:ext cx="890436" cy="291255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854349" y="2256655"/>
            <a:ext cx="846644" cy="2922199"/>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10955688" y="4246759"/>
            <a:ext cx="549832" cy="1070215"/>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 name="TextBox 7">
            <a:extLst>
              <a:ext uri="{FF2B5EF4-FFF2-40B4-BE49-F238E27FC236}">
                <a16:creationId xmlns:a16="http://schemas.microsoft.com/office/drawing/2014/main" id="{95E1F04B-A3B3-534D-A252-A4AC29C657DE}"/>
              </a:ext>
            </a:extLst>
          </p:cNvPr>
          <p:cNvSpPr txBox="1"/>
          <p:nvPr/>
        </p:nvSpPr>
        <p:spPr>
          <a:xfrm>
            <a:off x="8481037" y="1538123"/>
            <a:ext cx="206640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server</a:t>
            </a:r>
          </a:p>
        </p:txBody>
      </p:sp>
      <p:sp>
        <p:nvSpPr>
          <p:cNvPr id="263" name="TextBox 262">
            <a:extLst>
              <a:ext uri="{FF2B5EF4-FFF2-40B4-BE49-F238E27FC236}">
                <a16:creationId xmlns:a16="http://schemas.microsoft.com/office/drawing/2014/main" id="{DC4B02DA-C340-9945-87C2-952E1901FB43}"/>
              </a:ext>
            </a:extLst>
          </p:cNvPr>
          <p:cNvSpPr txBox="1"/>
          <p:nvPr/>
        </p:nvSpPr>
        <p:spPr>
          <a:xfrm>
            <a:off x="1935319" y="1662731"/>
            <a:ext cx="1957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client</a:t>
            </a:r>
          </a:p>
        </p:txBody>
      </p:sp>
      <p:grpSp>
        <p:nvGrpSpPr>
          <p:cNvPr id="3" name="Group 2">
            <a:extLst>
              <a:ext uri="{FF2B5EF4-FFF2-40B4-BE49-F238E27FC236}">
                <a16:creationId xmlns:a16="http://schemas.microsoft.com/office/drawing/2014/main" id="{64AFD9EC-1CA1-D34D-965E-2E8D95748C38}"/>
              </a:ext>
            </a:extLst>
          </p:cNvPr>
          <p:cNvGrpSpPr/>
          <p:nvPr/>
        </p:nvGrpSpPr>
        <p:grpSpPr>
          <a:xfrm>
            <a:off x="8510352" y="2078288"/>
            <a:ext cx="1946338" cy="2912558"/>
            <a:chOff x="8091785" y="2078288"/>
            <a:chExt cx="2364905" cy="2912558"/>
          </a:xfrm>
        </p:grpSpPr>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8108201" y="3602458"/>
              <a:ext cx="2233387"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8218436" y="3646079"/>
              <a:ext cx="2019294" cy="39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26">
              <a:extLst>
                <a:ext uri="{FF2B5EF4-FFF2-40B4-BE49-F238E27FC236}">
                  <a16:creationId xmlns:a16="http://schemas.microsoft.com/office/drawing/2014/main" id="{D8A757BB-1762-8B47-A046-060F718CBC6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76" name="Group 75">
            <a:extLst>
              <a:ext uri="{FF2B5EF4-FFF2-40B4-BE49-F238E27FC236}">
                <a16:creationId xmlns:a16="http://schemas.microsoft.com/office/drawing/2014/main" id="{EA5C4C69-3F64-BA46-87DE-D8D9E085DAC9}"/>
              </a:ext>
            </a:extLst>
          </p:cNvPr>
          <p:cNvGrpSpPr/>
          <p:nvPr/>
        </p:nvGrpSpPr>
        <p:grpSpPr>
          <a:xfrm>
            <a:off x="1687770" y="2167472"/>
            <a:ext cx="2131701" cy="2912558"/>
            <a:chOff x="8091785" y="2078288"/>
            <a:chExt cx="2364905" cy="2912558"/>
          </a:xfrm>
        </p:grpSpPr>
        <p:sp>
          <p:nvSpPr>
            <p:cNvPr id="77" name="Rectangle 23">
              <a:extLst>
                <a:ext uri="{FF2B5EF4-FFF2-40B4-BE49-F238E27FC236}">
                  <a16:creationId xmlns:a16="http://schemas.microsoft.com/office/drawing/2014/main" id="{12A4D2D3-BB7A-1141-97E1-1746F6AB4244}"/>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 name="Rectangle 24">
              <a:extLst>
                <a:ext uri="{FF2B5EF4-FFF2-40B4-BE49-F238E27FC236}">
                  <a16:creationId xmlns:a16="http://schemas.microsoft.com/office/drawing/2014/main" id="{CC2D939F-B2EB-B142-B2EB-F35198972B0C}"/>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Line 25">
              <a:extLst>
                <a:ext uri="{FF2B5EF4-FFF2-40B4-BE49-F238E27FC236}">
                  <a16:creationId xmlns:a16="http://schemas.microsoft.com/office/drawing/2014/main" id="{29206320-7227-5C45-BF48-477A94FE149F}"/>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0" name="Text Box 26">
              <a:extLst>
                <a:ext uri="{FF2B5EF4-FFF2-40B4-BE49-F238E27FC236}">
                  <a16:creationId xmlns:a16="http://schemas.microsoft.com/office/drawing/2014/main" id="{09388CA4-5912-3745-991A-9A3E60719DA7}"/>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81" name="Line 27">
              <a:extLst>
                <a:ext uri="{FF2B5EF4-FFF2-40B4-BE49-F238E27FC236}">
                  <a16:creationId xmlns:a16="http://schemas.microsoft.com/office/drawing/2014/main" id="{7462DAE7-AE3D-CD41-8750-E700715A5202}"/>
                </a:ext>
              </a:extLst>
            </p:cNvPr>
            <p:cNvSpPr>
              <a:spLocks noChangeShapeType="1"/>
            </p:cNvSpPr>
            <p:nvPr/>
          </p:nvSpPr>
          <p:spPr bwMode="auto">
            <a:xfrm>
              <a:off x="8121121" y="3602458"/>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2" name="Text Box 26">
              <a:extLst>
                <a:ext uri="{FF2B5EF4-FFF2-40B4-BE49-F238E27FC236}">
                  <a16:creationId xmlns:a16="http://schemas.microsoft.com/office/drawing/2014/main" id="{B868290D-DE89-8749-A32C-C5FCE36D7556}"/>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83" name="Text Box 26">
              <a:extLst>
                <a:ext uri="{FF2B5EF4-FFF2-40B4-BE49-F238E27FC236}">
                  <a16:creationId xmlns:a16="http://schemas.microsoft.com/office/drawing/2014/main" id="{18546DEE-76AB-C744-936A-7F4DF63895D8}"/>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84" name="Text Box 26">
              <a:extLst>
                <a:ext uri="{FF2B5EF4-FFF2-40B4-BE49-F238E27FC236}">
                  <a16:creationId xmlns:a16="http://schemas.microsoft.com/office/drawing/2014/main" id="{9DE3AC7C-D9B1-ED4C-B925-37B31767739C}"/>
                </a:ext>
              </a:extLst>
            </p:cNvPr>
            <p:cNvSpPr txBox="1">
              <a:spLocks noChangeArrowheads="1"/>
            </p:cNvSpPr>
            <p:nvPr/>
          </p:nvSpPr>
          <p:spPr bwMode="auto">
            <a:xfrm>
              <a:off x="8218436" y="3646079"/>
              <a:ext cx="2019294" cy="737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85" name="Line 27">
              <a:extLst>
                <a:ext uri="{FF2B5EF4-FFF2-40B4-BE49-F238E27FC236}">
                  <a16:creationId xmlns:a16="http://schemas.microsoft.com/office/drawing/2014/main" id="{266E1BE0-4561-9344-ACBD-29F42E90D9F3}"/>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6" name="Line 27">
              <a:extLst>
                <a:ext uri="{FF2B5EF4-FFF2-40B4-BE49-F238E27FC236}">
                  <a16:creationId xmlns:a16="http://schemas.microsoft.com/office/drawing/2014/main" id="{3ED696C7-AECF-C14F-8CD8-7153D36CBC69}"/>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6">
              <a:extLst>
                <a:ext uri="{FF2B5EF4-FFF2-40B4-BE49-F238E27FC236}">
                  <a16:creationId xmlns:a16="http://schemas.microsoft.com/office/drawing/2014/main" id="{42139D70-AB44-E047-B37E-AABECE12201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93" name="Group 92">
            <a:extLst>
              <a:ext uri="{FF2B5EF4-FFF2-40B4-BE49-F238E27FC236}">
                <a16:creationId xmlns:a16="http://schemas.microsoft.com/office/drawing/2014/main" id="{EFA7BEBF-82FA-3440-93DD-AFB07D2DDF8D}"/>
              </a:ext>
            </a:extLst>
          </p:cNvPr>
          <p:cNvGrpSpPr/>
          <p:nvPr/>
        </p:nvGrpSpPr>
        <p:grpSpPr>
          <a:xfrm>
            <a:off x="500734" y="4943580"/>
            <a:ext cx="1026523" cy="597153"/>
            <a:chOff x="7493876" y="2774731"/>
            <a:chExt cx="1481958" cy="894622"/>
          </a:xfrm>
        </p:grpSpPr>
        <p:sp>
          <p:nvSpPr>
            <p:cNvPr id="107" name="Freeform 106">
              <a:extLst>
                <a:ext uri="{FF2B5EF4-FFF2-40B4-BE49-F238E27FC236}">
                  <a16:creationId xmlns:a16="http://schemas.microsoft.com/office/drawing/2014/main" id="{FD49C136-01B9-DB45-BCCD-F4E48238714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08" name="Oval 107">
              <a:extLst>
                <a:ext uri="{FF2B5EF4-FFF2-40B4-BE49-F238E27FC236}">
                  <a16:creationId xmlns:a16="http://schemas.microsoft.com/office/drawing/2014/main" id="{3DF9189A-C970-C34D-8402-F20083341C9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109" name="Group 108">
              <a:extLst>
                <a:ext uri="{FF2B5EF4-FFF2-40B4-BE49-F238E27FC236}">
                  <a16:creationId xmlns:a16="http://schemas.microsoft.com/office/drawing/2014/main" id="{51F5139E-A5EB-E64B-B1E6-C3669AE818C6}"/>
                </a:ext>
              </a:extLst>
            </p:cNvPr>
            <p:cNvGrpSpPr/>
            <p:nvPr/>
          </p:nvGrpSpPr>
          <p:grpSpPr>
            <a:xfrm>
              <a:off x="7713663" y="2848339"/>
              <a:ext cx="1042107" cy="425543"/>
              <a:chOff x="7786941" y="2884917"/>
              <a:chExt cx="897649" cy="353919"/>
            </a:xfrm>
          </p:grpSpPr>
          <p:sp>
            <p:nvSpPr>
              <p:cNvPr id="110" name="Freeform 109">
                <a:extLst>
                  <a:ext uri="{FF2B5EF4-FFF2-40B4-BE49-F238E27FC236}">
                    <a16:creationId xmlns:a16="http://schemas.microsoft.com/office/drawing/2014/main" id="{7F7CB1D2-0FD2-A14F-A399-1C2D3650F2E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Freeform 110">
                <a:extLst>
                  <a:ext uri="{FF2B5EF4-FFF2-40B4-BE49-F238E27FC236}">
                    <a16:creationId xmlns:a16="http://schemas.microsoft.com/office/drawing/2014/main" id="{688C61D0-9947-2E41-89C2-D2B4591C1F3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Freeform 111">
                <a:extLst>
                  <a:ext uri="{FF2B5EF4-FFF2-40B4-BE49-F238E27FC236}">
                    <a16:creationId xmlns:a16="http://schemas.microsoft.com/office/drawing/2014/main" id="{ADE46CF5-DF22-8F48-87EF-A46F29E0F1A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Freeform 112">
                <a:extLst>
                  <a:ext uri="{FF2B5EF4-FFF2-40B4-BE49-F238E27FC236}">
                    <a16:creationId xmlns:a16="http://schemas.microsoft.com/office/drawing/2014/main" id="{CEACF782-B549-1D4E-B840-69A6AFFE6A7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14" name="Title 1">
            <a:extLst>
              <a:ext uri="{FF2B5EF4-FFF2-40B4-BE49-F238E27FC236}">
                <a16:creationId xmlns:a16="http://schemas.microsoft.com/office/drawing/2014/main" id="{1464CB5C-96D6-3645-94B5-DB9FA70972D2}"/>
              </a:ext>
            </a:extLst>
          </p:cNvPr>
          <p:cNvSpPr>
            <a:spLocks noGrp="1"/>
          </p:cNvSpPr>
          <p:nvPr>
            <p:ph type="title"/>
          </p:nvPr>
        </p:nvSpPr>
        <p:spPr>
          <a:xfrm>
            <a:off x="798690" y="289325"/>
            <a:ext cx="11100625" cy="894622"/>
          </a:xfrm>
        </p:spPr>
        <p:txBody>
          <a:bodyPr>
            <a:normAutofit/>
          </a:bodyPr>
          <a:lstStyle/>
          <a:p>
            <a:r>
              <a:rPr lang="en-US" sz="4400" dirty="0"/>
              <a:t>UDP: Transport Layer Actions</a:t>
            </a:r>
          </a:p>
        </p:txBody>
      </p:sp>
      <p:grpSp>
        <p:nvGrpSpPr>
          <p:cNvPr id="115" name="Group 149">
            <a:extLst>
              <a:ext uri="{FF2B5EF4-FFF2-40B4-BE49-F238E27FC236}">
                <a16:creationId xmlns:a16="http://schemas.microsoft.com/office/drawing/2014/main" id="{D80894D4-838A-2B47-82E9-ED060F8608E9}"/>
              </a:ext>
            </a:extLst>
          </p:cNvPr>
          <p:cNvGrpSpPr>
            <a:grpSpLocks/>
          </p:cNvGrpSpPr>
          <p:nvPr/>
        </p:nvGrpSpPr>
        <p:grpSpPr bwMode="auto">
          <a:xfrm>
            <a:off x="2462207" y="2756023"/>
            <a:ext cx="412750" cy="158750"/>
            <a:chOff x="1287" y="2524"/>
            <a:chExt cx="260" cy="100"/>
          </a:xfrm>
        </p:grpSpPr>
        <p:sp>
          <p:nvSpPr>
            <p:cNvPr id="116" name="Rectangle 73">
              <a:extLst>
                <a:ext uri="{FF2B5EF4-FFF2-40B4-BE49-F238E27FC236}">
                  <a16:creationId xmlns:a16="http://schemas.microsoft.com/office/drawing/2014/main" id="{4F7EB976-F7A9-464D-96B7-3FE5D6F41C71}"/>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7" name="Rectangle 74">
              <a:extLst>
                <a:ext uri="{FF2B5EF4-FFF2-40B4-BE49-F238E27FC236}">
                  <a16:creationId xmlns:a16="http://schemas.microsoft.com/office/drawing/2014/main" id="{4368CF72-2B59-FB4B-92FA-68E13D10F3E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8" name="Rectangle 75">
              <a:extLst>
                <a:ext uri="{FF2B5EF4-FFF2-40B4-BE49-F238E27FC236}">
                  <a16:creationId xmlns:a16="http://schemas.microsoft.com/office/drawing/2014/main" id="{0D0AC942-AA10-F747-BEAC-52DAFF24DAB3}"/>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Rectangle 129">
              <a:extLst>
                <a:ext uri="{FF2B5EF4-FFF2-40B4-BE49-F238E27FC236}">
                  <a16:creationId xmlns:a16="http://schemas.microsoft.com/office/drawing/2014/main" id="{C51B66A9-7495-DF44-B4DE-37BC9E90E09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20" name="Group 149">
            <a:extLst>
              <a:ext uri="{FF2B5EF4-FFF2-40B4-BE49-F238E27FC236}">
                <a16:creationId xmlns:a16="http://schemas.microsoft.com/office/drawing/2014/main" id="{B5F38E94-4EF7-1F4B-AAC4-BF50DC083CD9}"/>
              </a:ext>
            </a:extLst>
          </p:cNvPr>
          <p:cNvGrpSpPr>
            <a:grpSpLocks/>
          </p:cNvGrpSpPr>
          <p:nvPr/>
        </p:nvGrpSpPr>
        <p:grpSpPr bwMode="auto">
          <a:xfrm>
            <a:off x="9681144" y="2673610"/>
            <a:ext cx="412750" cy="158750"/>
            <a:chOff x="1287" y="2524"/>
            <a:chExt cx="260" cy="100"/>
          </a:xfrm>
        </p:grpSpPr>
        <p:sp>
          <p:nvSpPr>
            <p:cNvPr id="121" name="Rectangle 73">
              <a:extLst>
                <a:ext uri="{FF2B5EF4-FFF2-40B4-BE49-F238E27FC236}">
                  <a16:creationId xmlns:a16="http://schemas.microsoft.com/office/drawing/2014/main" id="{71D7BEDA-E8D6-9F4F-8EE3-D5290D9AF39D}"/>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2" name="Rectangle 74">
              <a:extLst>
                <a:ext uri="{FF2B5EF4-FFF2-40B4-BE49-F238E27FC236}">
                  <a16:creationId xmlns:a16="http://schemas.microsoft.com/office/drawing/2014/main" id="{D93A8064-E5FB-2844-9B3D-C598CCB67BD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Rectangle 75">
              <a:extLst>
                <a:ext uri="{FF2B5EF4-FFF2-40B4-BE49-F238E27FC236}">
                  <a16:creationId xmlns:a16="http://schemas.microsoft.com/office/drawing/2014/main" id="{DF7AA994-9DC7-8349-BB16-6DED06C89AC0}"/>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4" name="Rectangle 129">
              <a:extLst>
                <a:ext uri="{FF2B5EF4-FFF2-40B4-BE49-F238E27FC236}">
                  <a16:creationId xmlns:a16="http://schemas.microsoft.com/office/drawing/2014/main" id="{06FC6EA9-9071-D843-8C39-AFF854F3BEFC}"/>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 name="TextBox 1">
            <a:extLst>
              <a:ext uri="{FF2B5EF4-FFF2-40B4-BE49-F238E27FC236}">
                <a16:creationId xmlns:a16="http://schemas.microsoft.com/office/drawing/2014/main" id="{6B2BB341-9BE1-8640-8E8B-7EC80706964E}"/>
              </a:ext>
            </a:extLst>
          </p:cNvPr>
          <p:cNvSpPr txBox="1"/>
          <p:nvPr/>
        </p:nvSpPr>
        <p:spPr>
          <a:xfrm>
            <a:off x="4212477" y="1830701"/>
            <a:ext cx="38983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UDP sender actions:</a:t>
            </a:r>
          </a:p>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6480FBEB-6DAE-6343-96A8-03D66CDE01DB}"/>
              </a:ext>
            </a:extLst>
          </p:cNvPr>
          <p:cNvSpPr/>
          <p:nvPr/>
        </p:nvSpPr>
        <p:spPr>
          <a:xfrm>
            <a:off x="8502120" y="2078245"/>
            <a:ext cx="1986815" cy="293836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8" name="Group 87">
            <a:extLst>
              <a:ext uri="{FF2B5EF4-FFF2-40B4-BE49-F238E27FC236}">
                <a16:creationId xmlns:a16="http://schemas.microsoft.com/office/drawing/2014/main" id="{CA134BD1-8CE1-DD46-92D0-46AEECA91934}"/>
              </a:ext>
            </a:extLst>
          </p:cNvPr>
          <p:cNvGrpSpPr/>
          <p:nvPr/>
        </p:nvGrpSpPr>
        <p:grpSpPr>
          <a:xfrm>
            <a:off x="9130164" y="2303106"/>
            <a:ext cx="1259074" cy="369332"/>
            <a:chOff x="8934916" y="2775692"/>
            <a:chExt cx="1259074" cy="369332"/>
          </a:xfrm>
        </p:grpSpPr>
        <p:sp>
          <p:nvSpPr>
            <p:cNvPr id="89" name="Rectangle 88">
              <a:extLst>
                <a:ext uri="{FF2B5EF4-FFF2-40B4-BE49-F238E27FC236}">
                  <a16:creationId xmlns:a16="http://schemas.microsoft.com/office/drawing/2014/main" id="{6A02A536-E595-E54F-85ED-50268229A5F1}"/>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TextBox 89">
              <a:extLst>
                <a:ext uri="{FF2B5EF4-FFF2-40B4-BE49-F238E27FC236}">
                  <a16:creationId xmlns:a16="http://schemas.microsoft.com/office/drawing/2014/main" id="{26EE5E72-5714-C64B-A3D2-C89CD03AFF69}"/>
                </a:ext>
              </a:extLst>
            </p:cNvPr>
            <p:cNvSpPr txBox="1"/>
            <p:nvPr/>
          </p:nvSpPr>
          <p:spPr>
            <a:xfrm>
              <a:off x="8934916" y="2775692"/>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SNMP msg</a:t>
              </a:r>
            </a:p>
          </p:txBody>
        </p:sp>
      </p:grpSp>
      <p:sp>
        <p:nvSpPr>
          <p:cNvPr id="91" name="TextBox 90">
            <a:extLst>
              <a:ext uri="{FF2B5EF4-FFF2-40B4-BE49-F238E27FC236}">
                <a16:creationId xmlns:a16="http://schemas.microsoft.com/office/drawing/2014/main" id="{44FC0E6A-CBE5-AC4B-BF65-426B6D4CBC72}"/>
              </a:ext>
            </a:extLst>
          </p:cNvPr>
          <p:cNvSpPr txBox="1"/>
          <p:nvPr/>
        </p:nvSpPr>
        <p:spPr>
          <a:xfrm>
            <a:off x="4391544" y="2325099"/>
            <a:ext cx="3825456" cy="1036887"/>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is passed an application-layer message</a:t>
            </a:r>
          </a:p>
        </p:txBody>
      </p:sp>
      <p:sp>
        <p:nvSpPr>
          <p:cNvPr id="94" name="TextBox 93">
            <a:extLst>
              <a:ext uri="{FF2B5EF4-FFF2-40B4-BE49-F238E27FC236}">
                <a16:creationId xmlns:a16="http://schemas.microsoft.com/office/drawing/2014/main" id="{D9421943-E484-5046-BEAC-6D59475EF6C3}"/>
              </a:ext>
            </a:extLst>
          </p:cNvPr>
          <p:cNvSpPr txBox="1"/>
          <p:nvPr/>
        </p:nvSpPr>
        <p:spPr>
          <a:xfrm>
            <a:off x="4388186" y="2990916"/>
            <a:ext cx="3825456" cy="1036887"/>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determines UDP segment header fields values</a:t>
            </a:r>
          </a:p>
        </p:txBody>
      </p:sp>
      <p:sp>
        <p:nvSpPr>
          <p:cNvPr id="95" name="TextBox 94">
            <a:extLst>
              <a:ext uri="{FF2B5EF4-FFF2-40B4-BE49-F238E27FC236}">
                <a16:creationId xmlns:a16="http://schemas.microsoft.com/office/drawing/2014/main" id="{BFD6C411-175C-8D4E-9A66-3E03AAA9F0F9}"/>
              </a:ext>
            </a:extLst>
          </p:cNvPr>
          <p:cNvSpPr txBox="1"/>
          <p:nvPr/>
        </p:nvSpPr>
        <p:spPr>
          <a:xfrm>
            <a:off x="4376692" y="3592863"/>
            <a:ext cx="3825456" cy="830997"/>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creates UDP segment (segmentation</a:t>
            </a:r>
          </a:p>
        </p:txBody>
      </p:sp>
      <p:sp>
        <p:nvSpPr>
          <p:cNvPr id="97" name="TextBox 96">
            <a:extLst>
              <a:ext uri="{FF2B5EF4-FFF2-40B4-BE49-F238E27FC236}">
                <a16:creationId xmlns:a16="http://schemas.microsoft.com/office/drawing/2014/main" id="{A88394C2-8FDA-8F48-B59B-B744ABBDA541}"/>
              </a:ext>
            </a:extLst>
          </p:cNvPr>
          <p:cNvSpPr txBox="1"/>
          <p:nvPr/>
        </p:nvSpPr>
        <p:spPr>
          <a:xfrm>
            <a:off x="4383637" y="4352184"/>
            <a:ext cx="3825456" cy="461665"/>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passes segment to IP</a:t>
            </a:r>
          </a:p>
        </p:txBody>
      </p:sp>
      <p:sp>
        <p:nvSpPr>
          <p:cNvPr id="98" name="Rectangle 97">
            <a:extLst>
              <a:ext uri="{FF2B5EF4-FFF2-40B4-BE49-F238E27FC236}">
                <a16:creationId xmlns:a16="http://schemas.microsoft.com/office/drawing/2014/main" id="{EB709716-FAB0-AB45-BCAE-75F8CF2AEC09}"/>
              </a:ext>
            </a:extLst>
          </p:cNvPr>
          <p:cNvSpPr/>
          <p:nvPr/>
        </p:nvSpPr>
        <p:spPr>
          <a:xfrm>
            <a:off x="169333" y="1343378"/>
            <a:ext cx="3723445" cy="4402666"/>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6" name="Group 105">
            <a:extLst>
              <a:ext uri="{FF2B5EF4-FFF2-40B4-BE49-F238E27FC236}">
                <a16:creationId xmlns:a16="http://schemas.microsoft.com/office/drawing/2014/main" id="{73FB16D4-A4BA-C046-940D-43D50465EB6F}"/>
              </a:ext>
            </a:extLst>
          </p:cNvPr>
          <p:cNvGrpSpPr/>
          <p:nvPr/>
        </p:nvGrpSpPr>
        <p:grpSpPr>
          <a:xfrm>
            <a:off x="8473556" y="2992506"/>
            <a:ext cx="1259074" cy="338554"/>
            <a:chOff x="8964789" y="2639236"/>
            <a:chExt cx="1259074" cy="338554"/>
          </a:xfrm>
        </p:grpSpPr>
        <p:sp>
          <p:nvSpPr>
            <p:cNvPr id="125" name="Rectangle 124">
              <a:extLst>
                <a:ext uri="{FF2B5EF4-FFF2-40B4-BE49-F238E27FC236}">
                  <a16:creationId xmlns:a16="http://schemas.microsoft.com/office/drawing/2014/main" id="{CA58A03E-5455-0E40-8FB9-71E1E5E2CADE}"/>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TextBox 125">
              <a:extLst>
                <a:ext uri="{FF2B5EF4-FFF2-40B4-BE49-F238E27FC236}">
                  <a16:creationId xmlns:a16="http://schemas.microsoft.com/office/drawing/2014/main" id="{97A208B0-D27E-5D40-B156-11CB7075B098}"/>
                </a:ext>
              </a:extLst>
            </p:cNvPr>
            <p:cNvSpPr txBox="1"/>
            <p:nvPr/>
          </p:nvSpPr>
          <p:spPr>
            <a:xfrm>
              <a:off x="8964789" y="2639236"/>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UDP</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h</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E73E5E98-A439-0647-8DF1-844937CD72A0}"/>
              </a:ext>
            </a:extLst>
          </p:cNvPr>
          <p:cNvGrpSpPr/>
          <p:nvPr/>
        </p:nvGrpSpPr>
        <p:grpSpPr>
          <a:xfrm>
            <a:off x="8545052" y="3003638"/>
            <a:ext cx="1818022" cy="369332"/>
            <a:chOff x="7863122" y="5632673"/>
            <a:chExt cx="1818022" cy="369332"/>
          </a:xfrm>
        </p:grpSpPr>
        <p:grpSp>
          <p:nvGrpSpPr>
            <p:cNvPr id="99" name="Group 98">
              <a:extLst>
                <a:ext uri="{FF2B5EF4-FFF2-40B4-BE49-F238E27FC236}">
                  <a16:creationId xmlns:a16="http://schemas.microsoft.com/office/drawing/2014/main" id="{39CCB6B2-1F81-ED45-AF48-A3187F0215CC}"/>
                </a:ext>
              </a:extLst>
            </p:cNvPr>
            <p:cNvGrpSpPr/>
            <p:nvPr/>
          </p:nvGrpSpPr>
          <p:grpSpPr>
            <a:xfrm>
              <a:off x="7863122" y="5638955"/>
              <a:ext cx="1259074" cy="338554"/>
              <a:chOff x="8964789" y="2648929"/>
              <a:chExt cx="1259074" cy="338554"/>
            </a:xfrm>
          </p:grpSpPr>
          <p:sp>
            <p:nvSpPr>
              <p:cNvPr id="100" name="Rectangle 99">
                <a:extLst>
                  <a:ext uri="{FF2B5EF4-FFF2-40B4-BE49-F238E27FC236}">
                    <a16:creationId xmlns:a16="http://schemas.microsoft.com/office/drawing/2014/main" id="{B77AF83C-DA1E-A642-9E78-5EEE36A0AD7E}"/>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AB8C9E1E-8C93-DA4B-813F-B38E4305D2BE}"/>
                  </a:ext>
                </a:extLst>
              </p:cNvPr>
              <p:cNvSpPr txBox="1"/>
              <p:nvPr/>
            </p:nvSpPr>
            <p:spPr>
              <a:xfrm>
                <a:off x="8964789" y="2648929"/>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UDP</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h</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03" name="Group 102">
              <a:extLst>
                <a:ext uri="{FF2B5EF4-FFF2-40B4-BE49-F238E27FC236}">
                  <a16:creationId xmlns:a16="http://schemas.microsoft.com/office/drawing/2014/main" id="{8B56BF3A-3903-6343-9BD8-2E85489C092E}"/>
                </a:ext>
              </a:extLst>
            </p:cNvPr>
            <p:cNvGrpSpPr/>
            <p:nvPr/>
          </p:nvGrpSpPr>
          <p:grpSpPr>
            <a:xfrm>
              <a:off x="8422070" y="5632673"/>
              <a:ext cx="1259074" cy="369332"/>
              <a:chOff x="8934916" y="2778923"/>
              <a:chExt cx="1259074" cy="369332"/>
            </a:xfrm>
          </p:grpSpPr>
          <p:sp>
            <p:nvSpPr>
              <p:cNvPr id="104" name="Rectangle 103">
                <a:extLst>
                  <a:ext uri="{FF2B5EF4-FFF2-40B4-BE49-F238E27FC236}">
                    <a16:creationId xmlns:a16="http://schemas.microsoft.com/office/drawing/2014/main" id="{C0632306-DF2A-5145-82E2-F627C1E9171F}"/>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E104975E-6986-5E45-89F2-36AAE86B3B12}"/>
                  </a:ext>
                </a:extLst>
              </p:cNvPr>
              <p:cNvSpPr txBox="1"/>
              <p:nvPr/>
            </p:nvSpPr>
            <p:spPr>
              <a:xfrm>
                <a:off x="8934916" y="2778923"/>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SNMP msg</a:t>
                </a:r>
              </a:p>
            </p:txBody>
          </p:sp>
        </p:grpSp>
      </p:grpSp>
      <p:sp>
        <p:nvSpPr>
          <p:cNvPr id="129" name="Slide Number Placeholder 2">
            <a:extLst>
              <a:ext uri="{FF2B5EF4-FFF2-40B4-BE49-F238E27FC236}">
                <a16:creationId xmlns:a16="http://schemas.microsoft.com/office/drawing/2014/main" id="{D1B0B0FD-EB4E-1D48-A59A-E323764428E9}"/>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26</a:t>
            </a:fld>
            <a:endParaRPr lang="en-US" dirty="0"/>
          </a:p>
        </p:txBody>
      </p:sp>
    </p:spTree>
    <p:extLst>
      <p:ext uri="{BB962C8B-B14F-4D97-AF65-F5344CB8AC3E}">
        <p14:creationId xmlns:p14="http://schemas.microsoft.com/office/powerpoint/2010/main" val="221610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500"/>
                                        <p:tgtEl>
                                          <p:spTgt spid="88"/>
                                        </p:tgtEl>
                                      </p:cBhvr>
                                    </p:animEffect>
                                  </p:childTnLst>
                                </p:cTn>
                              </p:par>
                              <p:par>
                                <p:cTn id="8" presetID="0" presetClass="path" presetSubtype="0" accel="50000" decel="50000" fill="hold" nodeType="withEffect">
                                  <p:stCondLst>
                                    <p:cond delay="0"/>
                                  </p:stCondLst>
                                  <p:childTnLst>
                                    <p:animMotion origin="layout" path="M -6.25E-7 -1.48148E-6 L 0.00065 0.10139 " pathEditMode="relative" rAng="0" ptsTypes="AA">
                                      <p:cBhvr>
                                        <p:cTn id="9" dur="2000" fill="hold"/>
                                        <p:tgtEl>
                                          <p:spTgt spid="88"/>
                                        </p:tgtEl>
                                        <p:attrNameLst>
                                          <p:attrName>ppt_x</p:attrName>
                                          <p:attrName>ppt_y</p:attrName>
                                        </p:attrNameLst>
                                      </p:cBhvr>
                                      <p:rCtr x="26" y="5069"/>
                                    </p:animMotion>
                                  </p:childTnLst>
                                </p:cTn>
                              </p:par>
                              <p:par>
                                <p:cTn id="10" presetID="9" presetClass="entr" presetSubtype="0" fill="hold" grpId="0" nodeType="with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dissolv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dissolve">
                                      <p:cBhvr>
                                        <p:cTn id="17" dur="500"/>
                                        <p:tgtEl>
                                          <p:spTgt spid="10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dissolve">
                                      <p:cBhvr>
                                        <p:cTn id="20" dur="500"/>
                                        <p:tgtEl>
                                          <p:spTgt spid="9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106"/>
                                        </p:tgtEl>
                                      </p:cBhvr>
                                    </p:animEffect>
                                    <p:set>
                                      <p:cBhvr>
                                        <p:cTn id="25" dur="1" fill="hold">
                                          <p:stCondLst>
                                            <p:cond delay="499"/>
                                          </p:stCondLst>
                                        </p:cTn>
                                        <p:tgtEl>
                                          <p:spTgt spid="106"/>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88"/>
                                        </p:tgtEl>
                                      </p:cBhvr>
                                    </p:animEffect>
                                    <p:set>
                                      <p:cBhvr>
                                        <p:cTn id="28" dur="1" fill="hold">
                                          <p:stCondLst>
                                            <p:cond delay="499"/>
                                          </p:stCondLst>
                                        </p:cTn>
                                        <p:tgtEl>
                                          <p:spTgt spid="88"/>
                                        </p:tgtEl>
                                        <p:attrNameLst>
                                          <p:attrName>style.visibility</p:attrName>
                                        </p:attrNameLst>
                                      </p:cBhvr>
                                      <p:to>
                                        <p:strVal val="hidden"/>
                                      </p:to>
                                    </p:set>
                                  </p:childTnLst>
                                </p:cTn>
                              </p:par>
                            </p:childTnLst>
                          </p:cTn>
                        </p:par>
                        <p:par>
                          <p:cTn id="29" fill="hold">
                            <p:stCondLst>
                              <p:cond delay="500"/>
                            </p:stCondLst>
                            <p:childTnLst>
                              <p:par>
                                <p:cTn id="30" presetID="9"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dissolve">
                                      <p:cBhvr>
                                        <p:cTn id="35" dur="500"/>
                                        <p:tgtEl>
                                          <p:spTgt spid="95"/>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6.25E-7 -4.81481E-6 L 0.00052 0.09306 " pathEditMode="relative" rAng="0" ptsTypes="AA">
                                      <p:cBhvr>
                                        <p:cTn id="39" dur="2000" fill="hold"/>
                                        <p:tgtEl>
                                          <p:spTgt spid="5"/>
                                        </p:tgtEl>
                                        <p:attrNameLst>
                                          <p:attrName>ppt_x</p:attrName>
                                          <p:attrName>ppt_y</p:attrName>
                                        </p:attrNameLst>
                                      </p:cBhvr>
                                      <p:rCtr x="26" y="4653"/>
                                    </p:animMotion>
                                  </p:childTnLst>
                                </p:cTn>
                              </p:par>
                              <p:par>
                                <p:cTn id="40" presetID="9" presetClass="entr" presetSubtype="0"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dissolve">
                                      <p:cBhvr>
                                        <p:cTn id="42" dur="500"/>
                                        <p:tgtEl>
                                          <p:spTgt spid="97"/>
                                        </p:tgtEl>
                                      </p:cBhvr>
                                    </p:animEffec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6.25E-7 0.09098 L -0.00221 0.25996 L -0.11419 0.32385 L -0.4332 0.31806 L -0.55885 0.275 L -0.55885 0.275 " pathEditMode="relative" ptsTypes="AAAAAA">
                                      <p:cBhvr>
                                        <p:cTn id="4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4" grpId="0"/>
      <p:bldP spid="95" grpId="0"/>
      <p:bldP spid="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10295012" y="2167472"/>
            <a:ext cx="890436" cy="291255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854349" y="2256655"/>
            <a:ext cx="846644" cy="2922199"/>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10955688" y="4246759"/>
            <a:ext cx="549832" cy="1070215"/>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 name="TextBox 7">
            <a:extLst>
              <a:ext uri="{FF2B5EF4-FFF2-40B4-BE49-F238E27FC236}">
                <a16:creationId xmlns:a16="http://schemas.microsoft.com/office/drawing/2014/main" id="{95E1F04B-A3B3-534D-A252-A4AC29C657DE}"/>
              </a:ext>
            </a:extLst>
          </p:cNvPr>
          <p:cNvSpPr txBox="1"/>
          <p:nvPr/>
        </p:nvSpPr>
        <p:spPr>
          <a:xfrm>
            <a:off x="8481037" y="1538123"/>
            <a:ext cx="206640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server</a:t>
            </a:r>
          </a:p>
        </p:txBody>
      </p:sp>
      <p:sp>
        <p:nvSpPr>
          <p:cNvPr id="263" name="TextBox 262">
            <a:extLst>
              <a:ext uri="{FF2B5EF4-FFF2-40B4-BE49-F238E27FC236}">
                <a16:creationId xmlns:a16="http://schemas.microsoft.com/office/drawing/2014/main" id="{DC4B02DA-C340-9945-87C2-952E1901FB43}"/>
              </a:ext>
            </a:extLst>
          </p:cNvPr>
          <p:cNvSpPr txBox="1"/>
          <p:nvPr/>
        </p:nvSpPr>
        <p:spPr>
          <a:xfrm>
            <a:off x="1935319" y="1662731"/>
            <a:ext cx="1957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client</a:t>
            </a:r>
          </a:p>
        </p:txBody>
      </p:sp>
      <p:grpSp>
        <p:nvGrpSpPr>
          <p:cNvPr id="3" name="Group 2">
            <a:extLst>
              <a:ext uri="{FF2B5EF4-FFF2-40B4-BE49-F238E27FC236}">
                <a16:creationId xmlns:a16="http://schemas.microsoft.com/office/drawing/2014/main" id="{64AFD9EC-1CA1-D34D-965E-2E8D95748C38}"/>
              </a:ext>
            </a:extLst>
          </p:cNvPr>
          <p:cNvGrpSpPr/>
          <p:nvPr/>
        </p:nvGrpSpPr>
        <p:grpSpPr>
          <a:xfrm>
            <a:off x="8510352" y="2078288"/>
            <a:ext cx="1946338" cy="2912558"/>
            <a:chOff x="8091785" y="2078288"/>
            <a:chExt cx="2364905" cy="2912558"/>
          </a:xfrm>
        </p:grpSpPr>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8108201" y="3602458"/>
              <a:ext cx="2233387"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8218436" y="3646079"/>
              <a:ext cx="2019294" cy="39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26">
              <a:extLst>
                <a:ext uri="{FF2B5EF4-FFF2-40B4-BE49-F238E27FC236}">
                  <a16:creationId xmlns:a16="http://schemas.microsoft.com/office/drawing/2014/main" id="{D8A757BB-1762-8B47-A046-060F718CBC6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76" name="Group 75">
            <a:extLst>
              <a:ext uri="{FF2B5EF4-FFF2-40B4-BE49-F238E27FC236}">
                <a16:creationId xmlns:a16="http://schemas.microsoft.com/office/drawing/2014/main" id="{EA5C4C69-3F64-BA46-87DE-D8D9E085DAC9}"/>
              </a:ext>
            </a:extLst>
          </p:cNvPr>
          <p:cNvGrpSpPr/>
          <p:nvPr/>
        </p:nvGrpSpPr>
        <p:grpSpPr>
          <a:xfrm>
            <a:off x="1687770" y="2167472"/>
            <a:ext cx="2131701" cy="2912558"/>
            <a:chOff x="8091785" y="2078288"/>
            <a:chExt cx="2364905" cy="2912558"/>
          </a:xfrm>
        </p:grpSpPr>
        <p:sp>
          <p:nvSpPr>
            <p:cNvPr id="77" name="Rectangle 23">
              <a:extLst>
                <a:ext uri="{FF2B5EF4-FFF2-40B4-BE49-F238E27FC236}">
                  <a16:creationId xmlns:a16="http://schemas.microsoft.com/office/drawing/2014/main" id="{12A4D2D3-BB7A-1141-97E1-1746F6AB4244}"/>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 name="Rectangle 24">
              <a:extLst>
                <a:ext uri="{FF2B5EF4-FFF2-40B4-BE49-F238E27FC236}">
                  <a16:creationId xmlns:a16="http://schemas.microsoft.com/office/drawing/2014/main" id="{CC2D939F-B2EB-B142-B2EB-F35198972B0C}"/>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Line 25">
              <a:extLst>
                <a:ext uri="{FF2B5EF4-FFF2-40B4-BE49-F238E27FC236}">
                  <a16:creationId xmlns:a16="http://schemas.microsoft.com/office/drawing/2014/main" id="{29206320-7227-5C45-BF48-477A94FE149F}"/>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0" name="Text Box 26">
              <a:extLst>
                <a:ext uri="{FF2B5EF4-FFF2-40B4-BE49-F238E27FC236}">
                  <a16:creationId xmlns:a16="http://schemas.microsoft.com/office/drawing/2014/main" id="{09388CA4-5912-3745-991A-9A3E60719DA7}"/>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81" name="Line 27">
              <a:extLst>
                <a:ext uri="{FF2B5EF4-FFF2-40B4-BE49-F238E27FC236}">
                  <a16:creationId xmlns:a16="http://schemas.microsoft.com/office/drawing/2014/main" id="{7462DAE7-AE3D-CD41-8750-E700715A5202}"/>
                </a:ext>
              </a:extLst>
            </p:cNvPr>
            <p:cNvSpPr>
              <a:spLocks noChangeShapeType="1"/>
            </p:cNvSpPr>
            <p:nvPr/>
          </p:nvSpPr>
          <p:spPr bwMode="auto">
            <a:xfrm>
              <a:off x="8121121" y="3602458"/>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2" name="Text Box 26">
              <a:extLst>
                <a:ext uri="{FF2B5EF4-FFF2-40B4-BE49-F238E27FC236}">
                  <a16:creationId xmlns:a16="http://schemas.microsoft.com/office/drawing/2014/main" id="{B868290D-DE89-8749-A32C-C5FCE36D7556}"/>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83" name="Text Box 26">
              <a:extLst>
                <a:ext uri="{FF2B5EF4-FFF2-40B4-BE49-F238E27FC236}">
                  <a16:creationId xmlns:a16="http://schemas.microsoft.com/office/drawing/2014/main" id="{18546DEE-76AB-C744-936A-7F4DF63895D8}"/>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84" name="Text Box 26">
              <a:extLst>
                <a:ext uri="{FF2B5EF4-FFF2-40B4-BE49-F238E27FC236}">
                  <a16:creationId xmlns:a16="http://schemas.microsoft.com/office/drawing/2014/main" id="{9DE3AC7C-D9B1-ED4C-B925-37B31767739C}"/>
                </a:ext>
              </a:extLst>
            </p:cNvPr>
            <p:cNvSpPr txBox="1">
              <a:spLocks noChangeArrowheads="1"/>
            </p:cNvSpPr>
            <p:nvPr/>
          </p:nvSpPr>
          <p:spPr bwMode="auto">
            <a:xfrm>
              <a:off x="8218436" y="3646079"/>
              <a:ext cx="2019294" cy="737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85" name="Line 27">
              <a:extLst>
                <a:ext uri="{FF2B5EF4-FFF2-40B4-BE49-F238E27FC236}">
                  <a16:creationId xmlns:a16="http://schemas.microsoft.com/office/drawing/2014/main" id="{266E1BE0-4561-9344-ACBD-29F42E90D9F3}"/>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6" name="Line 27">
              <a:extLst>
                <a:ext uri="{FF2B5EF4-FFF2-40B4-BE49-F238E27FC236}">
                  <a16:creationId xmlns:a16="http://schemas.microsoft.com/office/drawing/2014/main" id="{3ED696C7-AECF-C14F-8CD8-7153D36CBC69}"/>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6">
              <a:extLst>
                <a:ext uri="{FF2B5EF4-FFF2-40B4-BE49-F238E27FC236}">
                  <a16:creationId xmlns:a16="http://schemas.microsoft.com/office/drawing/2014/main" id="{42139D70-AB44-E047-B37E-AABECE12201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93" name="Group 92">
            <a:extLst>
              <a:ext uri="{FF2B5EF4-FFF2-40B4-BE49-F238E27FC236}">
                <a16:creationId xmlns:a16="http://schemas.microsoft.com/office/drawing/2014/main" id="{EFA7BEBF-82FA-3440-93DD-AFB07D2DDF8D}"/>
              </a:ext>
            </a:extLst>
          </p:cNvPr>
          <p:cNvGrpSpPr/>
          <p:nvPr/>
        </p:nvGrpSpPr>
        <p:grpSpPr>
          <a:xfrm>
            <a:off x="500734" y="4943580"/>
            <a:ext cx="1026523" cy="597153"/>
            <a:chOff x="7493876" y="2774731"/>
            <a:chExt cx="1481958" cy="894622"/>
          </a:xfrm>
        </p:grpSpPr>
        <p:sp>
          <p:nvSpPr>
            <p:cNvPr id="107" name="Freeform 106">
              <a:extLst>
                <a:ext uri="{FF2B5EF4-FFF2-40B4-BE49-F238E27FC236}">
                  <a16:creationId xmlns:a16="http://schemas.microsoft.com/office/drawing/2014/main" id="{FD49C136-01B9-DB45-BCCD-F4E48238714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08" name="Oval 107">
              <a:extLst>
                <a:ext uri="{FF2B5EF4-FFF2-40B4-BE49-F238E27FC236}">
                  <a16:creationId xmlns:a16="http://schemas.microsoft.com/office/drawing/2014/main" id="{3DF9189A-C970-C34D-8402-F20083341C9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109" name="Group 108">
              <a:extLst>
                <a:ext uri="{FF2B5EF4-FFF2-40B4-BE49-F238E27FC236}">
                  <a16:creationId xmlns:a16="http://schemas.microsoft.com/office/drawing/2014/main" id="{51F5139E-A5EB-E64B-B1E6-C3669AE818C6}"/>
                </a:ext>
              </a:extLst>
            </p:cNvPr>
            <p:cNvGrpSpPr/>
            <p:nvPr/>
          </p:nvGrpSpPr>
          <p:grpSpPr>
            <a:xfrm>
              <a:off x="7713663" y="2848339"/>
              <a:ext cx="1042107" cy="425543"/>
              <a:chOff x="7786941" y="2884917"/>
              <a:chExt cx="897649" cy="353919"/>
            </a:xfrm>
          </p:grpSpPr>
          <p:sp>
            <p:nvSpPr>
              <p:cNvPr id="110" name="Freeform 109">
                <a:extLst>
                  <a:ext uri="{FF2B5EF4-FFF2-40B4-BE49-F238E27FC236}">
                    <a16:creationId xmlns:a16="http://schemas.microsoft.com/office/drawing/2014/main" id="{7F7CB1D2-0FD2-A14F-A399-1C2D3650F2E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Freeform 110">
                <a:extLst>
                  <a:ext uri="{FF2B5EF4-FFF2-40B4-BE49-F238E27FC236}">
                    <a16:creationId xmlns:a16="http://schemas.microsoft.com/office/drawing/2014/main" id="{688C61D0-9947-2E41-89C2-D2B4591C1F3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Freeform 111">
                <a:extLst>
                  <a:ext uri="{FF2B5EF4-FFF2-40B4-BE49-F238E27FC236}">
                    <a16:creationId xmlns:a16="http://schemas.microsoft.com/office/drawing/2014/main" id="{ADE46CF5-DF22-8F48-87EF-A46F29E0F1A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Freeform 112">
                <a:extLst>
                  <a:ext uri="{FF2B5EF4-FFF2-40B4-BE49-F238E27FC236}">
                    <a16:creationId xmlns:a16="http://schemas.microsoft.com/office/drawing/2014/main" id="{CEACF782-B549-1D4E-B840-69A6AFFE6A7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14" name="Title 1">
            <a:extLst>
              <a:ext uri="{FF2B5EF4-FFF2-40B4-BE49-F238E27FC236}">
                <a16:creationId xmlns:a16="http://schemas.microsoft.com/office/drawing/2014/main" id="{1464CB5C-96D6-3645-94B5-DB9FA70972D2}"/>
              </a:ext>
            </a:extLst>
          </p:cNvPr>
          <p:cNvSpPr>
            <a:spLocks noGrp="1"/>
          </p:cNvSpPr>
          <p:nvPr>
            <p:ph type="title"/>
          </p:nvPr>
        </p:nvSpPr>
        <p:spPr>
          <a:xfrm>
            <a:off x="798690" y="289325"/>
            <a:ext cx="11100625" cy="894622"/>
          </a:xfrm>
        </p:spPr>
        <p:txBody>
          <a:bodyPr>
            <a:normAutofit/>
          </a:bodyPr>
          <a:lstStyle/>
          <a:p>
            <a:r>
              <a:rPr lang="en-US" sz="4400" dirty="0"/>
              <a:t>UDP: Transport Layer Actions</a:t>
            </a:r>
          </a:p>
        </p:txBody>
      </p:sp>
      <p:grpSp>
        <p:nvGrpSpPr>
          <p:cNvPr id="115" name="Group 149">
            <a:extLst>
              <a:ext uri="{FF2B5EF4-FFF2-40B4-BE49-F238E27FC236}">
                <a16:creationId xmlns:a16="http://schemas.microsoft.com/office/drawing/2014/main" id="{D80894D4-838A-2B47-82E9-ED060F8608E9}"/>
              </a:ext>
            </a:extLst>
          </p:cNvPr>
          <p:cNvGrpSpPr>
            <a:grpSpLocks/>
          </p:cNvGrpSpPr>
          <p:nvPr/>
        </p:nvGrpSpPr>
        <p:grpSpPr bwMode="auto">
          <a:xfrm>
            <a:off x="2462207" y="2756023"/>
            <a:ext cx="412750" cy="158750"/>
            <a:chOff x="1287" y="2524"/>
            <a:chExt cx="260" cy="100"/>
          </a:xfrm>
        </p:grpSpPr>
        <p:sp>
          <p:nvSpPr>
            <p:cNvPr id="116" name="Rectangle 73">
              <a:extLst>
                <a:ext uri="{FF2B5EF4-FFF2-40B4-BE49-F238E27FC236}">
                  <a16:creationId xmlns:a16="http://schemas.microsoft.com/office/drawing/2014/main" id="{4F7EB976-F7A9-464D-96B7-3FE5D6F41C71}"/>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7" name="Rectangle 74">
              <a:extLst>
                <a:ext uri="{FF2B5EF4-FFF2-40B4-BE49-F238E27FC236}">
                  <a16:creationId xmlns:a16="http://schemas.microsoft.com/office/drawing/2014/main" id="{4368CF72-2B59-FB4B-92FA-68E13D10F3E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8" name="Rectangle 75">
              <a:extLst>
                <a:ext uri="{FF2B5EF4-FFF2-40B4-BE49-F238E27FC236}">
                  <a16:creationId xmlns:a16="http://schemas.microsoft.com/office/drawing/2014/main" id="{0D0AC942-AA10-F747-BEAC-52DAFF24DAB3}"/>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Rectangle 129">
              <a:extLst>
                <a:ext uri="{FF2B5EF4-FFF2-40B4-BE49-F238E27FC236}">
                  <a16:creationId xmlns:a16="http://schemas.microsoft.com/office/drawing/2014/main" id="{C51B66A9-7495-DF44-B4DE-37BC9E90E09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20" name="Group 149">
            <a:extLst>
              <a:ext uri="{FF2B5EF4-FFF2-40B4-BE49-F238E27FC236}">
                <a16:creationId xmlns:a16="http://schemas.microsoft.com/office/drawing/2014/main" id="{B5F38E94-4EF7-1F4B-AAC4-BF50DC083CD9}"/>
              </a:ext>
            </a:extLst>
          </p:cNvPr>
          <p:cNvGrpSpPr>
            <a:grpSpLocks/>
          </p:cNvGrpSpPr>
          <p:nvPr/>
        </p:nvGrpSpPr>
        <p:grpSpPr bwMode="auto">
          <a:xfrm>
            <a:off x="9681144" y="2673610"/>
            <a:ext cx="412750" cy="158750"/>
            <a:chOff x="1287" y="2524"/>
            <a:chExt cx="260" cy="100"/>
          </a:xfrm>
        </p:grpSpPr>
        <p:sp>
          <p:nvSpPr>
            <p:cNvPr id="121" name="Rectangle 73">
              <a:extLst>
                <a:ext uri="{FF2B5EF4-FFF2-40B4-BE49-F238E27FC236}">
                  <a16:creationId xmlns:a16="http://schemas.microsoft.com/office/drawing/2014/main" id="{71D7BEDA-E8D6-9F4F-8EE3-D5290D9AF39D}"/>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2" name="Rectangle 74">
              <a:extLst>
                <a:ext uri="{FF2B5EF4-FFF2-40B4-BE49-F238E27FC236}">
                  <a16:creationId xmlns:a16="http://schemas.microsoft.com/office/drawing/2014/main" id="{D93A8064-E5FB-2844-9B3D-C598CCB67BD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Rectangle 75">
              <a:extLst>
                <a:ext uri="{FF2B5EF4-FFF2-40B4-BE49-F238E27FC236}">
                  <a16:creationId xmlns:a16="http://schemas.microsoft.com/office/drawing/2014/main" id="{DF7AA994-9DC7-8349-BB16-6DED06C89AC0}"/>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4" name="Rectangle 129">
              <a:extLst>
                <a:ext uri="{FF2B5EF4-FFF2-40B4-BE49-F238E27FC236}">
                  <a16:creationId xmlns:a16="http://schemas.microsoft.com/office/drawing/2014/main" id="{06FC6EA9-9071-D843-8C39-AFF854F3BEFC}"/>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 name="TextBox 1">
            <a:extLst>
              <a:ext uri="{FF2B5EF4-FFF2-40B4-BE49-F238E27FC236}">
                <a16:creationId xmlns:a16="http://schemas.microsoft.com/office/drawing/2014/main" id="{6B2BB341-9BE1-8640-8E8B-7EC80706964E}"/>
              </a:ext>
            </a:extLst>
          </p:cNvPr>
          <p:cNvSpPr txBox="1"/>
          <p:nvPr/>
        </p:nvSpPr>
        <p:spPr>
          <a:xfrm>
            <a:off x="4212477" y="1830701"/>
            <a:ext cx="38983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UDP receiver actions:</a:t>
            </a:r>
          </a:p>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6480FBEB-6DAE-6343-96A8-03D66CDE01DB}"/>
              </a:ext>
            </a:extLst>
          </p:cNvPr>
          <p:cNvSpPr/>
          <p:nvPr/>
        </p:nvSpPr>
        <p:spPr>
          <a:xfrm>
            <a:off x="1655121" y="2160335"/>
            <a:ext cx="2199790" cy="293836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8" name="Group 87">
            <a:extLst>
              <a:ext uri="{FF2B5EF4-FFF2-40B4-BE49-F238E27FC236}">
                <a16:creationId xmlns:a16="http://schemas.microsoft.com/office/drawing/2014/main" id="{CA134BD1-8CE1-DD46-92D0-46AEECA91934}"/>
              </a:ext>
            </a:extLst>
          </p:cNvPr>
          <p:cNvGrpSpPr/>
          <p:nvPr/>
        </p:nvGrpSpPr>
        <p:grpSpPr>
          <a:xfrm>
            <a:off x="2355694" y="3088859"/>
            <a:ext cx="1259074" cy="369332"/>
            <a:chOff x="8934916" y="2775692"/>
            <a:chExt cx="1259074" cy="369332"/>
          </a:xfrm>
        </p:grpSpPr>
        <p:sp>
          <p:nvSpPr>
            <p:cNvPr id="89" name="Rectangle 88">
              <a:extLst>
                <a:ext uri="{FF2B5EF4-FFF2-40B4-BE49-F238E27FC236}">
                  <a16:creationId xmlns:a16="http://schemas.microsoft.com/office/drawing/2014/main" id="{6A02A536-E595-E54F-85ED-50268229A5F1}"/>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TextBox 89">
              <a:extLst>
                <a:ext uri="{FF2B5EF4-FFF2-40B4-BE49-F238E27FC236}">
                  <a16:creationId xmlns:a16="http://schemas.microsoft.com/office/drawing/2014/main" id="{26EE5E72-5714-C64B-A3D2-C89CD03AFF69}"/>
                </a:ext>
              </a:extLst>
            </p:cNvPr>
            <p:cNvSpPr txBox="1"/>
            <p:nvPr/>
          </p:nvSpPr>
          <p:spPr>
            <a:xfrm>
              <a:off x="8934916" y="2775692"/>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SNMP msg</a:t>
              </a:r>
            </a:p>
          </p:txBody>
        </p:sp>
      </p:grpSp>
      <p:sp>
        <p:nvSpPr>
          <p:cNvPr id="91" name="TextBox 90">
            <a:extLst>
              <a:ext uri="{FF2B5EF4-FFF2-40B4-BE49-F238E27FC236}">
                <a16:creationId xmlns:a16="http://schemas.microsoft.com/office/drawing/2014/main" id="{44FC0E6A-CBE5-AC4B-BF65-426B6D4CBC72}"/>
              </a:ext>
            </a:extLst>
          </p:cNvPr>
          <p:cNvSpPr txBox="1"/>
          <p:nvPr/>
        </p:nvSpPr>
        <p:spPr>
          <a:xfrm>
            <a:off x="4380155" y="3324883"/>
            <a:ext cx="3825456" cy="722955"/>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extracts application-layer message (reassembly)</a:t>
            </a:r>
          </a:p>
        </p:txBody>
      </p:sp>
      <p:sp>
        <p:nvSpPr>
          <p:cNvPr id="94" name="TextBox 93">
            <a:extLst>
              <a:ext uri="{FF2B5EF4-FFF2-40B4-BE49-F238E27FC236}">
                <a16:creationId xmlns:a16="http://schemas.microsoft.com/office/drawing/2014/main" id="{D9421943-E484-5046-BEAC-6D59475EF6C3}"/>
              </a:ext>
            </a:extLst>
          </p:cNvPr>
          <p:cNvSpPr txBox="1"/>
          <p:nvPr/>
        </p:nvSpPr>
        <p:spPr>
          <a:xfrm>
            <a:off x="4378217" y="2693557"/>
            <a:ext cx="3825456" cy="722955"/>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checks UDP checksum header value</a:t>
            </a:r>
          </a:p>
        </p:txBody>
      </p:sp>
      <p:sp>
        <p:nvSpPr>
          <p:cNvPr id="97" name="TextBox 96">
            <a:extLst>
              <a:ext uri="{FF2B5EF4-FFF2-40B4-BE49-F238E27FC236}">
                <a16:creationId xmlns:a16="http://schemas.microsoft.com/office/drawing/2014/main" id="{A88394C2-8FDA-8F48-B59B-B744ABBDA541}"/>
              </a:ext>
            </a:extLst>
          </p:cNvPr>
          <p:cNvSpPr txBox="1"/>
          <p:nvPr/>
        </p:nvSpPr>
        <p:spPr>
          <a:xfrm>
            <a:off x="4388103" y="2278130"/>
            <a:ext cx="3825456" cy="461665"/>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receives segment from IP</a:t>
            </a:r>
          </a:p>
        </p:txBody>
      </p:sp>
      <p:grpSp>
        <p:nvGrpSpPr>
          <p:cNvPr id="5" name="Group 4">
            <a:extLst>
              <a:ext uri="{FF2B5EF4-FFF2-40B4-BE49-F238E27FC236}">
                <a16:creationId xmlns:a16="http://schemas.microsoft.com/office/drawing/2014/main" id="{E73E5E98-A439-0647-8DF1-844937CD72A0}"/>
              </a:ext>
            </a:extLst>
          </p:cNvPr>
          <p:cNvGrpSpPr/>
          <p:nvPr/>
        </p:nvGrpSpPr>
        <p:grpSpPr>
          <a:xfrm>
            <a:off x="1795827" y="3762839"/>
            <a:ext cx="1818022" cy="369332"/>
            <a:chOff x="7863122" y="5632673"/>
            <a:chExt cx="1818022" cy="369332"/>
          </a:xfrm>
        </p:grpSpPr>
        <p:grpSp>
          <p:nvGrpSpPr>
            <p:cNvPr id="99" name="Group 98">
              <a:extLst>
                <a:ext uri="{FF2B5EF4-FFF2-40B4-BE49-F238E27FC236}">
                  <a16:creationId xmlns:a16="http://schemas.microsoft.com/office/drawing/2014/main" id="{39CCB6B2-1F81-ED45-AF48-A3187F0215CC}"/>
                </a:ext>
              </a:extLst>
            </p:cNvPr>
            <p:cNvGrpSpPr/>
            <p:nvPr/>
          </p:nvGrpSpPr>
          <p:grpSpPr>
            <a:xfrm>
              <a:off x="7863122" y="5638955"/>
              <a:ext cx="1259074" cy="338554"/>
              <a:chOff x="8964789" y="2648929"/>
              <a:chExt cx="1259074" cy="338554"/>
            </a:xfrm>
          </p:grpSpPr>
          <p:sp>
            <p:nvSpPr>
              <p:cNvPr id="100" name="Rectangle 99">
                <a:extLst>
                  <a:ext uri="{FF2B5EF4-FFF2-40B4-BE49-F238E27FC236}">
                    <a16:creationId xmlns:a16="http://schemas.microsoft.com/office/drawing/2014/main" id="{B77AF83C-DA1E-A642-9E78-5EEE36A0AD7E}"/>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AB8C9E1E-8C93-DA4B-813F-B38E4305D2BE}"/>
                  </a:ext>
                </a:extLst>
              </p:cNvPr>
              <p:cNvSpPr txBox="1"/>
              <p:nvPr/>
            </p:nvSpPr>
            <p:spPr>
              <a:xfrm>
                <a:off x="8964789" y="2648929"/>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UDP</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h</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03" name="Group 102">
              <a:extLst>
                <a:ext uri="{FF2B5EF4-FFF2-40B4-BE49-F238E27FC236}">
                  <a16:creationId xmlns:a16="http://schemas.microsoft.com/office/drawing/2014/main" id="{8B56BF3A-3903-6343-9BD8-2E85489C092E}"/>
                </a:ext>
              </a:extLst>
            </p:cNvPr>
            <p:cNvGrpSpPr/>
            <p:nvPr/>
          </p:nvGrpSpPr>
          <p:grpSpPr>
            <a:xfrm>
              <a:off x="8422070" y="5632673"/>
              <a:ext cx="1259074" cy="369332"/>
              <a:chOff x="8934916" y="2778923"/>
              <a:chExt cx="1259074" cy="369332"/>
            </a:xfrm>
          </p:grpSpPr>
          <p:sp>
            <p:nvSpPr>
              <p:cNvPr id="104" name="Rectangle 103">
                <a:extLst>
                  <a:ext uri="{FF2B5EF4-FFF2-40B4-BE49-F238E27FC236}">
                    <a16:creationId xmlns:a16="http://schemas.microsoft.com/office/drawing/2014/main" id="{C0632306-DF2A-5145-82E2-F627C1E9171F}"/>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E104975E-6986-5E45-89F2-36AAE86B3B12}"/>
                  </a:ext>
                </a:extLst>
              </p:cNvPr>
              <p:cNvSpPr txBox="1"/>
              <p:nvPr/>
            </p:nvSpPr>
            <p:spPr>
              <a:xfrm>
                <a:off x="8934916" y="2778923"/>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SNMP msg</a:t>
                </a:r>
              </a:p>
            </p:txBody>
          </p:sp>
        </p:grpSp>
      </p:grpSp>
      <p:sp>
        <p:nvSpPr>
          <p:cNvPr id="127" name="TextBox 126">
            <a:extLst>
              <a:ext uri="{FF2B5EF4-FFF2-40B4-BE49-F238E27FC236}">
                <a16:creationId xmlns:a16="http://schemas.microsoft.com/office/drawing/2014/main" id="{5F6FF1BE-CC44-0642-B5BA-79CC246557BD}"/>
              </a:ext>
            </a:extLst>
          </p:cNvPr>
          <p:cNvSpPr txBox="1"/>
          <p:nvPr/>
        </p:nvSpPr>
        <p:spPr>
          <a:xfrm>
            <a:off x="4379533" y="3932414"/>
            <a:ext cx="3825456" cy="722955"/>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demultiplexes message up to application via socket</a:t>
            </a:r>
          </a:p>
        </p:txBody>
      </p:sp>
      <p:sp>
        <p:nvSpPr>
          <p:cNvPr id="128" name="Rectangle 127">
            <a:extLst>
              <a:ext uri="{FF2B5EF4-FFF2-40B4-BE49-F238E27FC236}">
                <a16:creationId xmlns:a16="http://schemas.microsoft.com/office/drawing/2014/main" id="{279B4C12-D49E-4A40-9C38-F2E92ECDF43A}"/>
              </a:ext>
            </a:extLst>
          </p:cNvPr>
          <p:cNvSpPr/>
          <p:nvPr/>
        </p:nvSpPr>
        <p:spPr>
          <a:xfrm>
            <a:off x="8348341" y="2027305"/>
            <a:ext cx="3416536" cy="330284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Oval 3">
            <a:extLst>
              <a:ext uri="{FF2B5EF4-FFF2-40B4-BE49-F238E27FC236}">
                <a16:creationId xmlns:a16="http://schemas.microsoft.com/office/drawing/2014/main" id="{C0F72514-945E-EB40-9BEE-202BF670272C}"/>
              </a:ext>
            </a:extLst>
          </p:cNvPr>
          <p:cNvSpPr/>
          <p:nvPr/>
        </p:nvSpPr>
        <p:spPr>
          <a:xfrm>
            <a:off x="1741367" y="2989161"/>
            <a:ext cx="763166" cy="541031"/>
          </a:xfrm>
          <a:prstGeom prst="ellipse">
            <a:avLst/>
          </a:prstGeom>
          <a:noFill/>
          <a:ln w="2540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9" name="Straight Connector 128">
            <a:extLst>
              <a:ext uri="{FF2B5EF4-FFF2-40B4-BE49-F238E27FC236}">
                <a16:creationId xmlns:a16="http://schemas.microsoft.com/office/drawing/2014/main" id="{55A91E20-BDA5-C441-B395-6979D211F34E}"/>
              </a:ext>
            </a:extLst>
          </p:cNvPr>
          <p:cNvCxnSpPr>
            <a:cxnSpLocks/>
          </p:cNvCxnSpPr>
          <p:nvPr/>
        </p:nvCxnSpPr>
        <p:spPr>
          <a:xfrm flipH="1">
            <a:off x="7972023" y="4973372"/>
            <a:ext cx="1473513" cy="474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8285317-4714-1541-BC02-BED132E59B23}"/>
              </a:ext>
            </a:extLst>
          </p:cNvPr>
          <p:cNvCxnSpPr>
            <a:cxnSpLocks/>
          </p:cNvCxnSpPr>
          <p:nvPr/>
        </p:nvCxnSpPr>
        <p:spPr>
          <a:xfrm>
            <a:off x="2578811" y="5062556"/>
            <a:ext cx="1582832" cy="302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062521" y="4965666"/>
            <a:ext cx="4036903" cy="1028731"/>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06" name="Slide Number Placeholder 2">
            <a:extLst>
              <a:ext uri="{FF2B5EF4-FFF2-40B4-BE49-F238E27FC236}">
                <a16:creationId xmlns:a16="http://schemas.microsoft.com/office/drawing/2014/main" id="{427E91C8-0248-584A-817F-DE7D57562F29}"/>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27</a:t>
            </a:fld>
            <a:endParaRPr lang="en-US" dirty="0"/>
          </a:p>
        </p:txBody>
      </p:sp>
    </p:spTree>
    <p:extLst>
      <p:ext uri="{BB962C8B-B14F-4D97-AF65-F5344CB8AC3E}">
        <p14:creationId xmlns:p14="http://schemas.microsoft.com/office/powerpoint/2010/main" val="333164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014 -0.00208 L 0.00014 -0.09676 " pathEditMode="relative" rAng="0" ptsTypes="AA">
                                      <p:cBhvr>
                                        <p:cTn id="11" dur="2000" fill="hold"/>
                                        <p:tgtEl>
                                          <p:spTgt spid="5"/>
                                        </p:tgtEl>
                                        <p:attrNameLst>
                                          <p:attrName>ppt_x</p:attrName>
                                          <p:attrName>ppt_y</p:attrName>
                                        </p:attrNameLst>
                                      </p:cBhvr>
                                      <p:rCtr x="0" y="-4745"/>
                                    </p:animMotion>
                                  </p:childTnLst>
                                </p:cTn>
                              </p:par>
                              <p:par>
                                <p:cTn id="12" presetID="9" presetClass="entr" presetSubtype="0" fill="hold" grpId="0" nodeType="with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dissolve">
                                      <p:cBhvr>
                                        <p:cTn id="14" dur="500"/>
                                        <p:tgtEl>
                                          <p:spTgt spid="9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dissolve">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9" presetClass="exit" presetSubtype="0" fill="hold" grpId="1" nodeType="withEffect">
                                  <p:stCondLst>
                                    <p:cond delay="0"/>
                                  </p:stCondLst>
                                  <p:childTnLst>
                                    <p:animEffect transition="out" filter="dissolv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9"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dissolve">
                                      <p:cBhvr>
                                        <p:cTn id="33" dur="500"/>
                                        <p:tgtEl>
                                          <p:spTgt spid="8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dissolve">
                                      <p:cBhvr>
                                        <p:cTn id="36" dur="500"/>
                                        <p:tgtEl>
                                          <p:spTgt spid="91"/>
                                        </p:tgtEl>
                                      </p:cBhvr>
                                    </p:animEffec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1.66667E-6 -4.81481E-6 L 0.00013 -0.10763 " pathEditMode="relative" rAng="0" ptsTypes="AA">
                                      <p:cBhvr>
                                        <p:cTn id="40" dur="2000" fill="hold"/>
                                        <p:tgtEl>
                                          <p:spTgt spid="88"/>
                                        </p:tgtEl>
                                        <p:attrNameLst>
                                          <p:attrName>ppt_x</p:attrName>
                                          <p:attrName>ppt_y</p:attrName>
                                        </p:attrNameLst>
                                      </p:cBhvr>
                                      <p:rCtr x="0" y="-5394"/>
                                    </p:animMotion>
                                  </p:childTnLst>
                                </p:cTn>
                              </p:par>
                              <p:par>
                                <p:cTn id="41" presetID="9" presetClass="entr" presetSubtype="0" fill="hold" grpId="0" nodeType="withEffect">
                                  <p:stCondLst>
                                    <p:cond delay="0"/>
                                  </p:stCondLst>
                                  <p:childTnLst>
                                    <p:set>
                                      <p:cBhvr>
                                        <p:cTn id="42" dur="1" fill="hold">
                                          <p:stCondLst>
                                            <p:cond delay="0"/>
                                          </p:stCondLst>
                                        </p:cTn>
                                        <p:tgtEl>
                                          <p:spTgt spid="127"/>
                                        </p:tgtEl>
                                        <p:attrNameLst>
                                          <p:attrName>style.visibility</p:attrName>
                                        </p:attrNameLst>
                                      </p:cBhvr>
                                      <p:to>
                                        <p:strVal val="visible"/>
                                      </p:to>
                                    </p:set>
                                    <p:animEffect transition="in" filter="dissolve">
                                      <p:cBhvr>
                                        <p:cTn id="43"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4" grpId="0"/>
      <p:bldP spid="97" grpId="0"/>
      <p:bldP spid="127" grpId="0"/>
      <p:bldP spid="4" grpId="0"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UDP segment </a:t>
            </a:r>
            <a:r>
              <a:rPr lang="en-US" dirty="0"/>
              <a:t>h</a:t>
            </a:r>
            <a:r>
              <a:rPr lang="en-US" sz="4400" dirty="0"/>
              <a:t>eader</a:t>
            </a:r>
          </a:p>
        </p:txBody>
      </p:sp>
      <p:sp>
        <p:nvSpPr>
          <p:cNvPr id="29" name="Rectangle 8">
            <a:extLst>
              <a:ext uri="{FF2B5EF4-FFF2-40B4-BE49-F238E27FC236}">
                <a16:creationId xmlns:a16="http://schemas.microsoft.com/office/drawing/2014/main" id="{F52AC6CB-EA5F-E34E-A84B-F6174293B55F}"/>
              </a:ext>
            </a:extLst>
          </p:cNvPr>
          <p:cNvSpPr>
            <a:spLocks noChangeArrowheads="1"/>
          </p:cNvSpPr>
          <p:nvPr/>
        </p:nvSpPr>
        <p:spPr bwMode="auto">
          <a:xfrm>
            <a:off x="3902299" y="2017713"/>
            <a:ext cx="3324225" cy="3200400"/>
          </a:xfrm>
          <a:prstGeom prst="rect">
            <a:avLst/>
          </a:prstGeom>
          <a:solidFill>
            <a:srgbClr val="FFFFFF"/>
          </a:solidFill>
          <a:ln w="349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0" name="Text Box 9">
            <a:extLst>
              <a:ext uri="{FF2B5EF4-FFF2-40B4-BE49-F238E27FC236}">
                <a16:creationId xmlns:a16="http://schemas.microsoft.com/office/drawing/2014/main" id="{C8E7AF66-85A4-6B43-AFFD-45ABC0217297}"/>
              </a:ext>
            </a:extLst>
          </p:cNvPr>
          <p:cNvSpPr txBox="1">
            <a:spLocks noChangeArrowheads="1"/>
          </p:cNvSpPr>
          <p:nvPr/>
        </p:nvSpPr>
        <p:spPr bwMode="auto">
          <a:xfrm>
            <a:off x="3941987" y="2030413"/>
            <a:ext cx="1563687"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source port #</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 name="Text Box 10">
            <a:extLst>
              <a:ext uri="{FF2B5EF4-FFF2-40B4-BE49-F238E27FC236}">
                <a16:creationId xmlns:a16="http://schemas.microsoft.com/office/drawing/2014/main" id="{2F2912E8-AD40-5541-9C73-5856C97AF53A}"/>
              </a:ext>
            </a:extLst>
          </p:cNvPr>
          <p:cNvSpPr txBox="1">
            <a:spLocks noChangeArrowheads="1"/>
          </p:cNvSpPr>
          <p:nvPr/>
        </p:nvSpPr>
        <p:spPr bwMode="auto">
          <a:xfrm>
            <a:off x="5727924" y="2030413"/>
            <a:ext cx="13287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dest port #</a:t>
            </a:r>
          </a:p>
        </p:txBody>
      </p:sp>
      <p:sp>
        <p:nvSpPr>
          <p:cNvPr id="32" name="Line 11">
            <a:extLst>
              <a:ext uri="{FF2B5EF4-FFF2-40B4-BE49-F238E27FC236}">
                <a16:creationId xmlns:a16="http://schemas.microsoft.com/office/drawing/2014/main" id="{D9BFD291-F38C-E245-812B-D4A7B44A296C}"/>
              </a:ext>
            </a:extLst>
          </p:cNvPr>
          <p:cNvSpPr>
            <a:spLocks noChangeShapeType="1"/>
          </p:cNvSpPr>
          <p:nvPr/>
        </p:nvSpPr>
        <p:spPr bwMode="auto">
          <a:xfrm flipV="1">
            <a:off x="3892774" y="2417763"/>
            <a:ext cx="332898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 name="Line 12">
            <a:extLst>
              <a:ext uri="{FF2B5EF4-FFF2-40B4-BE49-F238E27FC236}">
                <a16:creationId xmlns:a16="http://schemas.microsoft.com/office/drawing/2014/main" id="{3CE7F4CE-E33B-FD4E-B07F-F5A9DE98853E}"/>
              </a:ext>
            </a:extLst>
          </p:cNvPr>
          <p:cNvSpPr>
            <a:spLocks noChangeShapeType="1"/>
          </p:cNvSpPr>
          <p:nvPr/>
        </p:nvSpPr>
        <p:spPr bwMode="auto">
          <a:xfrm flipV="1">
            <a:off x="3883249" y="2817813"/>
            <a:ext cx="3324225"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 name="Line 13">
            <a:extLst>
              <a:ext uri="{FF2B5EF4-FFF2-40B4-BE49-F238E27FC236}">
                <a16:creationId xmlns:a16="http://schemas.microsoft.com/office/drawing/2014/main" id="{F55DFF34-EECA-F046-9F88-B6CF84CB8E0C}"/>
              </a:ext>
            </a:extLst>
          </p:cNvPr>
          <p:cNvSpPr>
            <a:spLocks noChangeShapeType="1"/>
          </p:cNvSpPr>
          <p:nvPr/>
        </p:nvSpPr>
        <p:spPr bwMode="auto">
          <a:xfrm flipV="1">
            <a:off x="5540599" y="2017713"/>
            <a:ext cx="0" cy="39528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 name="Text Box 14">
            <a:extLst>
              <a:ext uri="{FF2B5EF4-FFF2-40B4-BE49-F238E27FC236}">
                <a16:creationId xmlns:a16="http://schemas.microsoft.com/office/drawing/2014/main" id="{99267DCE-8159-FC45-B743-B474F3D4558D}"/>
              </a:ext>
            </a:extLst>
          </p:cNvPr>
          <p:cNvSpPr txBox="1">
            <a:spLocks noChangeArrowheads="1"/>
          </p:cNvSpPr>
          <p:nvPr/>
        </p:nvSpPr>
        <p:spPr bwMode="auto">
          <a:xfrm>
            <a:off x="5048474" y="1552575"/>
            <a:ext cx="936625"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32 bits</a:t>
            </a:r>
          </a:p>
        </p:txBody>
      </p:sp>
      <p:sp>
        <p:nvSpPr>
          <p:cNvPr id="36" name="Line 15">
            <a:extLst>
              <a:ext uri="{FF2B5EF4-FFF2-40B4-BE49-F238E27FC236}">
                <a16:creationId xmlns:a16="http://schemas.microsoft.com/office/drawing/2014/main" id="{8D62C2C2-8FA0-A54C-8811-9A937D96CD04}"/>
              </a:ext>
            </a:extLst>
          </p:cNvPr>
          <p:cNvSpPr>
            <a:spLocks noChangeShapeType="1"/>
          </p:cNvSpPr>
          <p:nvPr/>
        </p:nvSpPr>
        <p:spPr bwMode="auto">
          <a:xfrm>
            <a:off x="5997799" y="1784350"/>
            <a:ext cx="1200150" cy="4763"/>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 name="Line 16">
            <a:extLst>
              <a:ext uri="{FF2B5EF4-FFF2-40B4-BE49-F238E27FC236}">
                <a16:creationId xmlns:a16="http://schemas.microsoft.com/office/drawing/2014/main" id="{DE702B00-23E1-474A-9072-DDEE50F76714}"/>
              </a:ext>
            </a:extLst>
          </p:cNvPr>
          <p:cNvSpPr>
            <a:spLocks noChangeShapeType="1"/>
          </p:cNvSpPr>
          <p:nvPr/>
        </p:nvSpPr>
        <p:spPr bwMode="auto">
          <a:xfrm rot="10800000">
            <a:off x="3888012" y="1793875"/>
            <a:ext cx="1128712" cy="0"/>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 name="Text Box 17">
            <a:extLst>
              <a:ext uri="{FF2B5EF4-FFF2-40B4-BE49-F238E27FC236}">
                <a16:creationId xmlns:a16="http://schemas.microsoft.com/office/drawing/2014/main" id="{7A899027-0169-0E41-A632-97B068C6DCF8}"/>
              </a:ext>
            </a:extLst>
          </p:cNvPr>
          <p:cNvSpPr txBox="1">
            <a:spLocks noChangeArrowheads="1"/>
          </p:cNvSpPr>
          <p:nvPr/>
        </p:nvSpPr>
        <p:spPr bwMode="auto">
          <a:xfrm>
            <a:off x="4745262" y="3376613"/>
            <a:ext cx="1389062" cy="1006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(payload)</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 name="Text Box 19">
            <a:extLst>
              <a:ext uri="{FF2B5EF4-FFF2-40B4-BE49-F238E27FC236}">
                <a16:creationId xmlns:a16="http://schemas.microsoft.com/office/drawing/2014/main" id="{CD850B08-5706-0344-961A-224002B37BA6}"/>
              </a:ext>
            </a:extLst>
          </p:cNvPr>
          <p:cNvSpPr txBox="1">
            <a:spLocks noChangeArrowheads="1"/>
          </p:cNvSpPr>
          <p:nvPr/>
        </p:nvSpPr>
        <p:spPr bwMode="auto">
          <a:xfrm>
            <a:off x="4338862" y="5292725"/>
            <a:ext cx="2524125"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UDP segment format</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 name="Line 20">
            <a:extLst>
              <a:ext uri="{FF2B5EF4-FFF2-40B4-BE49-F238E27FC236}">
                <a16:creationId xmlns:a16="http://schemas.microsoft.com/office/drawing/2014/main" id="{23E18502-A4AB-B441-8247-C60D9AD14D77}"/>
              </a:ext>
            </a:extLst>
          </p:cNvPr>
          <p:cNvSpPr>
            <a:spLocks noChangeShapeType="1"/>
          </p:cNvSpPr>
          <p:nvPr/>
        </p:nvSpPr>
        <p:spPr bwMode="auto">
          <a:xfrm flipV="1">
            <a:off x="5540599" y="2427288"/>
            <a:ext cx="0" cy="39528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 name="Text Box 22">
            <a:extLst>
              <a:ext uri="{FF2B5EF4-FFF2-40B4-BE49-F238E27FC236}">
                <a16:creationId xmlns:a16="http://schemas.microsoft.com/office/drawing/2014/main" id="{7C44E6B5-339B-1741-B9C3-A1E3E37268B0}"/>
              </a:ext>
            </a:extLst>
          </p:cNvPr>
          <p:cNvSpPr txBox="1">
            <a:spLocks noChangeArrowheads="1"/>
          </p:cNvSpPr>
          <p:nvPr/>
        </p:nvSpPr>
        <p:spPr bwMode="auto">
          <a:xfrm>
            <a:off x="4284887" y="2420938"/>
            <a:ext cx="814387"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length</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 name="Text Box 23">
            <a:extLst>
              <a:ext uri="{FF2B5EF4-FFF2-40B4-BE49-F238E27FC236}">
                <a16:creationId xmlns:a16="http://schemas.microsoft.com/office/drawing/2014/main" id="{47FFCC22-7372-6744-AEF8-0A8B78529255}"/>
              </a:ext>
            </a:extLst>
          </p:cNvPr>
          <p:cNvSpPr txBox="1">
            <a:spLocks noChangeArrowheads="1"/>
          </p:cNvSpPr>
          <p:nvPr/>
        </p:nvSpPr>
        <p:spPr bwMode="auto">
          <a:xfrm>
            <a:off x="5831112" y="2411413"/>
            <a:ext cx="1176337"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checksum</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3" name="Text Box 24">
            <a:extLst>
              <a:ext uri="{FF2B5EF4-FFF2-40B4-BE49-F238E27FC236}">
                <a16:creationId xmlns:a16="http://schemas.microsoft.com/office/drawing/2014/main" id="{485622D4-EF6A-C34A-A27B-A6B8F83BC672}"/>
              </a:ext>
            </a:extLst>
          </p:cNvPr>
          <p:cNvSpPr txBox="1">
            <a:spLocks noChangeArrowheads="1"/>
          </p:cNvSpPr>
          <p:nvPr/>
        </p:nvSpPr>
        <p:spPr bwMode="auto">
          <a:xfrm>
            <a:off x="7623398" y="3421856"/>
            <a:ext cx="2406650" cy="9159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length, in bytes of UDP segment, including header</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4" name="Line 25">
            <a:extLst>
              <a:ext uri="{FF2B5EF4-FFF2-40B4-BE49-F238E27FC236}">
                <a16:creationId xmlns:a16="http://schemas.microsoft.com/office/drawing/2014/main" id="{1D6A5808-0448-DB49-AF97-08E63607B4AB}"/>
              </a:ext>
            </a:extLst>
          </p:cNvPr>
          <p:cNvSpPr>
            <a:spLocks noChangeShapeType="1"/>
          </p:cNvSpPr>
          <p:nvPr/>
        </p:nvSpPr>
        <p:spPr bwMode="auto">
          <a:xfrm flipH="1" flipV="1">
            <a:off x="5142136" y="2597149"/>
            <a:ext cx="3113157" cy="1285397"/>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 name="Oval 4">
            <a:extLst>
              <a:ext uri="{FF2B5EF4-FFF2-40B4-BE49-F238E27FC236}">
                <a16:creationId xmlns:a16="http://schemas.microsoft.com/office/drawing/2014/main" id="{2155F1E7-7CEF-EC4F-9C9D-C612D6BAA462}"/>
              </a:ext>
            </a:extLst>
          </p:cNvPr>
          <p:cNvSpPr/>
          <p:nvPr/>
        </p:nvSpPr>
        <p:spPr>
          <a:xfrm>
            <a:off x="3695142" y="1957213"/>
            <a:ext cx="2097870" cy="534469"/>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BE69DAA7-4CE3-5A48-B429-6D40B6035291}"/>
              </a:ext>
            </a:extLst>
          </p:cNvPr>
          <p:cNvSpPr/>
          <p:nvPr/>
        </p:nvSpPr>
        <p:spPr>
          <a:xfrm>
            <a:off x="5331049" y="1955208"/>
            <a:ext cx="2097870" cy="534469"/>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Oval 26">
            <a:extLst>
              <a:ext uri="{FF2B5EF4-FFF2-40B4-BE49-F238E27FC236}">
                <a16:creationId xmlns:a16="http://schemas.microsoft.com/office/drawing/2014/main" id="{AF8B7A60-8E66-CD4B-B67F-657454C69C5D}"/>
              </a:ext>
            </a:extLst>
          </p:cNvPr>
          <p:cNvSpPr/>
          <p:nvPr/>
        </p:nvSpPr>
        <p:spPr>
          <a:xfrm>
            <a:off x="3657042" y="2362801"/>
            <a:ext cx="2097870" cy="534469"/>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Oval 47">
            <a:extLst>
              <a:ext uri="{FF2B5EF4-FFF2-40B4-BE49-F238E27FC236}">
                <a16:creationId xmlns:a16="http://schemas.microsoft.com/office/drawing/2014/main" id="{AE79E99F-83A4-EE4E-9BAB-1946BFD0A4A1}"/>
              </a:ext>
            </a:extLst>
          </p:cNvPr>
          <p:cNvSpPr/>
          <p:nvPr/>
        </p:nvSpPr>
        <p:spPr>
          <a:xfrm>
            <a:off x="5290176" y="2341229"/>
            <a:ext cx="2097870" cy="534469"/>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Oval 48">
            <a:extLst>
              <a:ext uri="{FF2B5EF4-FFF2-40B4-BE49-F238E27FC236}">
                <a16:creationId xmlns:a16="http://schemas.microsoft.com/office/drawing/2014/main" id="{2AA4BE2E-C7FD-E34F-9626-C89B0B4F43FB}"/>
              </a:ext>
            </a:extLst>
          </p:cNvPr>
          <p:cNvSpPr/>
          <p:nvPr/>
        </p:nvSpPr>
        <p:spPr>
          <a:xfrm>
            <a:off x="4386800" y="3148706"/>
            <a:ext cx="2097870" cy="1560711"/>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Line 25">
            <a:extLst>
              <a:ext uri="{FF2B5EF4-FFF2-40B4-BE49-F238E27FC236}">
                <a16:creationId xmlns:a16="http://schemas.microsoft.com/office/drawing/2014/main" id="{F10F9304-7E0A-6542-A023-9D119B25A076}"/>
              </a:ext>
            </a:extLst>
          </p:cNvPr>
          <p:cNvSpPr>
            <a:spLocks noChangeShapeType="1"/>
          </p:cNvSpPr>
          <p:nvPr/>
        </p:nvSpPr>
        <p:spPr bwMode="auto">
          <a:xfrm flipH="1" flipV="1">
            <a:off x="5915202" y="3972404"/>
            <a:ext cx="3113157" cy="1285397"/>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1" name="Text Box 24">
            <a:extLst>
              <a:ext uri="{FF2B5EF4-FFF2-40B4-BE49-F238E27FC236}">
                <a16:creationId xmlns:a16="http://schemas.microsoft.com/office/drawing/2014/main" id="{E81BCD01-79B1-A943-81E4-83B20B558C90}"/>
              </a:ext>
            </a:extLst>
          </p:cNvPr>
          <p:cNvSpPr txBox="1">
            <a:spLocks noChangeArrowheads="1"/>
          </p:cNvSpPr>
          <p:nvPr/>
        </p:nvSpPr>
        <p:spPr bwMode="auto">
          <a:xfrm>
            <a:off x="8032927" y="4969559"/>
            <a:ext cx="2406650" cy="6463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data to/from application layer</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 name="Slide Number Placeholder 2">
            <a:extLst>
              <a:ext uri="{FF2B5EF4-FFF2-40B4-BE49-F238E27FC236}">
                <a16:creationId xmlns:a16="http://schemas.microsoft.com/office/drawing/2014/main" id="{43CF0894-FFF1-6D45-9D05-752E85B0BFC5}"/>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28</a:t>
            </a:fld>
            <a:endParaRPr lang="en-US" dirty="0"/>
          </a:p>
        </p:txBody>
      </p:sp>
      <p:grpSp>
        <p:nvGrpSpPr>
          <p:cNvPr id="7" name="Group 6">
            <a:extLst>
              <a:ext uri="{FF2B5EF4-FFF2-40B4-BE49-F238E27FC236}">
                <a16:creationId xmlns:a16="http://schemas.microsoft.com/office/drawing/2014/main" id="{B45503C1-91A1-5876-8379-8D9B3B9167F4}"/>
              </a:ext>
            </a:extLst>
          </p:cNvPr>
          <p:cNvGrpSpPr/>
          <p:nvPr/>
        </p:nvGrpSpPr>
        <p:grpSpPr>
          <a:xfrm>
            <a:off x="7623396" y="1986816"/>
            <a:ext cx="1833654" cy="830997"/>
            <a:chOff x="7623396" y="1986816"/>
            <a:chExt cx="1833654" cy="830997"/>
          </a:xfrm>
        </p:grpSpPr>
        <p:sp>
          <p:nvSpPr>
            <p:cNvPr id="3" name="Line 15">
              <a:extLst>
                <a:ext uri="{FF2B5EF4-FFF2-40B4-BE49-F238E27FC236}">
                  <a16:creationId xmlns:a16="http://schemas.microsoft.com/office/drawing/2014/main" id="{79F7A445-9D3D-221C-69E6-BFC9C99AF4E2}"/>
                </a:ext>
              </a:extLst>
            </p:cNvPr>
            <p:cNvSpPr>
              <a:spLocks noChangeShapeType="1"/>
            </p:cNvSpPr>
            <p:nvPr/>
          </p:nvSpPr>
          <p:spPr bwMode="auto">
            <a:xfrm>
              <a:off x="7623396" y="2030413"/>
              <a:ext cx="1" cy="787400"/>
            </a:xfrm>
            <a:prstGeom prst="line">
              <a:avLst/>
            </a:prstGeom>
            <a:noFill/>
            <a:ln w="19050">
              <a:solidFill>
                <a:srgbClr val="00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 name="Text Box 24">
              <a:extLst>
                <a:ext uri="{FF2B5EF4-FFF2-40B4-BE49-F238E27FC236}">
                  <a16:creationId xmlns:a16="http://schemas.microsoft.com/office/drawing/2014/main" id="{99B47CF7-04E0-95B0-9DCF-49D5E1FCA638}"/>
                </a:ext>
              </a:extLst>
            </p:cNvPr>
            <p:cNvSpPr txBox="1">
              <a:spLocks noChangeArrowheads="1"/>
            </p:cNvSpPr>
            <p:nvPr/>
          </p:nvSpPr>
          <p:spPr bwMode="auto">
            <a:xfrm>
              <a:off x="7682852" y="1986816"/>
              <a:ext cx="1774198" cy="83099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Header length:</a:t>
              </a:r>
              <a:r>
                <a:rPr lang="en-US" sz="2400" kern="0" dirty="0">
                  <a:solidFill>
                    <a:srgbClr val="000000"/>
                  </a:solidFill>
                </a:rPr>
                <a:t> 8 bytes</a:t>
              </a:r>
              <a:endPar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Tree>
    <p:extLst>
      <p:ext uri="{BB962C8B-B14F-4D97-AF65-F5344CB8AC3E}">
        <p14:creationId xmlns:p14="http://schemas.microsoft.com/office/powerpoint/2010/main" val="428285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dissolve">
                                      <p:cBhvr>
                                        <p:cTn id="18" dur="500"/>
                                        <p:tgtEl>
                                          <p:spTgt spid="4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dissolve">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dissolve">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dissolve">
                                      <p:cBhvr>
                                        <p:cTn id="35" dur="500"/>
                                        <p:tgtEl>
                                          <p:spTgt spid="49"/>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dissolve">
                                      <p:cBhvr>
                                        <p:cTn id="38" dur="500"/>
                                        <p:tgtEl>
                                          <p:spTgt spid="50"/>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dissolve">
                                      <p:cBhvr>
                                        <p:cTn id="4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5" grpId="0" animBg="1"/>
      <p:bldP spid="26" grpId="0" animBg="1"/>
      <p:bldP spid="27" grpId="0" animBg="1"/>
      <p:bldP spid="48" grpId="0" animBg="1"/>
      <p:bldP spid="49" grpId="0" animBg="1"/>
      <p:bldP spid="50" grpId="0" animBg="1"/>
      <p:bldP spid="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UDP checksum</a:t>
            </a:r>
          </a:p>
        </p:txBody>
      </p:sp>
      <p:sp>
        <p:nvSpPr>
          <p:cNvPr id="48" name="Rectangle 4">
            <a:extLst>
              <a:ext uri="{FF2B5EF4-FFF2-40B4-BE49-F238E27FC236}">
                <a16:creationId xmlns:a16="http://schemas.microsoft.com/office/drawing/2014/main" id="{673A6B1C-AEDF-5947-AFDF-9232983233A4}"/>
              </a:ext>
            </a:extLst>
          </p:cNvPr>
          <p:cNvSpPr txBox="1">
            <a:spLocks noChangeArrowheads="1"/>
          </p:cNvSpPr>
          <p:nvPr/>
        </p:nvSpPr>
        <p:spPr>
          <a:xfrm>
            <a:off x="1270863" y="2652793"/>
            <a:ext cx="10241312" cy="5734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Transmitted:            3               6</a:t>
            </a:r>
          </a:p>
        </p:txBody>
      </p:sp>
      <p:sp>
        <p:nvSpPr>
          <p:cNvPr id="49" name="Rectangle 5">
            <a:extLst>
              <a:ext uri="{FF2B5EF4-FFF2-40B4-BE49-F238E27FC236}">
                <a16:creationId xmlns:a16="http://schemas.microsoft.com/office/drawing/2014/main" id="{F6F1E6ED-F1FB-7542-8156-6A1C186D48CB}"/>
              </a:ext>
            </a:extLst>
          </p:cNvPr>
          <p:cNvSpPr>
            <a:spLocks noChangeArrowheads="1"/>
          </p:cNvSpPr>
          <p:nvPr/>
        </p:nvSpPr>
        <p:spPr bwMode="auto">
          <a:xfrm>
            <a:off x="798690" y="1371219"/>
            <a:ext cx="11100624" cy="847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Goal:</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detect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errors (</a:t>
            </a:r>
            <a:r>
              <a:rPr kumimoji="0" lang="en-US" altLang="ja-JP"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i.e.,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flipped bits) in transmitted segment</a:t>
            </a: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endParaRPr>
          </a:p>
        </p:txBody>
      </p:sp>
      <p:sp>
        <p:nvSpPr>
          <p:cNvPr id="6" name="Rectangle 4">
            <a:extLst>
              <a:ext uri="{FF2B5EF4-FFF2-40B4-BE49-F238E27FC236}">
                <a16:creationId xmlns:a16="http://schemas.microsoft.com/office/drawing/2014/main" id="{E6366BE9-1119-E949-B583-83377BE7B2FA}"/>
              </a:ext>
            </a:extLst>
          </p:cNvPr>
          <p:cNvSpPr txBox="1">
            <a:spLocks noChangeArrowheads="1"/>
          </p:cNvSpPr>
          <p:nvPr/>
        </p:nvSpPr>
        <p:spPr>
          <a:xfrm>
            <a:off x="1717730" y="4429929"/>
            <a:ext cx="10241312" cy="5734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Received:            2               6</a:t>
            </a:r>
          </a:p>
        </p:txBody>
      </p:sp>
      <p:grpSp>
        <p:nvGrpSpPr>
          <p:cNvPr id="18" name="Group 17">
            <a:extLst>
              <a:ext uri="{FF2B5EF4-FFF2-40B4-BE49-F238E27FC236}">
                <a16:creationId xmlns:a16="http://schemas.microsoft.com/office/drawing/2014/main" id="{E83263DD-30EB-3A47-BB43-1008E7B8EB3B}"/>
              </a:ext>
            </a:extLst>
          </p:cNvPr>
          <p:cNvGrpSpPr/>
          <p:nvPr/>
        </p:nvGrpSpPr>
        <p:grpSpPr>
          <a:xfrm>
            <a:off x="3781587" y="2120685"/>
            <a:ext cx="2652545" cy="371915"/>
            <a:chOff x="3781587" y="2120685"/>
            <a:chExt cx="2652545" cy="371915"/>
          </a:xfrm>
        </p:grpSpPr>
        <p:sp>
          <p:nvSpPr>
            <p:cNvPr id="3" name="TextBox 2">
              <a:extLst>
                <a:ext uri="{FF2B5EF4-FFF2-40B4-BE49-F238E27FC236}">
                  <a16:creationId xmlns:a16="http://schemas.microsoft.com/office/drawing/2014/main" id="{875CCDE0-7CCA-374E-AAE6-7714B8510863}"/>
                </a:ext>
              </a:extLst>
            </p:cNvPr>
            <p:cNvSpPr txBox="1"/>
            <p:nvPr/>
          </p:nvSpPr>
          <p:spPr>
            <a:xfrm>
              <a:off x="3781587" y="2123268"/>
              <a:ext cx="12104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a:t>
              </a:r>
              <a:r>
                <a:rPr kumimoji="0" lang="en-US" sz="1800" b="0" i="0" u="none" strike="noStrike" kern="1200" cap="none" spc="0" normalizeH="0" baseline="30000" noProof="0" dirty="0">
                  <a:ln>
                    <a:noFill/>
                  </a:ln>
                  <a:solidFill>
                    <a:prstClr val="black"/>
                  </a:solidFill>
                  <a:effectLst/>
                  <a:uLnTx/>
                  <a:uFillTx/>
                  <a:latin typeface="Calibri"/>
                  <a:ea typeface="+mn-ea"/>
                  <a:cs typeface="+mn-cs"/>
                </a:rPr>
                <a:t>st</a:t>
              </a:r>
              <a:r>
                <a:rPr kumimoji="0" lang="en-US" sz="1800" b="0" i="0" u="none" strike="noStrike" kern="1200" cap="none" spc="0" normalizeH="0" baseline="0" noProof="0" dirty="0">
                  <a:ln>
                    <a:noFill/>
                  </a:ln>
                  <a:solidFill>
                    <a:prstClr val="black"/>
                  </a:solidFill>
                  <a:effectLst/>
                  <a:uLnTx/>
                  <a:uFillTx/>
                  <a:latin typeface="Calibri"/>
                  <a:ea typeface="+mn-ea"/>
                  <a:cs typeface="+mn-cs"/>
                </a:rPr>
                <a:t> number</a:t>
              </a:r>
            </a:p>
          </p:txBody>
        </p:sp>
        <p:sp>
          <p:nvSpPr>
            <p:cNvPr id="8" name="TextBox 7">
              <a:extLst>
                <a:ext uri="{FF2B5EF4-FFF2-40B4-BE49-F238E27FC236}">
                  <a16:creationId xmlns:a16="http://schemas.microsoft.com/office/drawing/2014/main" id="{AC036BB1-E12C-9F45-B7AC-A46C43550AB8}"/>
                </a:ext>
              </a:extLst>
            </p:cNvPr>
            <p:cNvSpPr txBox="1"/>
            <p:nvPr/>
          </p:nvSpPr>
          <p:spPr>
            <a:xfrm>
              <a:off x="5173851" y="2120685"/>
              <a:ext cx="12602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a:t>
              </a:r>
              <a:r>
                <a:rPr kumimoji="0" lang="en-US" sz="1800" b="0" i="0" u="none" strike="noStrike" kern="1200" cap="none" spc="0" normalizeH="0" baseline="30000" noProof="0" dirty="0">
                  <a:ln>
                    <a:noFill/>
                  </a:ln>
                  <a:solidFill>
                    <a:prstClr val="black"/>
                  </a:solidFill>
                  <a:effectLst/>
                  <a:uLnTx/>
                  <a:uFillTx/>
                  <a:latin typeface="Calibri"/>
                  <a:ea typeface="+mn-ea"/>
                  <a:cs typeface="+mn-cs"/>
                </a:rPr>
                <a:t>nd</a:t>
              </a:r>
              <a:r>
                <a:rPr kumimoji="0" lang="en-US" sz="1800" b="0" i="0" u="none" strike="noStrike" kern="1200" cap="none" spc="0" normalizeH="0" baseline="0" noProof="0" dirty="0">
                  <a:ln>
                    <a:noFill/>
                  </a:ln>
                  <a:solidFill>
                    <a:prstClr val="black"/>
                  </a:solidFill>
                  <a:effectLst/>
                  <a:uLnTx/>
                  <a:uFillTx/>
                  <a:latin typeface="Calibri"/>
                  <a:ea typeface="+mn-ea"/>
                  <a:cs typeface="+mn-cs"/>
                </a:rPr>
                <a:t> number</a:t>
              </a:r>
            </a:p>
          </p:txBody>
        </p:sp>
      </p:grpSp>
      <p:sp>
        <p:nvSpPr>
          <p:cNvPr id="5" name="Down Arrow 4">
            <a:extLst>
              <a:ext uri="{FF2B5EF4-FFF2-40B4-BE49-F238E27FC236}">
                <a16:creationId xmlns:a16="http://schemas.microsoft.com/office/drawing/2014/main" id="{25D45AF0-1848-CC41-9B94-776A4F00467D}"/>
              </a:ext>
            </a:extLst>
          </p:cNvPr>
          <p:cNvSpPr/>
          <p:nvPr/>
        </p:nvSpPr>
        <p:spPr>
          <a:xfrm>
            <a:off x="5269424" y="3316637"/>
            <a:ext cx="1131376" cy="978408"/>
          </a:xfrm>
          <a:prstGeom prst="downArrow">
            <a:avLst/>
          </a:prstGeom>
          <a:gradFill>
            <a:gsLst>
              <a:gs pos="0">
                <a:schemeClr val="accent1">
                  <a:lumMod val="5000"/>
                  <a:lumOff val="95000"/>
                </a:schemeClr>
              </a:gs>
              <a:gs pos="55000">
                <a:srgbClr val="E47E9F"/>
              </a:gs>
              <a:gs pos="83000">
                <a:srgbClr val="CD0004"/>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AED0B8C6-3F4F-D744-B0D5-012F7CCC8026}"/>
              </a:ext>
            </a:extLst>
          </p:cNvPr>
          <p:cNvGrpSpPr/>
          <p:nvPr/>
        </p:nvGrpSpPr>
        <p:grpSpPr>
          <a:xfrm>
            <a:off x="4005390" y="4866468"/>
            <a:ext cx="2218236" cy="1079841"/>
            <a:chOff x="4005390" y="4866468"/>
            <a:chExt cx="2218236" cy="1079841"/>
          </a:xfrm>
        </p:grpSpPr>
        <p:sp>
          <p:nvSpPr>
            <p:cNvPr id="4" name="TextBox 3">
              <a:extLst>
                <a:ext uri="{FF2B5EF4-FFF2-40B4-BE49-F238E27FC236}">
                  <a16:creationId xmlns:a16="http://schemas.microsoft.com/office/drawing/2014/main" id="{80290089-A408-1F4D-AD89-57B6FA475BD4}"/>
                </a:ext>
              </a:extLst>
            </p:cNvPr>
            <p:cNvSpPr txBox="1"/>
            <p:nvPr/>
          </p:nvSpPr>
          <p:spPr>
            <a:xfrm>
              <a:off x="4005390" y="5238423"/>
              <a:ext cx="2218236"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receiver-computed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checksum</a:t>
              </a:r>
            </a:p>
          </p:txBody>
        </p:sp>
        <p:sp>
          <p:nvSpPr>
            <p:cNvPr id="7" name="Right Brace 6">
              <a:extLst>
                <a:ext uri="{FF2B5EF4-FFF2-40B4-BE49-F238E27FC236}">
                  <a16:creationId xmlns:a16="http://schemas.microsoft.com/office/drawing/2014/main" id="{70805D62-6F2B-1F49-A297-2C93A181F097}"/>
                </a:ext>
              </a:extLst>
            </p:cNvPr>
            <p:cNvSpPr/>
            <p:nvPr/>
          </p:nvSpPr>
          <p:spPr>
            <a:xfrm rot="5400000">
              <a:off x="5005953" y="4107051"/>
              <a:ext cx="302449" cy="1821283"/>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5499C2F8-4129-1B44-8C70-BBDF08BD1536}"/>
              </a:ext>
            </a:extLst>
          </p:cNvPr>
          <p:cNvGrpSpPr/>
          <p:nvPr/>
        </p:nvGrpSpPr>
        <p:grpSpPr>
          <a:xfrm>
            <a:off x="6880470" y="4879385"/>
            <a:ext cx="2604945" cy="1064342"/>
            <a:chOff x="6880470" y="4879385"/>
            <a:chExt cx="2604945" cy="1064342"/>
          </a:xfrm>
        </p:grpSpPr>
        <p:sp>
          <p:nvSpPr>
            <p:cNvPr id="12" name="TextBox 11">
              <a:extLst>
                <a:ext uri="{FF2B5EF4-FFF2-40B4-BE49-F238E27FC236}">
                  <a16:creationId xmlns:a16="http://schemas.microsoft.com/office/drawing/2014/main" id="{D9DCA310-B7D2-5B47-90B9-563B10E091FB}"/>
                </a:ext>
              </a:extLst>
            </p:cNvPr>
            <p:cNvSpPr txBox="1"/>
            <p:nvPr/>
          </p:nvSpPr>
          <p:spPr>
            <a:xfrm>
              <a:off x="6880470" y="5235841"/>
              <a:ext cx="260494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sender-computed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checksum (as received)</a:t>
              </a:r>
            </a:p>
          </p:txBody>
        </p:sp>
        <p:sp>
          <p:nvSpPr>
            <p:cNvPr id="15" name="Right Brace 14">
              <a:extLst>
                <a:ext uri="{FF2B5EF4-FFF2-40B4-BE49-F238E27FC236}">
                  <a16:creationId xmlns:a16="http://schemas.microsoft.com/office/drawing/2014/main" id="{DA615DF0-68E8-EC4F-807E-D486A3197601}"/>
                </a:ext>
              </a:extLst>
            </p:cNvPr>
            <p:cNvSpPr/>
            <p:nvPr/>
          </p:nvSpPr>
          <p:spPr>
            <a:xfrm rot="5400000">
              <a:off x="7219627" y="4631412"/>
              <a:ext cx="266054" cy="761999"/>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6">
            <a:extLst>
              <a:ext uri="{FF2B5EF4-FFF2-40B4-BE49-F238E27FC236}">
                <a16:creationId xmlns:a16="http://schemas.microsoft.com/office/drawing/2014/main" id="{5F01925F-F602-844A-BEF4-A6395DF560AD}"/>
              </a:ext>
            </a:extLst>
          </p:cNvPr>
          <p:cNvGrpSpPr/>
          <p:nvPr/>
        </p:nvGrpSpPr>
        <p:grpSpPr>
          <a:xfrm>
            <a:off x="6121831" y="5201334"/>
            <a:ext cx="821411" cy="1346699"/>
            <a:chOff x="6121831" y="5201334"/>
            <a:chExt cx="821411" cy="1346699"/>
          </a:xfrm>
        </p:grpSpPr>
        <p:pic>
          <p:nvPicPr>
            <p:cNvPr id="1026" name="Picture 2" descr="Image result for error">
              <a:extLst>
                <a:ext uri="{FF2B5EF4-FFF2-40B4-BE49-F238E27FC236}">
                  <a16:creationId xmlns:a16="http://schemas.microsoft.com/office/drawing/2014/main" id="{0F8C0CDD-8B63-9A4B-B799-33D82D530B5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21831" y="5782776"/>
              <a:ext cx="821411" cy="7652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916598-558E-9245-AD24-594E54348A33}"/>
                </a:ext>
              </a:extLst>
            </p:cNvPr>
            <p:cNvSpPr txBox="1"/>
            <p:nvPr/>
          </p:nvSpPr>
          <p:spPr>
            <a:xfrm>
              <a:off x="6307811" y="5201334"/>
              <a:ext cx="41389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D0004"/>
                  </a:solidFill>
                  <a:effectLst/>
                  <a:uLnTx/>
                  <a:uFillTx/>
                  <a:latin typeface="Calibri"/>
                  <a:ea typeface="+mn-ea"/>
                  <a:cs typeface="+mn-cs"/>
                </a:rPr>
                <a:t>=</a:t>
              </a:r>
            </a:p>
          </p:txBody>
        </p:sp>
        <p:cxnSp>
          <p:nvCxnSpPr>
            <p:cNvPr id="16" name="Straight Connector 15">
              <a:extLst>
                <a:ext uri="{FF2B5EF4-FFF2-40B4-BE49-F238E27FC236}">
                  <a16:creationId xmlns:a16="http://schemas.microsoft.com/office/drawing/2014/main" id="{33E17EE6-50CC-C042-BC48-5E6E3B972272}"/>
                </a:ext>
              </a:extLst>
            </p:cNvPr>
            <p:cNvCxnSpPr/>
            <p:nvPr/>
          </p:nvCxnSpPr>
          <p:spPr>
            <a:xfrm flipH="1">
              <a:off x="6460174" y="5418195"/>
              <a:ext cx="108488" cy="247973"/>
            </a:xfrm>
            <a:prstGeom prst="line">
              <a:avLst/>
            </a:prstGeom>
            <a:ln w="31750">
              <a:solidFill>
                <a:srgbClr val="CD0004"/>
              </a:solidFill>
            </a:ln>
          </p:spPr>
          <p:style>
            <a:lnRef idx="1">
              <a:schemeClr val="accent1"/>
            </a:lnRef>
            <a:fillRef idx="0">
              <a:schemeClr val="accent1"/>
            </a:fillRef>
            <a:effectRef idx="0">
              <a:schemeClr val="accent1"/>
            </a:effectRef>
            <a:fontRef idx="minor">
              <a:schemeClr val="tx1"/>
            </a:fontRef>
          </p:style>
        </p:cxnSp>
      </p:grpSp>
      <p:sp>
        <p:nvSpPr>
          <p:cNvPr id="21" name="Slide Number Placeholder 2">
            <a:extLst>
              <a:ext uri="{FF2B5EF4-FFF2-40B4-BE49-F238E27FC236}">
                <a16:creationId xmlns:a16="http://schemas.microsoft.com/office/drawing/2014/main" id="{D5723390-FF65-C242-9B32-1814D9E35B6A}"/>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29</a:t>
            </a:fld>
            <a:endParaRPr lang="en-US" dirty="0"/>
          </a:p>
        </p:txBody>
      </p:sp>
      <p:grpSp>
        <p:nvGrpSpPr>
          <p:cNvPr id="23" name="Group 22">
            <a:extLst>
              <a:ext uri="{FF2B5EF4-FFF2-40B4-BE49-F238E27FC236}">
                <a16:creationId xmlns:a16="http://schemas.microsoft.com/office/drawing/2014/main" id="{5808FD58-88FE-3C53-78C9-90E401026E47}"/>
              </a:ext>
            </a:extLst>
          </p:cNvPr>
          <p:cNvGrpSpPr/>
          <p:nvPr/>
        </p:nvGrpSpPr>
        <p:grpSpPr>
          <a:xfrm>
            <a:off x="6938070" y="2118101"/>
            <a:ext cx="633507" cy="982954"/>
            <a:chOff x="6938070" y="2118101"/>
            <a:chExt cx="633507" cy="982954"/>
          </a:xfrm>
        </p:grpSpPr>
        <p:sp>
          <p:nvSpPr>
            <p:cNvPr id="14" name="TextBox 13">
              <a:extLst>
                <a:ext uri="{FF2B5EF4-FFF2-40B4-BE49-F238E27FC236}">
                  <a16:creationId xmlns:a16="http://schemas.microsoft.com/office/drawing/2014/main" id="{D23B01D0-48DC-E5AC-6E09-EF8038B46435}"/>
                </a:ext>
              </a:extLst>
            </p:cNvPr>
            <p:cNvSpPr txBox="1"/>
            <p:nvPr/>
          </p:nvSpPr>
          <p:spPr>
            <a:xfrm>
              <a:off x="6938070" y="2118101"/>
              <a:ext cx="6335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sum</a:t>
              </a:r>
            </a:p>
          </p:txBody>
        </p:sp>
        <p:sp>
          <p:nvSpPr>
            <p:cNvPr id="20" name="TextBox 19">
              <a:extLst>
                <a:ext uri="{FF2B5EF4-FFF2-40B4-BE49-F238E27FC236}">
                  <a16:creationId xmlns:a16="http://schemas.microsoft.com/office/drawing/2014/main" id="{88856F36-FA9A-08B0-6DA5-34ABE9CCCC78}"/>
                </a:ext>
              </a:extLst>
            </p:cNvPr>
            <p:cNvSpPr txBox="1"/>
            <p:nvPr/>
          </p:nvSpPr>
          <p:spPr>
            <a:xfrm>
              <a:off x="7114403" y="2577835"/>
              <a:ext cx="457174" cy="523220"/>
            </a:xfrm>
            <a:prstGeom prst="rect">
              <a:avLst/>
            </a:prstGeom>
            <a:noFill/>
          </p:spPr>
          <p:txBody>
            <a:bodyPr wrap="square">
              <a:spAutoFit/>
            </a:bodyPr>
            <a:lstStyle/>
            <a:p>
              <a:r>
                <a:rPr lang="en-US" altLang="en-US" sz="2800" dirty="0">
                  <a:solidFill>
                    <a:prstClr val="black"/>
                  </a:solidFill>
                  <a:latin typeface="Calibri" panose="020F0502020204030204"/>
                  <a:ea typeface="ＭＳ Ｐゴシック" panose="020B0600070205080204" pitchFamily="34" charset="-128"/>
                </a:rPr>
                <a:t>9</a:t>
              </a:r>
              <a:endParaRPr lang="en-US" sz="2800" dirty="0"/>
            </a:p>
          </p:txBody>
        </p:sp>
      </p:grpSp>
      <p:sp>
        <p:nvSpPr>
          <p:cNvPr id="22" name="TextBox 21">
            <a:extLst>
              <a:ext uri="{FF2B5EF4-FFF2-40B4-BE49-F238E27FC236}">
                <a16:creationId xmlns:a16="http://schemas.microsoft.com/office/drawing/2014/main" id="{D36A0B69-E67D-49D0-A4F1-9CACE1FCF6E3}"/>
              </a:ext>
            </a:extLst>
          </p:cNvPr>
          <p:cNvSpPr txBox="1"/>
          <p:nvPr/>
        </p:nvSpPr>
        <p:spPr>
          <a:xfrm>
            <a:off x="7114403" y="4321149"/>
            <a:ext cx="457174" cy="523220"/>
          </a:xfrm>
          <a:prstGeom prst="rect">
            <a:avLst/>
          </a:prstGeom>
          <a:noFill/>
        </p:spPr>
        <p:txBody>
          <a:bodyPr wrap="square">
            <a:spAutoFit/>
          </a:bodyPr>
          <a:lstStyle/>
          <a:p>
            <a:r>
              <a:rPr lang="en-US" altLang="en-US" sz="2800" dirty="0">
                <a:solidFill>
                  <a:prstClr val="black"/>
                </a:solidFill>
                <a:latin typeface="Calibri" panose="020F0502020204030204"/>
                <a:ea typeface="ＭＳ Ｐゴシック" panose="020B0600070205080204" pitchFamily="34" charset="-128"/>
              </a:rPr>
              <a:t>9</a:t>
            </a:r>
            <a:endParaRPr lang="en-US" sz="2800" dirty="0"/>
          </a:p>
        </p:txBody>
      </p:sp>
    </p:spTree>
    <p:extLst>
      <p:ext uri="{BB962C8B-B14F-4D97-AF65-F5344CB8AC3E}">
        <p14:creationId xmlns:p14="http://schemas.microsoft.com/office/powerpoint/2010/main" val="62515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dissolv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 grpId="0"/>
      <p:bldP spid="5"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Transport services and protocols</a:t>
            </a:r>
            <a:endParaRPr lang="en-US" sz="4400" dirty="0"/>
          </a:p>
        </p:txBody>
      </p:sp>
      <p:sp>
        <p:nvSpPr>
          <p:cNvPr id="6" name="Rectangle 3">
            <a:extLst>
              <a:ext uri="{FF2B5EF4-FFF2-40B4-BE49-F238E27FC236}">
                <a16:creationId xmlns:a16="http://schemas.microsoft.com/office/drawing/2014/main" id="{B81DCC24-3FE7-E745-BC17-3886FB241095}"/>
              </a:ext>
            </a:extLst>
          </p:cNvPr>
          <p:cNvSpPr txBox="1">
            <a:spLocks noChangeArrowheads="1"/>
          </p:cNvSpPr>
          <p:nvPr/>
        </p:nvSpPr>
        <p:spPr>
          <a:xfrm>
            <a:off x="681218" y="1443831"/>
            <a:ext cx="5815703" cy="16219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provide</a:t>
            </a:r>
            <a:r>
              <a:rPr kumimoji="0" lang="en-US" sz="2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logical communication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between application processes running on different hosts</a:t>
            </a:r>
          </a:p>
        </p:txBody>
      </p:sp>
      <p:sp>
        <p:nvSpPr>
          <p:cNvPr id="10" name="Freeform 9">
            <a:extLst>
              <a:ext uri="{FF2B5EF4-FFF2-40B4-BE49-F238E27FC236}">
                <a16:creationId xmlns:a16="http://schemas.microsoft.com/office/drawing/2014/main" id="{7FC4FF92-130F-BB41-8C2E-AD6E35A5EFB3}"/>
              </a:ext>
            </a:extLst>
          </p:cNvPr>
          <p:cNvSpPr/>
          <p:nvPr/>
        </p:nvSpPr>
        <p:spPr>
          <a:xfrm>
            <a:off x="8985188" y="3065778"/>
            <a:ext cx="1124807" cy="133791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17">
            <a:extLst>
              <a:ext uri="{FF2B5EF4-FFF2-40B4-BE49-F238E27FC236}">
                <a16:creationId xmlns:a16="http://schemas.microsoft.com/office/drawing/2014/main" id="{86D46BE4-B0DC-6447-9B19-4A15963D6107}"/>
              </a:ext>
            </a:extLst>
          </p:cNvPr>
          <p:cNvSpPr>
            <a:spLocks/>
          </p:cNvSpPr>
          <p:nvPr/>
        </p:nvSpPr>
        <p:spPr bwMode="auto">
          <a:xfrm>
            <a:off x="7274076" y="1826035"/>
            <a:ext cx="1736725" cy="1317704"/>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418">
            <a:extLst>
              <a:ext uri="{FF2B5EF4-FFF2-40B4-BE49-F238E27FC236}">
                <a16:creationId xmlns:a16="http://schemas.microsoft.com/office/drawing/2014/main" id="{B6EA0447-3C72-2546-A182-B18B3204742F}"/>
              </a:ext>
            </a:extLst>
          </p:cNvPr>
          <p:cNvGrpSpPr>
            <a:grpSpLocks/>
          </p:cNvGrpSpPr>
          <p:nvPr/>
        </p:nvGrpSpPr>
        <p:grpSpPr bwMode="auto">
          <a:xfrm>
            <a:off x="7205350" y="3289251"/>
            <a:ext cx="1458912" cy="933450"/>
            <a:chOff x="2889" y="1631"/>
            <a:chExt cx="980" cy="743"/>
          </a:xfrm>
        </p:grpSpPr>
        <p:sp>
          <p:nvSpPr>
            <p:cNvPr id="13" name="Rectangle 419">
              <a:extLst>
                <a:ext uri="{FF2B5EF4-FFF2-40B4-BE49-F238E27FC236}">
                  <a16:creationId xmlns:a16="http://schemas.microsoft.com/office/drawing/2014/main" id="{BE021C30-4F59-6844-AF0D-B5AB853A3B1C}"/>
                </a:ext>
              </a:extLst>
            </p:cNvPr>
            <p:cNvSpPr>
              <a:spLocks noChangeArrowheads="1"/>
            </p:cNvSpPr>
            <p:nvPr/>
          </p:nvSpPr>
          <p:spPr bwMode="auto">
            <a:xfrm>
              <a:off x="3046" y="1841"/>
              <a:ext cx="663" cy="533"/>
            </a:xfrm>
            <a:prstGeom prst="rect">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 name="AutoShape 420">
              <a:extLst>
                <a:ext uri="{FF2B5EF4-FFF2-40B4-BE49-F238E27FC236}">
                  <a16:creationId xmlns:a16="http://schemas.microsoft.com/office/drawing/2014/main" id="{27AA7BFA-EEE4-4140-B9E6-23FEE52ACCEA}"/>
                </a:ext>
              </a:extLst>
            </p:cNvPr>
            <p:cNvSpPr>
              <a:spLocks noChangeArrowheads="1"/>
            </p:cNvSpPr>
            <p:nvPr/>
          </p:nvSpPr>
          <p:spPr bwMode="auto">
            <a:xfrm>
              <a:off x="2889" y="1631"/>
              <a:ext cx="980" cy="253"/>
            </a:xfrm>
            <a:prstGeom prst="triangle">
              <a:avLst>
                <a:gd name="adj" fmla="val 50000"/>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CC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5" name="Freeform 427">
            <a:extLst>
              <a:ext uri="{FF2B5EF4-FFF2-40B4-BE49-F238E27FC236}">
                <a16:creationId xmlns:a16="http://schemas.microsoft.com/office/drawing/2014/main" id="{50383F63-A1BE-EE40-9A4A-9521B5B39A87}"/>
              </a:ext>
            </a:extLst>
          </p:cNvPr>
          <p:cNvSpPr>
            <a:spLocks/>
          </p:cNvSpPr>
          <p:nvPr/>
        </p:nvSpPr>
        <p:spPr bwMode="auto">
          <a:xfrm>
            <a:off x="7712401" y="4683134"/>
            <a:ext cx="3079750" cy="1665288"/>
          </a:xfrm>
          <a:custGeom>
            <a:avLst/>
            <a:gdLst>
              <a:gd name="T0" fmla="*/ 2147483646 w 1940"/>
              <a:gd name="T1" fmla="*/ 2147483646 h 1049"/>
              <a:gd name="T2" fmla="*/ 2147483646 w 1940"/>
              <a:gd name="T3" fmla="*/ 2147483646 h 1049"/>
              <a:gd name="T4" fmla="*/ 2147483646 w 1940"/>
              <a:gd name="T5" fmla="*/ 2147483646 h 1049"/>
              <a:gd name="T6" fmla="*/ 2147483646 w 1940"/>
              <a:gd name="T7" fmla="*/ 2147483646 h 1049"/>
              <a:gd name="T8" fmla="*/ 2147483646 w 1940"/>
              <a:gd name="T9" fmla="*/ 2147483646 h 1049"/>
              <a:gd name="T10" fmla="*/ 2147483646 w 1940"/>
              <a:gd name="T11" fmla="*/ 2147483646 h 1049"/>
              <a:gd name="T12" fmla="*/ 2147483646 w 1940"/>
              <a:gd name="T13" fmla="*/ 2147483646 h 1049"/>
              <a:gd name="T14" fmla="*/ 2147483646 w 1940"/>
              <a:gd name="T15" fmla="*/ 2147483646 h 1049"/>
              <a:gd name="T16" fmla="*/ 2147483646 w 1940"/>
              <a:gd name="T17" fmla="*/ 2147483646 h 1049"/>
              <a:gd name="T18" fmla="*/ 2147483646 w 1940"/>
              <a:gd name="T19" fmla="*/ 2147483646 h 1049"/>
              <a:gd name="T20" fmla="*/ 2147483646 w 1940"/>
              <a:gd name="T21" fmla="*/ 2147483646 h 1049"/>
              <a:gd name="T22" fmla="*/ 2147483646 w 1940"/>
              <a:gd name="T23" fmla="*/ 2147483646 h 1049"/>
              <a:gd name="T24" fmla="*/ 2147483646 w 1940"/>
              <a:gd name="T25" fmla="*/ 2147483646 h 1049"/>
              <a:gd name="T26" fmla="*/ 2147483646 w 1940"/>
              <a:gd name="T27" fmla="*/ 2147483646 h 1049"/>
              <a:gd name="T28" fmla="*/ 2147483646 w 1940"/>
              <a:gd name="T29" fmla="*/ 2147483646 h 1049"/>
              <a:gd name="T30" fmla="*/ 2147483646 w 1940"/>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580">
            <a:extLst>
              <a:ext uri="{FF2B5EF4-FFF2-40B4-BE49-F238E27FC236}">
                <a16:creationId xmlns:a16="http://schemas.microsoft.com/office/drawing/2014/main" id="{68F39DC6-82AA-494B-BF8C-3328A3504C38}"/>
              </a:ext>
            </a:extLst>
          </p:cNvPr>
          <p:cNvSpPr txBox="1">
            <a:spLocks noChangeArrowheads="1"/>
          </p:cNvSpPr>
          <p:nvPr/>
        </p:nvSpPr>
        <p:spPr bwMode="auto">
          <a:xfrm>
            <a:off x="7679274" y="1488461"/>
            <a:ext cx="1339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mobile network</a:t>
            </a:r>
          </a:p>
        </p:txBody>
      </p:sp>
      <p:sp>
        <p:nvSpPr>
          <p:cNvPr id="17" name="Text Box 580">
            <a:extLst>
              <a:ext uri="{FF2B5EF4-FFF2-40B4-BE49-F238E27FC236}">
                <a16:creationId xmlns:a16="http://schemas.microsoft.com/office/drawing/2014/main" id="{4FAF1075-A726-A74C-A102-E55EF3041A0B}"/>
              </a:ext>
            </a:extLst>
          </p:cNvPr>
          <p:cNvSpPr txBox="1">
            <a:spLocks noChangeArrowheads="1"/>
          </p:cNvSpPr>
          <p:nvPr/>
        </p:nvSpPr>
        <p:spPr bwMode="auto">
          <a:xfrm>
            <a:off x="7330835" y="4191922"/>
            <a:ext cx="1955646" cy="2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home network</a:t>
            </a:r>
          </a:p>
        </p:txBody>
      </p:sp>
      <p:sp>
        <p:nvSpPr>
          <p:cNvPr id="19" name="Text Box 580">
            <a:extLst>
              <a:ext uri="{FF2B5EF4-FFF2-40B4-BE49-F238E27FC236}">
                <a16:creationId xmlns:a16="http://schemas.microsoft.com/office/drawing/2014/main" id="{18D63BA9-A80C-3C4E-951E-EC3E6277A653}"/>
              </a:ext>
            </a:extLst>
          </p:cNvPr>
          <p:cNvSpPr txBox="1">
            <a:spLocks noChangeArrowheads="1"/>
          </p:cNvSpPr>
          <p:nvPr/>
        </p:nvSpPr>
        <p:spPr bwMode="auto">
          <a:xfrm>
            <a:off x="7306908" y="5779775"/>
            <a:ext cx="1195135" cy="4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enterprise</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          network</a:t>
            </a:r>
          </a:p>
        </p:txBody>
      </p:sp>
      <p:sp>
        <p:nvSpPr>
          <p:cNvPr id="20" name="Freeform 19">
            <a:extLst>
              <a:ext uri="{FF2B5EF4-FFF2-40B4-BE49-F238E27FC236}">
                <a16:creationId xmlns:a16="http://schemas.microsoft.com/office/drawing/2014/main" id="{21C1BA4F-9694-604C-B41C-E527BFD0B4FC}"/>
              </a:ext>
            </a:extLst>
          </p:cNvPr>
          <p:cNvSpPr/>
          <p:nvPr/>
        </p:nvSpPr>
        <p:spPr>
          <a:xfrm>
            <a:off x="10222146" y="3179540"/>
            <a:ext cx="1273167" cy="1935748"/>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534770"/>
              <a:gd name="connsiteY0" fmla="*/ 553225 h 1800672"/>
              <a:gd name="connsiteX1" fmla="*/ 3 w 1534770"/>
              <a:gd name="connsiteY1" fmla="*/ 958784 h 1800672"/>
              <a:gd name="connsiteX2" fmla="*/ 367657 w 1534770"/>
              <a:gd name="connsiteY2" fmla="*/ 1526890 h 1800672"/>
              <a:gd name="connsiteX3" fmla="*/ 1186523 w 1534770"/>
              <a:gd name="connsiteY3" fmla="*/ 1794234 h 1800672"/>
              <a:gd name="connsiteX4" fmla="*/ 1520754 w 1534770"/>
              <a:gd name="connsiteY4" fmla="*/ 1276255 h 1800672"/>
              <a:gd name="connsiteX5" fmla="*/ 1468513 w 1534770"/>
              <a:gd name="connsiteY5" fmla="*/ 691440 h 1800672"/>
              <a:gd name="connsiteX6" fmla="*/ 1435794 w 1534770"/>
              <a:gd name="connsiteY6" fmla="*/ 107761 h 1800672"/>
              <a:gd name="connsiteX7" fmla="*/ 839087 w 1534770"/>
              <a:gd name="connsiteY7" fmla="*/ 39789 h 1800672"/>
              <a:gd name="connsiteX8" fmla="*/ 360355 w 1534770"/>
              <a:gd name="connsiteY8" fmla="*/ 553225 h 1800672"/>
              <a:gd name="connsiteX0" fmla="*/ 360355 w 1580585"/>
              <a:gd name="connsiteY0" fmla="*/ 553225 h 1880420"/>
              <a:gd name="connsiteX1" fmla="*/ 3 w 1580585"/>
              <a:gd name="connsiteY1" fmla="*/ 958784 h 1880420"/>
              <a:gd name="connsiteX2" fmla="*/ 367657 w 1580585"/>
              <a:gd name="connsiteY2" fmla="*/ 1526890 h 1880420"/>
              <a:gd name="connsiteX3" fmla="*/ 1186523 w 1580585"/>
              <a:gd name="connsiteY3" fmla="*/ 1794234 h 1880420"/>
              <a:gd name="connsiteX4" fmla="*/ 1570188 w 1580585"/>
              <a:gd name="connsiteY4" fmla="*/ 1785433 h 1880420"/>
              <a:gd name="connsiteX5" fmla="*/ 1468513 w 1580585"/>
              <a:gd name="connsiteY5" fmla="*/ 691440 h 1880420"/>
              <a:gd name="connsiteX6" fmla="*/ 1435794 w 1580585"/>
              <a:gd name="connsiteY6" fmla="*/ 107761 h 1880420"/>
              <a:gd name="connsiteX7" fmla="*/ 839087 w 1580585"/>
              <a:gd name="connsiteY7" fmla="*/ 39789 h 1880420"/>
              <a:gd name="connsiteX8" fmla="*/ 360355 w 1580585"/>
              <a:gd name="connsiteY8" fmla="*/ 553225 h 1880420"/>
              <a:gd name="connsiteX0" fmla="*/ 316588 w 1580732"/>
              <a:gd name="connsiteY0" fmla="*/ 359285 h 1867156"/>
              <a:gd name="connsiteX1" fmla="*/ 150 w 1580732"/>
              <a:gd name="connsiteY1" fmla="*/ 945520 h 1867156"/>
              <a:gd name="connsiteX2" fmla="*/ 367804 w 1580732"/>
              <a:gd name="connsiteY2" fmla="*/ 1513626 h 1867156"/>
              <a:gd name="connsiteX3" fmla="*/ 1186670 w 1580732"/>
              <a:gd name="connsiteY3" fmla="*/ 1780970 h 1867156"/>
              <a:gd name="connsiteX4" fmla="*/ 1570335 w 1580732"/>
              <a:gd name="connsiteY4" fmla="*/ 1772169 h 1867156"/>
              <a:gd name="connsiteX5" fmla="*/ 1468660 w 1580732"/>
              <a:gd name="connsiteY5" fmla="*/ 678176 h 1867156"/>
              <a:gd name="connsiteX6" fmla="*/ 1435941 w 1580732"/>
              <a:gd name="connsiteY6" fmla="*/ 94497 h 1867156"/>
              <a:gd name="connsiteX7" fmla="*/ 839234 w 1580732"/>
              <a:gd name="connsiteY7" fmla="*/ 26525 h 1867156"/>
              <a:gd name="connsiteX8" fmla="*/ 316588 w 1580732"/>
              <a:gd name="connsiteY8" fmla="*/ 359285 h 1867156"/>
              <a:gd name="connsiteX0" fmla="*/ 163575 w 1427719"/>
              <a:gd name="connsiteY0" fmla="*/ 359285 h 1867156"/>
              <a:gd name="connsiteX1" fmla="*/ 836 w 1427719"/>
              <a:gd name="connsiteY1" fmla="*/ 1076921 h 1867156"/>
              <a:gd name="connsiteX2" fmla="*/ 214791 w 1427719"/>
              <a:gd name="connsiteY2" fmla="*/ 1513626 h 1867156"/>
              <a:gd name="connsiteX3" fmla="*/ 1033657 w 1427719"/>
              <a:gd name="connsiteY3" fmla="*/ 1780970 h 1867156"/>
              <a:gd name="connsiteX4" fmla="*/ 1417322 w 1427719"/>
              <a:gd name="connsiteY4" fmla="*/ 1772169 h 1867156"/>
              <a:gd name="connsiteX5" fmla="*/ 1315647 w 1427719"/>
              <a:gd name="connsiteY5" fmla="*/ 678176 h 1867156"/>
              <a:gd name="connsiteX6" fmla="*/ 1282928 w 1427719"/>
              <a:gd name="connsiteY6" fmla="*/ 94497 h 1867156"/>
              <a:gd name="connsiteX7" fmla="*/ 686221 w 1427719"/>
              <a:gd name="connsiteY7" fmla="*/ 26525 h 1867156"/>
              <a:gd name="connsiteX8" fmla="*/ 163575 w 1427719"/>
              <a:gd name="connsiteY8" fmla="*/ 359285 h 1867156"/>
              <a:gd name="connsiteX0" fmla="*/ 163575 w 1426632"/>
              <a:gd name="connsiteY0" fmla="*/ 394322 h 1902193"/>
              <a:gd name="connsiteX1" fmla="*/ 836 w 1426632"/>
              <a:gd name="connsiteY1" fmla="*/ 1111958 h 1902193"/>
              <a:gd name="connsiteX2" fmla="*/ 214791 w 1426632"/>
              <a:gd name="connsiteY2" fmla="*/ 1548663 h 1902193"/>
              <a:gd name="connsiteX3" fmla="*/ 1033657 w 1426632"/>
              <a:gd name="connsiteY3" fmla="*/ 1816007 h 1902193"/>
              <a:gd name="connsiteX4" fmla="*/ 1417322 w 1426632"/>
              <a:gd name="connsiteY4" fmla="*/ 1807206 h 1902193"/>
              <a:gd name="connsiteX5" fmla="*/ 1315647 w 1426632"/>
              <a:gd name="connsiteY5" fmla="*/ 713213 h 1902193"/>
              <a:gd name="connsiteX6" fmla="*/ 1401843 w 1426632"/>
              <a:gd name="connsiteY6" fmla="*/ 63834 h 1902193"/>
              <a:gd name="connsiteX7" fmla="*/ 686221 w 1426632"/>
              <a:gd name="connsiteY7" fmla="*/ 61562 h 1902193"/>
              <a:gd name="connsiteX8" fmla="*/ 163575 w 1426632"/>
              <a:gd name="connsiteY8" fmla="*/ 394322 h 1902193"/>
              <a:gd name="connsiteX0" fmla="*/ 163575 w 1435249"/>
              <a:gd name="connsiteY0" fmla="*/ 394322 h 1885560"/>
              <a:gd name="connsiteX1" fmla="*/ 836 w 1435249"/>
              <a:gd name="connsiteY1" fmla="*/ 1111958 h 1885560"/>
              <a:gd name="connsiteX2" fmla="*/ 214791 w 1435249"/>
              <a:gd name="connsiteY2" fmla="*/ 1548663 h 1885560"/>
              <a:gd name="connsiteX3" fmla="*/ 1033657 w 1435249"/>
              <a:gd name="connsiteY3" fmla="*/ 1816007 h 1885560"/>
              <a:gd name="connsiteX4" fmla="*/ 1417322 w 1435249"/>
              <a:gd name="connsiteY4" fmla="*/ 1807206 h 1885560"/>
              <a:gd name="connsiteX5" fmla="*/ 1375103 w 1435249"/>
              <a:gd name="connsiteY5" fmla="*/ 943164 h 1885560"/>
              <a:gd name="connsiteX6" fmla="*/ 1401843 w 1435249"/>
              <a:gd name="connsiteY6" fmla="*/ 63834 h 1885560"/>
              <a:gd name="connsiteX7" fmla="*/ 686221 w 1435249"/>
              <a:gd name="connsiteY7" fmla="*/ 61562 h 1885560"/>
              <a:gd name="connsiteX8" fmla="*/ 163575 w 1435249"/>
              <a:gd name="connsiteY8" fmla="*/ 394322 h 1885560"/>
              <a:gd name="connsiteX0" fmla="*/ 128947 w 1438213"/>
              <a:gd name="connsiteY0" fmla="*/ 345176 h 1883146"/>
              <a:gd name="connsiteX1" fmla="*/ 3802 w 1438213"/>
              <a:gd name="connsiteY1" fmla="*/ 1109544 h 1883146"/>
              <a:gd name="connsiteX2" fmla="*/ 217757 w 1438213"/>
              <a:gd name="connsiteY2" fmla="*/ 1546249 h 1883146"/>
              <a:gd name="connsiteX3" fmla="*/ 1036623 w 1438213"/>
              <a:gd name="connsiteY3" fmla="*/ 1813593 h 1883146"/>
              <a:gd name="connsiteX4" fmla="*/ 1420288 w 1438213"/>
              <a:gd name="connsiteY4" fmla="*/ 1804792 h 1883146"/>
              <a:gd name="connsiteX5" fmla="*/ 1378069 w 1438213"/>
              <a:gd name="connsiteY5" fmla="*/ 940750 h 1883146"/>
              <a:gd name="connsiteX6" fmla="*/ 1404809 w 1438213"/>
              <a:gd name="connsiteY6" fmla="*/ 61420 h 1883146"/>
              <a:gd name="connsiteX7" fmla="*/ 689187 w 1438213"/>
              <a:gd name="connsiteY7" fmla="*/ 59148 h 1883146"/>
              <a:gd name="connsiteX8" fmla="*/ 128947 w 1438213"/>
              <a:gd name="connsiteY8" fmla="*/ 345176 h 1883146"/>
              <a:gd name="connsiteX0" fmla="*/ 126587 w 1435854"/>
              <a:gd name="connsiteY0" fmla="*/ 353278 h 1891248"/>
              <a:gd name="connsiteX1" fmla="*/ 1442 w 1435854"/>
              <a:gd name="connsiteY1" fmla="*/ 1117646 h 1891248"/>
              <a:gd name="connsiteX2" fmla="*/ 215397 w 1435854"/>
              <a:gd name="connsiteY2" fmla="*/ 1554351 h 1891248"/>
              <a:gd name="connsiteX3" fmla="*/ 1034263 w 1435854"/>
              <a:gd name="connsiteY3" fmla="*/ 1821695 h 1891248"/>
              <a:gd name="connsiteX4" fmla="*/ 1417928 w 1435854"/>
              <a:gd name="connsiteY4" fmla="*/ 1812894 h 1891248"/>
              <a:gd name="connsiteX5" fmla="*/ 1375709 w 1435854"/>
              <a:gd name="connsiteY5" fmla="*/ 948852 h 1891248"/>
              <a:gd name="connsiteX6" fmla="*/ 1402449 w 1435854"/>
              <a:gd name="connsiteY6" fmla="*/ 69522 h 1891248"/>
              <a:gd name="connsiteX7" fmla="*/ 221605 w 1435854"/>
              <a:gd name="connsiteY7" fmla="*/ 47778 h 1891248"/>
              <a:gd name="connsiteX8" fmla="*/ 126587 w 1435854"/>
              <a:gd name="connsiteY8" fmla="*/ 353278 h 1891248"/>
              <a:gd name="connsiteX0" fmla="*/ 35803 w 1453152"/>
              <a:gd name="connsiteY0" fmla="*/ 439993 h 1896181"/>
              <a:gd name="connsiteX1" fmla="*/ 18740 w 1453152"/>
              <a:gd name="connsiteY1" fmla="*/ 1122579 h 1896181"/>
              <a:gd name="connsiteX2" fmla="*/ 232695 w 1453152"/>
              <a:gd name="connsiteY2" fmla="*/ 1559284 h 1896181"/>
              <a:gd name="connsiteX3" fmla="*/ 1051561 w 1453152"/>
              <a:gd name="connsiteY3" fmla="*/ 1826628 h 1896181"/>
              <a:gd name="connsiteX4" fmla="*/ 1435226 w 1453152"/>
              <a:gd name="connsiteY4" fmla="*/ 1817827 h 1896181"/>
              <a:gd name="connsiteX5" fmla="*/ 1393007 w 1453152"/>
              <a:gd name="connsiteY5" fmla="*/ 953785 h 1896181"/>
              <a:gd name="connsiteX6" fmla="*/ 1419747 w 1453152"/>
              <a:gd name="connsiteY6" fmla="*/ 74455 h 1896181"/>
              <a:gd name="connsiteX7" fmla="*/ 238903 w 1453152"/>
              <a:gd name="connsiteY7" fmla="*/ 52711 h 1896181"/>
              <a:gd name="connsiteX8" fmla="*/ 35803 w 1453152"/>
              <a:gd name="connsiteY8" fmla="*/ 439993 h 1896181"/>
              <a:gd name="connsiteX0" fmla="*/ 35803 w 1447873"/>
              <a:gd name="connsiteY0" fmla="*/ 439993 h 1952840"/>
              <a:gd name="connsiteX1" fmla="*/ 18740 w 1447873"/>
              <a:gd name="connsiteY1" fmla="*/ 1122579 h 1952840"/>
              <a:gd name="connsiteX2" fmla="*/ 232695 w 1447873"/>
              <a:gd name="connsiteY2" fmla="*/ 1559284 h 1952840"/>
              <a:gd name="connsiteX3" fmla="*/ 1130848 w 1447873"/>
              <a:gd name="connsiteY3" fmla="*/ 1925181 h 1952840"/>
              <a:gd name="connsiteX4" fmla="*/ 1435226 w 1447873"/>
              <a:gd name="connsiteY4" fmla="*/ 1817827 h 1952840"/>
              <a:gd name="connsiteX5" fmla="*/ 1393007 w 1447873"/>
              <a:gd name="connsiteY5" fmla="*/ 953785 h 1952840"/>
              <a:gd name="connsiteX6" fmla="*/ 1419747 w 1447873"/>
              <a:gd name="connsiteY6" fmla="*/ 74455 h 1952840"/>
              <a:gd name="connsiteX7" fmla="*/ 238903 w 1447873"/>
              <a:gd name="connsiteY7" fmla="*/ 52711 h 1952840"/>
              <a:gd name="connsiteX8" fmla="*/ 35803 w 1447873"/>
              <a:gd name="connsiteY8" fmla="*/ 439993 h 19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73" h="1952840">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flip="none" rotWithShape="1">
            <a:gsLst>
              <a:gs pos="0">
                <a:srgbClr val="9CDFF9"/>
              </a:gs>
              <a:gs pos="100000">
                <a:schemeClr val="bg1"/>
              </a:gs>
              <a:gs pos="59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09D929D7-3426-7545-8640-DC8E2ED95FB9}"/>
              </a:ext>
            </a:extLst>
          </p:cNvPr>
          <p:cNvGrpSpPr/>
          <p:nvPr/>
        </p:nvGrpSpPr>
        <p:grpSpPr>
          <a:xfrm>
            <a:off x="10837700" y="3928050"/>
            <a:ext cx="687393" cy="721548"/>
            <a:chOff x="5203089" y="1751190"/>
            <a:chExt cx="858331" cy="662414"/>
          </a:xfrm>
        </p:grpSpPr>
        <p:sp>
          <p:nvSpPr>
            <p:cNvPr id="22" name="Freeform 21">
              <a:extLst>
                <a:ext uri="{FF2B5EF4-FFF2-40B4-BE49-F238E27FC236}">
                  <a16:creationId xmlns:a16="http://schemas.microsoft.com/office/drawing/2014/main" id="{32949C6B-70A2-0C41-96B1-4A94F8B7F80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6A42A8C1-0A52-8944-BCD0-7C3E1000F6A9}"/>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3801E422-A8CB-5D4B-8A53-10BB1CC241B4}"/>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A70776E-060B-774C-AF87-577276BCDEDB}"/>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4F15741-4E5D-2C40-AA55-B8A92FB5641B}"/>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C116124-6B0D-0A48-9748-70E0EE10E0B8}"/>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1A80C21-FB20-4F42-A016-94A2E068D917}"/>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96746B7-2DA8-C14F-A27C-643C5FAB1AF2}"/>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02066780-DE5E-6740-8BBA-01C995D1619B}"/>
              </a:ext>
            </a:extLst>
          </p:cNvPr>
          <p:cNvGrpSpPr/>
          <p:nvPr/>
        </p:nvGrpSpPr>
        <p:grpSpPr>
          <a:xfrm>
            <a:off x="10771171" y="3194171"/>
            <a:ext cx="594613" cy="648336"/>
            <a:chOff x="5203089" y="1751190"/>
            <a:chExt cx="858331" cy="662414"/>
          </a:xfrm>
        </p:grpSpPr>
        <p:sp>
          <p:nvSpPr>
            <p:cNvPr id="31" name="Freeform 30">
              <a:extLst>
                <a:ext uri="{FF2B5EF4-FFF2-40B4-BE49-F238E27FC236}">
                  <a16:creationId xmlns:a16="http://schemas.microsoft.com/office/drawing/2014/main" id="{F49A9BF7-5D60-2C4D-AF1F-F5F5F46EB76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F8935E55-D83F-F74C-A0C3-358E8FF3E7CE}"/>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3FFB49DC-1122-2D42-9C83-51C0E0469DF6}"/>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B4DFA1B-BDC0-0547-BA3C-F5988DF09577}"/>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34898AC-622F-264A-9A7D-E5817715A6AD}"/>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01C8AF5-125A-4746-96BD-BF09BC7DDE9B}"/>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3662089-AD1C-A64B-9B48-0369C502239D}"/>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0D9A8F3-9F56-D642-96B2-51A352E9864D}"/>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39" name="Freeform 38">
            <a:extLst>
              <a:ext uri="{FF2B5EF4-FFF2-40B4-BE49-F238E27FC236}">
                <a16:creationId xmlns:a16="http://schemas.microsoft.com/office/drawing/2014/main" id="{717B1C14-4D36-EF4F-A926-BBBD98456BEE}"/>
              </a:ext>
            </a:extLst>
          </p:cNvPr>
          <p:cNvSpPr/>
          <p:nvPr/>
        </p:nvSpPr>
        <p:spPr>
          <a:xfrm>
            <a:off x="9540813" y="1782042"/>
            <a:ext cx="1497864" cy="138645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494463"/>
              <a:gd name="connsiteY0" fmla="*/ 534641 h 1775651"/>
              <a:gd name="connsiteX1" fmla="*/ 3 w 1494463"/>
              <a:gd name="connsiteY1" fmla="*/ 940200 h 1775651"/>
              <a:gd name="connsiteX2" fmla="*/ 367657 w 1494463"/>
              <a:gd name="connsiteY2" fmla="*/ 1508306 h 1775651"/>
              <a:gd name="connsiteX3" fmla="*/ 1186523 w 1494463"/>
              <a:gd name="connsiteY3" fmla="*/ 1775650 h 1775651"/>
              <a:gd name="connsiteX4" fmla="*/ 1467465 w 1494463"/>
              <a:gd name="connsiteY4" fmla="*/ 1510813 h 1775651"/>
              <a:gd name="connsiteX5" fmla="*/ 1468513 w 1494463"/>
              <a:gd name="connsiteY5" fmla="*/ 672856 h 1775651"/>
              <a:gd name="connsiteX6" fmla="*/ 1336927 w 1494463"/>
              <a:gd name="connsiteY6" fmla="*/ 154877 h 1775651"/>
              <a:gd name="connsiteX7" fmla="*/ 839087 w 1494463"/>
              <a:gd name="connsiteY7" fmla="*/ 21205 h 1775651"/>
              <a:gd name="connsiteX8" fmla="*/ 360355 w 1494463"/>
              <a:gd name="connsiteY8" fmla="*/ 534641 h 1775651"/>
              <a:gd name="connsiteX0" fmla="*/ 360355 w 1491064"/>
              <a:gd name="connsiteY0" fmla="*/ 552327 h 1793337"/>
              <a:gd name="connsiteX1" fmla="*/ 3 w 1491064"/>
              <a:gd name="connsiteY1" fmla="*/ 957886 h 1793337"/>
              <a:gd name="connsiteX2" fmla="*/ 367657 w 1491064"/>
              <a:gd name="connsiteY2" fmla="*/ 1525992 h 1793337"/>
              <a:gd name="connsiteX3" fmla="*/ 1186523 w 1491064"/>
              <a:gd name="connsiteY3" fmla="*/ 1793336 h 1793337"/>
              <a:gd name="connsiteX4" fmla="*/ 1467465 w 1491064"/>
              <a:gd name="connsiteY4" fmla="*/ 1528499 h 1793337"/>
              <a:gd name="connsiteX5" fmla="*/ 1468513 w 1491064"/>
              <a:gd name="connsiteY5" fmla="*/ 690542 h 1793337"/>
              <a:gd name="connsiteX6" fmla="*/ 1407977 w 1491064"/>
              <a:gd name="connsiteY6" fmla="*/ 109278 h 1793337"/>
              <a:gd name="connsiteX7" fmla="*/ 839087 w 1491064"/>
              <a:gd name="connsiteY7" fmla="*/ 38891 h 1793337"/>
              <a:gd name="connsiteX8" fmla="*/ 360355 w 1491064"/>
              <a:gd name="connsiteY8" fmla="*/ 552327 h 1793337"/>
              <a:gd name="connsiteX0" fmla="*/ 360355 w 1502818"/>
              <a:gd name="connsiteY0" fmla="*/ 552327 h 1612281"/>
              <a:gd name="connsiteX1" fmla="*/ 3 w 1502818"/>
              <a:gd name="connsiteY1" fmla="*/ 957886 h 1612281"/>
              <a:gd name="connsiteX2" fmla="*/ 367657 w 1502818"/>
              <a:gd name="connsiteY2" fmla="*/ 1525992 h 1612281"/>
              <a:gd name="connsiteX3" fmla="*/ 1026659 w 1502818"/>
              <a:gd name="connsiteY3" fmla="*/ 1582385 h 1612281"/>
              <a:gd name="connsiteX4" fmla="*/ 1467465 w 1502818"/>
              <a:gd name="connsiteY4" fmla="*/ 1528499 h 1612281"/>
              <a:gd name="connsiteX5" fmla="*/ 1468513 w 1502818"/>
              <a:gd name="connsiteY5" fmla="*/ 690542 h 1612281"/>
              <a:gd name="connsiteX6" fmla="*/ 1407977 w 1502818"/>
              <a:gd name="connsiteY6" fmla="*/ 109278 h 1612281"/>
              <a:gd name="connsiteX7" fmla="*/ 839087 w 1502818"/>
              <a:gd name="connsiteY7" fmla="*/ 38891 h 1612281"/>
              <a:gd name="connsiteX8" fmla="*/ 360355 w 1502818"/>
              <a:gd name="connsiteY8" fmla="*/ 552327 h 1612281"/>
              <a:gd name="connsiteX0" fmla="*/ 360384 w 1502847"/>
              <a:gd name="connsiteY0" fmla="*/ 552327 h 1803602"/>
              <a:gd name="connsiteX1" fmla="*/ 32 w 1502847"/>
              <a:gd name="connsiteY1" fmla="*/ 957886 h 1803602"/>
              <a:gd name="connsiteX2" fmla="*/ 385448 w 1502847"/>
              <a:gd name="connsiteY2" fmla="*/ 1779134 h 1803602"/>
              <a:gd name="connsiteX3" fmla="*/ 1026688 w 1502847"/>
              <a:gd name="connsiteY3" fmla="*/ 1582385 h 1803602"/>
              <a:gd name="connsiteX4" fmla="*/ 1467494 w 1502847"/>
              <a:gd name="connsiteY4" fmla="*/ 1528499 h 1803602"/>
              <a:gd name="connsiteX5" fmla="*/ 1468542 w 1502847"/>
              <a:gd name="connsiteY5" fmla="*/ 690542 h 1803602"/>
              <a:gd name="connsiteX6" fmla="*/ 1408006 w 1502847"/>
              <a:gd name="connsiteY6" fmla="*/ 109278 h 1803602"/>
              <a:gd name="connsiteX7" fmla="*/ 839116 w 1502847"/>
              <a:gd name="connsiteY7" fmla="*/ 38891 h 1803602"/>
              <a:gd name="connsiteX8" fmla="*/ 360384 w 1502847"/>
              <a:gd name="connsiteY8" fmla="*/ 552327 h 1803602"/>
              <a:gd name="connsiteX0" fmla="*/ 360384 w 1502847"/>
              <a:gd name="connsiteY0" fmla="*/ 552327 h 1826319"/>
              <a:gd name="connsiteX1" fmla="*/ 32 w 1502847"/>
              <a:gd name="connsiteY1" fmla="*/ 957886 h 1826319"/>
              <a:gd name="connsiteX2" fmla="*/ 385448 w 1502847"/>
              <a:gd name="connsiteY2" fmla="*/ 1779134 h 1826319"/>
              <a:gd name="connsiteX3" fmla="*/ 1026688 w 1502847"/>
              <a:gd name="connsiteY3" fmla="*/ 1582385 h 1826319"/>
              <a:gd name="connsiteX4" fmla="*/ 1467494 w 1502847"/>
              <a:gd name="connsiteY4" fmla="*/ 1528499 h 1826319"/>
              <a:gd name="connsiteX5" fmla="*/ 1468542 w 1502847"/>
              <a:gd name="connsiteY5" fmla="*/ 690542 h 1826319"/>
              <a:gd name="connsiteX6" fmla="*/ 1408006 w 1502847"/>
              <a:gd name="connsiteY6" fmla="*/ 109278 h 1826319"/>
              <a:gd name="connsiteX7" fmla="*/ 839116 w 1502847"/>
              <a:gd name="connsiteY7" fmla="*/ 38891 h 1826319"/>
              <a:gd name="connsiteX8" fmla="*/ 360384 w 1502847"/>
              <a:gd name="connsiteY8" fmla="*/ 552327 h 1826319"/>
              <a:gd name="connsiteX0" fmla="*/ 289852 w 1503366"/>
              <a:gd name="connsiteY0" fmla="*/ 461730 h 1820101"/>
              <a:gd name="connsiteX1" fmla="*/ 551 w 1503366"/>
              <a:gd name="connsiteY1" fmla="*/ 951668 h 1820101"/>
              <a:gd name="connsiteX2" fmla="*/ 385967 w 1503366"/>
              <a:gd name="connsiteY2" fmla="*/ 1772916 h 1820101"/>
              <a:gd name="connsiteX3" fmla="*/ 1027207 w 1503366"/>
              <a:gd name="connsiteY3" fmla="*/ 1576167 h 1820101"/>
              <a:gd name="connsiteX4" fmla="*/ 1468013 w 1503366"/>
              <a:gd name="connsiteY4" fmla="*/ 1522281 h 1820101"/>
              <a:gd name="connsiteX5" fmla="*/ 1469061 w 1503366"/>
              <a:gd name="connsiteY5" fmla="*/ 684324 h 1820101"/>
              <a:gd name="connsiteX6" fmla="*/ 1408525 w 1503366"/>
              <a:gd name="connsiteY6" fmla="*/ 103060 h 1820101"/>
              <a:gd name="connsiteX7" fmla="*/ 839635 w 1503366"/>
              <a:gd name="connsiteY7" fmla="*/ 32673 h 1820101"/>
              <a:gd name="connsiteX8" fmla="*/ 289852 w 1503366"/>
              <a:gd name="connsiteY8" fmla="*/ 461730 h 1820101"/>
              <a:gd name="connsiteX0" fmla="*/ 293376 w 1506890"/>
              <a:gd name="connsiteY0" fmla="*/ 461730 h 1820101"/>
              <a:gd name="connsiteX1" fmla="*/ 4075 w 1506890"/>
              <a:gd name="connsiteY1" fmla="*/ 951668 h 1820101"/>
              <a:gd name="connsiteX2" fmla="*/ 389491 w 1506890"/>
              <a:gd name="connsiteY2" fmla="*/ 1772916 h 1820101"/>
              <a:gd name="connsiteX3" fmla="*/ 1030731 w 1506890"/>
              <a:gd name="connsiteY3" fmla="*/ 1576167 h 1820101"/>
              <a:gd name="connsiteX4" fmla="*/ 1471537 w 1506890"/>
              <a:gd name="connsiteY4" fmla="*/ 1522281 h 1820101"/>
              <a:gd name="connsiteX5" fmla="*/ 1472585 w 1506890"/>
              <a:gd name="connsiteY5" fmla="*/ 684324 h 1820101"/>
              <a:gd name="connsiteX6" fmla="*/ 1412049 w 1506890"/>
              <a:gd name="connsiteY6" fmla="*/ 103060 h 1820101"/>
              <a:gd name="connsiteX7" fmla="*/ 843159 w 1506890"/>
              <a:gd name="connsiteY7" fmla="*/ 32673 h 1820101"/>
              <a:gd name="connsiteX8" fmla="*/ 293376 w 1506890"/>
              <a:gd name="connsiteY8" fmla="*/ 461730 h 1820101"/>
              <a:gd name="connsiteX0" fmla="*/ 203955 w 1545103"/>
              <a:gd name="connsiteY0" fmla="*/ 206126 h 1802639"/>
              <a:gd name="connsiteX1" fmla="*/ 42288 w 1545103"/>
              <a:gd name="connsiteY1" fmla="*/ 934206 h 1802639"/>
              <a:gd name="connsiteX2" fmla="*/ 427704 w 1545103"/>
              <a:gd name="connsiteY2" fmla="*/ 1755454 h 1802639"/>
              <a:gd name="connsiteX3" fmla="*/ 1068944 w 1545103"/>
              <a:gd name="connsiteY3" fmla="*/ 1558705 h 1802639"/>
              <a:gd name="connsiteX4" fmla="*/ 1509750 w 1545103"/>
              <a:gd name="connsiteY4" fmla="*/ 1504819 h 1802639"/>
              <a:gd name="connsiteX5" fmla="*/ 1510798 w 1545103"/>
              <a:gd name="connsiteY5" fmla="*/ 666862 h 1802639"/>
              <a:gd name="connsiteX6" fmla="*/ 1450262 w 1545103"/>
              <a:gd name="connsiteY6" fmla="*/ 85598 h 1802639"/>
              <a:gd name="connsiteX7" fmla="*/ 881372 w 1545103"/>
              <a:gd name="connsiteY7" fmla="*/ 15211 h 1802639"/>
              <a:gd name="connsiteX8" fmla="*/ 203955 w 1545103"/>
              <a:gd name="connsiteY8" fmla="*/ 206126 h 1802639"/>
              <a:gd name="connsiteX0" fmla="*/ 147252 w 1634267"/>
              <a:gd name="connsiteY0" fmla="*/ 113266 h 1796376"/>
              <a:gd name="connsiteX1" fmla="*/ 131452 w 1634267"/>
              <a:gd name="connsiteY1" fmla="*/ 927943 h 1796376"/>
              <a:gd name="connsiteX2" fmla="*/ 516868 w 1634267"/>
              <a:gd name="connsiteY2" fmla="*/ 1749191 h 1796376"/>
              <a:gd name="connsiteX3" fmla="*/ 1158108 w 1634267"/>
              <a:gd name="connsiteY3" fmla="*/ 1552442 h 1796376"/>
              <a:gd name="connsiteX4" fmla="*/ 1598914 w 1634267"/>
              <a:gd name="connsiteY4" fmla="*/ 1498556 h 1796376"/>
              <a:gd name="connsiteX5" fmla="*/ 1599962 w 1634267"/>
              <a:gd name="connsiteY5" fmla="*/ 660599 h 1796376"/>
              <a:gd name="connsiteX6" fmla="*/ 1539426 w 1634267"/>
              <a:gd name="connsiteY6" fmla="*/ 79335 h 1796376"/>
              <a:gd name="connsiteX7" fmla="*/ 970536 w 1634267"/>
              <a:gd name="connsiteY7" fmla="*/ 8948 h 1796376"/>
              <a:gd name="connsiteX8" fmla="*/ 147252 w 1634267"/>
              <a:gd name="connsiteY8" fmla="*/ 113266 h 17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4267" h="1796376">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flip="none" rotWithShape="1">
            <a:gsLst>
              <a:gs pos="0">
                <a:srgbClr val="9CDFF9"/>
              </a:gs>
              <a:gs pos="100000">
                <a:schemeClr val="bg1"/>
              </a:gs>
              <a:gs pos="57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E13F2107-1C9A-0C41-B24A-0671CC60D47A}"/>
              </a:ext>
            </a:extLst>
          </p:cNvPr>
          <p:cNvSpPr txBox="1"/>
          <p:nvPr/>
        </p:nvSpPr>
        <p:spPr>
          <a:xfrm>
            <a:off x="9427201" y="1851195"/>
            <a:ext cx="1725088" cy="2862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national or global ISP</a:t>
            </a:r>
          </a:p>
        </p:txBody>
      </p:sp>
      <p:sp>
        <p:nvSpPr>
          <p:cNvPr id="41" name="Rectangle 40">
            <a:extLst>
              <a:ext uri="{FF2B5EF4-FFF2-40B4-BE49-F238E27FC236}">
                <a16:creationId xmlns:a16="http://schemas.microsoft.com/office/drawing/2014/main" id="{4E6D405D-F88D-A643-A8DA-87BCB5348C5C}"/>
              </a:ext>
            </a:extLst>
          </p:cNvPr>
          <p:cNvSpPr/>
          <p:nvPr/>
        </p:nvSpPr>
        <p:spPr>
          <a:xfrm>
            <a:off x="9279068" y="3677908"/>
            <a:ext cx="305749" cy="197847"/>
          </a:xfrm>
          <a:prstGeom prst="rect">
            <a:avLst/>
          </a:prstGeom>
          <a:solidFill>
            <a:srgbClr val="9C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ED05228A-100C-D643-BB8E-545E51741FBA}"/>
              </a:ext>
            </a:extLst>
          </p:cNvPr>
          <p:cNvSpPr txBox="1"/>
          <p:nvPr/>
        </p:nvSpPr>
        <p:spPr>
          <a:xfrm>
            <a:off x="8766162" y="3447919"/>
            <a:ext cx="1040639" cy="4801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local or regional ISP</a:t>
            </a:r>
          </a:p>
        </p:txBody>
      </p:sp>
      <p:sp>
        <p:nvSpPr>
          <p:cNvPr id="43" name="TextBox 42">
            <a:extLst>
              <a:ext uri="{FF2B5EF4-FFF2-40B4-BE49-F238E27FC236}">
                <a16:creationId xmlns:a16="http://schemas.microsoft.com/office/drawing/2014/main" id="{795F625F-E4CA-A14C-BDB7-680FDFE6EE1F}"/>
              </a:ext>
            </a:extLst>
          </p:cNvPr>
          <p:cNvSpPr txBox="1"/>
          <p:nvPr/>
        </p:nvSpPr>
        <p:spPr>
          <a:xfrm>
            <a:off x="10917767" y="4677937"/>
            <a:ext cx="813043" cy="38318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datacenter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sp>
        <p:nvSpPr>
          <p:cNvPr id="44" name="TextBox 43">
            <a:extLst>
              <a:ext uri="{FF2B5EF4-FFF2-40B4-BE49-F238E27FC236}">
                <a16:creationId xmlns:a16="http://schemas.microsoft.com/office/drawing/2014/main" id="{75188F4C-A928-8F4F-9205-FD6C4D77CC8D}"/>
              </a:ext>
            </a:extLst>
          </p:cNvPr>
          <p:cNvSpPr txBox="1"/>
          <p:nvPr/>
        </p:nvSpPr>
        <p:spPr>
          <a:xfrm>
            <a:off x="10063018" y="4228248"/>
            <a:ext cx="843051" cy="674031"/>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content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provider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5" name="Straight Connector 44">
            <a:extLst>
              <a:ext uri="{FF2B5EF4-FFF2-40B4-BE49-F238E27FC236}">
                <a16:creationId xmlns:a16="http://schemas.microsoft.com/office/drawing/2014/main" id="{959284F2-2C3E-6B49-83BE-150EADA93824}"/>
              </a:ext>
            </a:extLst>
          </p:cNvPr>
          <p:cNvCxnSpPr>
            <a:cxnSpLocks/>
          </p:cNvCxnSpPr>
          <p:nvPr/>
        </p:nvCxnSpPr>
        <p:spPr>
          <a:xfrm flipH="1" flipV="1">
            <a:off x="10559920" y="3580125"/>
            <a:ext cx="412964" cy="63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1AEFAB6-4248-8846-A79A-BF9D6164DE76}"/>
              </a:ext>
            </a:extLst>
          </p:cNvPr>
          <p:cNvCxnSpPr>
            <a:cxnSpLocks/>
          </p:cNvCxnSpPr>
          <p:nvPr/>
        </p:nvCxnSpPr>
        <p:spPr>
          <a:xfrm flipH="1" flipV="1">
            <a:off x="10660835" y="3640684"/>
            <a:ext cx="345866" cy="738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0D3269-0EC2-2640-AC07-B881868275F8}"/>
              </a:ext>
            </a:extLst>
          </p:cNvPr>
          <p:cNvCxnSpPr>
            <a:cxnSpLocks/>
          </p:cNvCxnSpPr>
          <p:nvPr/>
        </p:nvCxnSpPr>
        <p:spPr>
          <a:xfrm flipV="1">
            <a:off x="10636897" y="3633421"/>
            <a:ext cx="335987" cy="395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3C34A0-4725-C44D-9514-4F74B2157D8C}"/>
              </a:ext>
            </a:extLst>
          </p:cNvPr>
          <p:cNvCxnSpPr>
            <a:cxnSpLocks/>
          </p:cNvCxnSpPr>
          <p:nvPr/>
        </p:nvCxnSpPr>
        <p:spPr>
          <a:xfrm flipH="1" flipV="1">
            <a:off x="10570774" y="3594896"/>
            <a:ext cx="1" cy="485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D0311E5-76D3-2C44-A6A8-22CB01ADCF02}"/>
              </a:ext>
            </a:extLst>
          </p:cNvPr>
          <p:cNvCxnSpPr>
            <a:cxnSpLocks/>
          </p:cNvCxnSpPr>
          <p:nvPr/>
        </p:nvCxnSpPr>
        <p:spPr>
          <a:xfrm flipH="1" flipV="1">
            <a:off x="10550620" y="4071642"/>
            <a:ext cx="508543" cy="348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939BF82-EFED-E140-BFC2-23D3688C2CB7}"/>
              </a:ext>
            </a:extLst>
          </p:cNvPr>
          <p:cNvCxnSpPr>
            <a:cxnSpLocks/>
          </p:cNvCxnSpPr>
          <p:nvPr/>
        </p:nvCxnSpPr>
        <p:spPr>
          <a:xfrm flipH="1">
            <a:off x="9895195" y="4087742"/>
            <a:ext cx="65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6E47AF2-94A8-0243-8795-936020048815}"/>
              </a:ext>
            </a:extLst>
          </p:cNvPr>
          <p:cNvCxnSpPr>
            <a:cxnSpLocks/>
          </p:cNvCxnSpPr>
          <p:nvPr/>
        </p:nvCxnSpPr>
        <p:spPr>
          <a:xfrm flipH="1">
            <a:off x="9219616" y="4087742"/>
            <a:ext cx="65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D648A8C-238E-7045-A29E-EDD4DA54C3A4}"/>
              </a:ext>
            </a:extLst>
          </p:cNvPr>
          <p:cNvCxnSpPr>
            <a:cxnSpLocks/>
          </p:cNvCxnSpPr>
          <p:nvPr/>
        </p:nvCxnSpPr>
        <p:spPr>
          <a:xfrm flipH="1">
            <a:off x="9276868" y="3507672"/>
            <a:ext cx="382424" cy="517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F8AD327-3BC9-7D46-A7E7-D0F90B60A252}"/>
              </a:ext>
            </a:extLst>
          </p:cNvPr>
          <p:cNvCxnSpPr>
            <a:cxnSpLocks/>
          </p:cNvCxnSpPr>
          <p:nvPr/>
        </p:nvCxnSpPr>
        <p:spPr>
          <a:xfrm>
            <a:off x="9733069" y="3507672"/>
            <a:ext cx="0" cy="5402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17C26C3-84F1-C149-AC22-6F1EB6629DA9}"/>
              </a:ext>
            </a:extLst>
          </p:cNvPr>
          <p:cNvCxnSpPr/>
          <p:nvPr/>
        </p:nvCxnSpPr>
        <p:spPr>
          <a:xfrm>
            <a:off x="10137668" y="2754692"/>
            <a:ext cx="488174" cy="8393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0F05EFE-FD3D-3C4D-8F4F-0AC6B112D1A2}"/>
              </a:ext>
            </a:extLst>
          </p:cNvPr>
          <p:cNvCxnSpPr>
            <a:cxnSpLocks/>
          </p:cNvCxnSpPr>
          <p:nvPr/>
        </p:nvCxnSpPr>
        <p:spPr>
          <a:xfrm flipH="1">
            <a:off x="9798719" y="2695013"/>
            <a:ext cx="380432" cy="694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6" name="Group 55">
            <a:extLst>
              <a:ext uri="{FF2B5EF4-FFF2-40B4-BE49-F238E27FC236}">
                <a16:creationId xmlns:a16="http://schemas.microsoft.com/office/drawing/2014/main" id="{CCC39A38-643E-1841-84E4-48B68DB2ED03}"/>
              </a:ext>
            </a:extLst>
          </p:cNvPr>
          <p:cNvGrpSpPr/>
          <p:nvPr/>
        </p:nvGrpSpPr>
        <p:grpSpPr>
          <a:xfrm>
            <a:off x="7562238" y="2127325"/>
            <a:ext cx="3578867" cy="3640283"/>
            <a:chOff x="7562238" y="2127325"/>
            <a:chExt cx="3578867" cy="3640283"/>
          </a:xfrm>
        </p:grpSpPr>
        <p:grpSp>
          <p:nvGrpSpPr>
            <p:cNvPr id="57" name="Group 56">
              <a:extLst>
                <a:ext uri="{FF2B5EF4-FFF2-40B4-BE49-F238E27FC236}">
                  <a16:creationId xmlns:a16="http://schemas.microsoft.com/office/drawing/2014/main" id="{479EF77B-B7F5-D441-A37D-7AC14D43B519}"/>
                </a:ext>
              </a:extLst>
            </p:cNvPr>
            <p:cNvGrpSpPr/>
            <p:nvPr/>
          </p:nvGrpSpPr>
          <p:grpSpPr>
            <a:xfrm>
              <a:off x="7857253" y="2127325"/>
              <a:ext cx="3283852" cy="3640283"/>
              <a:chOff x="7881336" y="2104198"/>
              <a:chExt cx="3283852" cy="3640283"/>
            </a:xfrm>
          </p:grpSpPr>
          <p:sp>
            <p:nvSpPr>
              <p:cNvPr id="62" name="Line 428">
                <a:extLst>
                  <a:ext uri="{FF2B5EF4-FFF2-40B4-BE49-F238E27FC236}">
                    <a16:creationId xmlns:a16="http://schemas.microsoft.com/office/drawing/2014/main" id="{16F1973E-A8F0-6E4E-9510-49D75998F4A8}"/>
                  </a:ext>
                </a:extLst>
              </p:cNvPr>
              <p:cNvSpPr>
                <a:spLocks noChangeShapeType="1"/>
              </p:cNvSpPr>
              <p:nvPr/>
            </p:nvSpPr>
            <p:spPr bwMode="auto">
              <a:xfrm rot="16200000" flipV="1">
                <a:off x="9813692" y="5228612"/>
                <a:ext cx="388062" cy="7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Line 430">
                <a:extLst>
                  <a:ext uri="{FF2B5EF4-FFF2-40B4-BE49-F238E27FC236}">
                    <a16:creationId xmlns:a16="http://schemas.microsoft.com/office/drawing/2014/main" id="{CAB72423-2D43-1046-869C-9EDAEA5E40C1}"/>
                  </a:ext>
                </a:extLst>
              </p:cNvPr>
              <p:cNvSpPr>
                <a:spLocks noChangeShapeType="1"/>
              </p:cNvSpPr>
              <p:nvPr/>
            </p:nvSpPr>
            <p:spPr bwMode="auto">
              <a:xfrm rot="16200000">
                <a:off x="10234009" y="5382159"/>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Line 431">
                <a:extLst>
                  <a:ext uri="{FF2B5EF4-FFF2-40B4-BE49-F238E27FC236}">
                    <a16:creationId xmlns:a16="http://schemas.microsoft.com/office/drawing/2014/main" id="{99BD1088-D56F-3A42-8E44-483A32BEDA49}"/>
                  </a:ext>
                </a:extLst>
              </p:cNvPr>
              <p:cNvSpPr>
                <a:spLocks noChangeShapeType="1"/>
              </p:cNvSpPr>
              <p:nvPr/>
            </p:nvSpPr>
            <p:spPr bwMode="auto">
              <a:xfrm>
                <a:off x="9457042" y="4815390"/>
                <a:ext cx="524483" cy="261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432">
                <a:extLst>
                  <a:ext uri="{FF2B5EF4-FFF2-40B4-BE49-F238E27FC236}">
                    <a16:creationId xmlns:a16="http://schemas.microsoft.com/office/drawing/2014/main" id="{8A75CF99-7455-B74F-8BAD-3AD43E03F473}"/>
                  </a:ext>
                </a:extLst>
              </p:cNvPr>
              <p:cNvSpPr>
                <a:spLocks noChangeShapeType="1"/>
              </p:cNvSpPr>
              <p:nvPr/>
            </p:nvSpPr>
            <p:spPr bwMode="auto">
              <a:xfrm flipV="1">
                <a:off x="8874149" y="4815390"/>
                <a:ext cx="569255" cy="246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Line 433">
                <a:extLst>
                  <a:ext uri="{FF2B5EF4-FFF2-40B4-BE49-F238E27FC236}">
                    <a16:creationId xmlns:a16="http://schemas.microsoft.com/office/drawing/2014/main" id="{FC542B29-675E-3D46-80C8-75565CBAE29A}"/>
                  </a:ext>
                </a:extLst>
              </p:cNvPr>
              <p:cNvSpPr>
                <a:spLocks noChangeShapeType="1"/>
              </p:cNvSpPr>
              <p:nvPr/>
            </p:nvSpPr>
            <p:spPr bwMode="auto">
              <a:xfrm flipV="1">
                <a:off x="8845827" y="5085749"/>
                <a:ext cx="10305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Line 435">
                <a:extLst>
                  <a:ext uri="{FF2B5EF4-FFF2-40B4-BE49-F238E27FC236}">
                    <a16:creationId xmlns:a16="http://schemas.microsoft.com/office/drawing/2014/main" id="{2B974C3D-5280-D849-8D04-7FDDEF66CF86}"/>
                  </a:ext>
                </a:extLst>
              </p:cNvPr>
              <p:cNvSpPr>
                <a:spLocks noChangeShapeType="1"/>
              </p:cNvSpPr>
              <p:nvPr/>
            </p:nvSpPr>
            <p:spPr bwMode="auto">
              <a:xfrm>
                <a:off x="8234290" y="5094207"/>
                <a:ext cx="22680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Line 436">
                <a:extLst>
                  <a:ext uri="{FF2B5EF4-FFF2-40B4-BE49-F238E27FC236}">
                    <a16:creationId xmlns:a16="http://schemas.microsoft.com/office/drawing/2014/main" id="{05391238-AE6D-D14C-8C1F-CD07E40328C7}"/>
                  </a:ext>
                </a:extLst>
              </p:cNvPr>
              <p:cNvSpPr>
                <a:spLocks noChangeShapeType="1"/>
              </p:cNvSpPr>
              <p:nvPr/>
            </p:nvSpPr>
            <p:spPr bwMode="auto">
              <a:xfrm flipV="1">
                <a:off x="7972450" y="5267343"/>
                <a:ext cx="41275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Line 439">
                <a:extLst>
                  <a:ext uri="{FF2B5EF4-FFF2-40B4-BE49-F238E27FC236}">
                    <a16:creationId xmlns:a16="http://schemas.microsoft.com/office/drawing/2014/main" id="{F0B33890-F38E-9948-851E-64C7E965F08B}"/>
                  </a:ext>
                </a:extLst>
              </p:cNvPr>
              <p:cNvSpPr>
                <a:spLocks noChangeShapeType="1"/>
              </p:cNvSpPr>
              <p:nvPr/>
            </p:nvSpPr>
            <p:spPr bwMode="auto">
              <a:xfrm flipH="1">
                <a:off x="8397900" y="5259125"/>
                <a:ext cx="68080" cy="293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Line 440">
                <a:extLst>
                  <a:ext uri="{FF2B5EF4-FFF2-40B4-BE49-F238E27FC236}">
                    <a16:creationId xmlns:a16="http://schemas.microsoft.com/office/drawing/2014/main" id="{A6F6A7F9-E45C-124D-AC6C-F4101DAE4B5F}"/>
                  </a:ext>
                </a:extLst>
              </p:cNvPr>
              <p:cNvSpPr>
                <a:spLocks noChangeShapeType="1"/>
              </p:cNvSpPr>
              <p:nvPr/>
            </p:nvSpPr>
            <p:spPr bwMode="auto">
              <a:xfrm flipH="1" flipV="1">
                <a:off x="8512814" y="5284804"/>
                <a:ext cx="280374" cy="2698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Line 441">
                <a:extLst>
                  <a:ext uri="{FF2B5EF4-FFF2-40B4-BE49-F238E27FC236}">
                    <a16:creationId xmlns:a16="http://schemas.microsoft.com/office/drawing/2014/main" id="{AD8346D7-6C40-1348-A196-CC99EDB76C75}"/>
                  </a:ext>
                </a:extLst>
              </p:cNvPr>
              <p:cNvSpPr>
                <a:spLocks noChangeShapeType="1"/>
              </p:cNvSpPr>
              <p:nvPr/>
            </p:nvSpPr>
            <p:spPr bwMode="auto">
              <a:xfrm>
                <a:off x="8512814" y="5234921"/>
                <a:ext cx="914184" cy="4686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Line 443">
                <a:extLst>
                  <a:ext uri="{FF2B5EF4-FFF2-40B4-BE49-F238E27FC236}">
                    <a16:creationId xmlns:a16="http://schemas.microsoft.com/office/drawing/2014/main" id="{E2DA8AD7-F617-354E-B5AE-47F97541A8FA}"/>
                  </a:ext>
                </a:extLst>
              </p:cNvPr>
              <p:cNvSpPr>
                <a:spLocks noChangeShapeType="1"/>
              </p:cNvSpPr>
              <p:nvPr/>
            </p:nvSpPr>
            <p:spPr bwMode="auto">
              <a:xfrm>
                <a:off x="8271861" y="3806843"/>
                <a:ext cx="0" cy="131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Line 449">
                <a:extLst>
                  <a:ext uri="{FF2B5EF4-FFF2-40B4-BE49-F238E27FC236}">
                    <a16:creationId xmlns:a16="http://schemas.microsoft.com/office/drawing/2014/main" id="{E873DD89-2DB7-304C-ADED-170F1F4E1A6A}"/>
                  </a:ext>
                </a:extLst>
              </p:cNvPr>
              <p:cNvSpPr>
                <a:spLocks noChangeShapeType="1"/>
              </p:cNvSpPr>
              <p:nvPr/>
            </p:nvSpPr>
            <p:spPr bwMode="auto">
              <a:xfrm flipV="1">
                <a:off x="7881336" y="4017980"/>
                <a:ext cx="16827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Line 428">
                <a:extLst>
                  <a:ext uri="{FF2B5EF4-FFF2-40B4-BE49-F238E27FC236}">
                    <a16:creationId xmlns:a16="http://schemas.microsoft.com/office/drawing/2014/main" id="{56AC483A-3972-5540-9E9F-AE1FE256604E}"/>
                  </a:ext>
                </a:extLst>
              </p:cNvPr>
              <p:cNvSpPr>
                <a:spLocks noChangeShapeType="1"/>
              </p:cNvSpPr>
              <p:nvPr/>
            </p:nvSpPr>
            <p:spPr bwMode="auto">
              <a:xfrm rot="16200000" flipV="1">
                <a:off x="9909628" y="5560344"/>
                <a:ext cx="366793" cy="14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Line 440">
                <a:extLst>
                  <a:ext uri="{FF2B5EF4-FFF2-40B4-BE49-F238E27FC236}">
                    <a16:creationId xmlns:a16="http://schemas.microsoft.com/office/drawing/2014/main" id="{B0224379-0B0C-1343-B0E2-E62DFA482C03}"/>
                  </a:ext>
                </a:extLst>
              </p:cNvPr>
              <p:cNvSpPr>
                <a:spLocks noChangeShapeType="1"/>
              </p:cNvSpPr>
              <p:nvPr/>
            </p:nvSpPr>
            <p:spPr bwMode="auto">
              <a:xfrm flipV="1">
                <a:off x="8483508" y="5013435"/>
                <a:ext cx="404236" cy="207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6" name="Straight Connector 75">
                <a:extLst>
                  <a:ext uri="{FF2B5EF4-FFF2-40B4-BE49-F238E27FC236}">
                    <a16:creationId xmlns:a16="http://schemas.microsoft.com/office/drawing/2014/main" id="{1DFBDA95-16CE-D146-A4C5-C45EDEC8D34E}"/>
                  </a:ext>
                </a:extLst>
              </p:cNvPr>
              <p:cNvCxnSpPr/>
              <p:nvPr/>
            </p:nvCxnSpPr>
            <p:spPr>
              <a:xfrm flipH="1">
                <a:off x="10124718" y="2146305"/>
                <a:ext cx="761467" cy="5773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A282E722-916E-234E-AC0B-E2B36A0049E1}"/>
                  </a:ext>
                </a:extLst>
              </p:cNvPr>
              <p:cNvCxnSpPr/>
              <p:nvPr/>
            </p:nvCxnSpPr>
            <p:spPr>
              <a:xfrm flipH="1">
                <a:off x="10124718" y="2245186"/>
                <a:ext cx="397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F691F242-AF67-1B42-8D8E-F09C1EB27D39}"/>
                  </a:ext>
                </a:extLst>
              </p:cNvPr>
              <p:cNvCxnSpPr/>
              <p:nvPr/>
            </p:nvCxnSpPr>
            <p:spPr>
              <a:xfrm flipH="1">
                <a:off x="10696218" y="2177379"/>
                <a:ext cx="14936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FE49F46-6C78-A640-A53B-1F2DCAE49B5E}"/>
                  </a:ext>
                </a:extLst>
              </p:cNvPr>
              <p:cNvCxnSpPr/>
              <p:nvPr/>
            </p:nvCxnSpPr>
            <p:spPr>
              <a:xfrm flipH="1">
                <a:off x="10166249" y="2695840"/>
                <a:ext cx="574283" cy="278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1454C82-BE7E-874F-AA28-09F795395B3E}"/>
                  </a:ext>
                </a:extLst>
              </p:cNvPr>
              <p:cNvCxnSpPr/>
              <p:nvPr/>
            </p:nvCxnSpPr>
            <p:spPr>
              <a:xfrm flipH="1">
                <a:off x="10093625" y="2146305"/>
                <a:ext cx="788589" cy="9888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2F00AE0-2163-514F-B52E-CFE0592CCF07}"/>
                  </a:ext>
                </a:extLst>
              </p:cNvPr>
              <p:cNvCxnSpPr/>
              <p:nvPr/>
            </p:nvCxnSpPr>
            <p:spPr>
              <a:xfrm flipH="1">
                <a:off x="10886186" y="2104198"/>
                <a:ext cx="279002" cy="421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E38317B-7455-F04C-9FB3-A47169171585}"/>
                  </a:ext>
                </a:extLst>
              </p:cNvPr>
              <p:cNvCxnSpPr/>
              <p:nvPr/>
            </p:nvCxnSpPr>
            <p:spPr>
              <a:xfrm flipH="1" flipV="1">
                <a:off x="10706077" y="2695840"/>
                <a:ext cx="353541" cy="67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8CD097C-75DA-B84B-B03E-371F3044C3BB}"/>
                  </a:ext>
                </a:extLst>
              </p:cNvPr>
              <p:cNvCxnSpPr/>
              <p:nvPr/>
            </p:nvCxnSpPr>
            <p:spPr>
              <a:xfrm flipH="1">
                <a:off x="8793306" y="2245186"/>
                <a:ext cx="1300319" cy="6066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Line 541">
                <a:extLst>
                  <a:ext uri="{FF2B5EF4-FFF2-40B4-BE49-F238E27FC236}">
                    <a16:creationId xmlns:a16="http://schemas.microsoft.com/office/drawing/2014/main" id="{3EE4D6D5-1F58-604E-926E-B12AF198F926}"/>
                  </a:ext>
                </a:extLst>
              </p:cNvPr>
              <p:cNvSpPr>
                <a:spLocks noChangeShapeType="1"/>
              </p:cNvSpPr>
              <p:nvPr/>
            </p:nvSpPr>
            <p:spPr bwMode="auto">
              <a:xfrm flipV="1">
                <a:off x="9402788" y="4090252"/>
                <a:ext cx="429324" cy="7056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Line 424">
                <a:extLst>
                  <a:ext uri="{FF2B5EF4-FFF2-40B4-BE49-F238E27FC236}">
                    <a16:creationId xmlns:a16="http://schemas.microsoft.com/office/drawing/2014/main" id="{69D11C97-9A2A-6F4A-BEC2-192440539BA8}"/>
                  </a:ext>
                </a:extLst>
              </p:cNvPr>
              <p:cNvSpPr>
                <a:spLocks noChangeShapeType="1"/>
              </p:cNvSpPr>
              <p:nvPr/>
            </p:nvSpPr>
            <p:spPr bwMode="auto">
              <a:xfrm flipV="1">
                <a:off x="8268637" y="4024329"/>
                <a:ext cx="969051"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58" name="Picture 778" descr="antenna_radiation_stylized">
              <a:extLst>
                <a:ext uri="{FF2B5EF4-FFF2-40B4-BE49-F238E27FC236}">
                  <a16:creationId xmlns:a16="http://schemas.microsoft.com/office/drawing/2014/main" id="{AE641E33-5C90-9C48-B6C0-B2DA38E6B4B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2238" y="3813930"/>
              <a:ext cx="506412" cy="1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81" descr="antenna_radiation_stylized">
              <a:extLst>
                <a:ext uri="{FF2B5EF4-FFF2-40B4-BE49-F238E27FC236}">
                  <a16:creationId xmlns:a16="http://schemas.microsoft.com/office/drawing/2014/main" id="{58D0D77F-41BF-B141-99CC-7444770200B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42073" y="5480938"/>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99" descr="cell_tower_radiation copy">
              <a:extLst>
                <a:ext uri="{FF2B5EF4-FFF2-40B4-BE49-F238E27FC236}">
                  <a16:creationId xmlns:a16="http://schemas.microsoft.com/office/drawing/2014/main" id="{B93FCB1A-5588-5743-82CC-8E52ADEAD1E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80866" y="2158167"/>
              <a:ext cx="457200" cy="3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Oval 800">
              <a:extLst>
                <a:ext uri="{FF2B5EF4-FFF2-40B4-BE49-F238E27FC236}">
                  <a16:creationId xmlns:a16="http://schemas.microsoft.com/office/drawing/2014/main" id="{029C7FDD-ABE9-EB40-A1C5-64FF9B2F936D}"/>
                </a:ext>
              </a:extLst>
            </p:cNvPr>
            <p:cNvSpPr>
              <a:spLocks noChangeArrowheads="1"/>
            </p:cNvSpPr>
            <p:nvPr/>
          </p:nvSpPr>
          <p:spPr bwMode="auto">
            <a:xfrm>
              <a:off x="8174541" y="2292995"/>
              <a:ext cx="52388" cy="49485"/>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86" name="Line 426">
            <a:extLst>
              <a:ext uri="{FF2B5EF4-FFF2-40B4-BE49-F238E27FC236}">
                <a16:creationId xmlns:a16="http://schemas.microsoft.com/office/drawing/2014/main" id="{390C81B6-E64F-6D4C-8D06-8F1804B7F591}"/>
              </a:ext>
            </a:extLst>
          </p:cNvPr>
          <p:cNvSpPr>
            <a:spLocks noChangeShapeType="1"/>
          </p:cNvSpPr>
          <p:nvPr/>
        </p:nvSpPr>
        <p:spPr bwMode="auto">
          <a:xfrm>
            <a:off x="8207860" y="2700359"/>
            <a:ext cx="227964" cy="174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783">
            <a:extLst>
              <a:ext uri="{FF2B5EF4-FFF2-40B4-BE49-F238E27FC236}">
                <a16:creationId xmlns:a16="http://schemas.microsoft.com/office/drawing/2014/main" id="{D14ED3CD-0929-5445-B9CD-FC1AEB08F0F0}"/>
              </a:ext>
            </a:extLst>
          </p:cNvPr>
          <p:cNvGrpSpPr>
            <a:grpSpLocks/>
          </p:cNvGrpSpPr>
          <p:nvPr/>
        </p:nvGrpSpPr>
        <p:grpSpPr bwMode="auto">
          <a:xfrm>
            <a:off x="8050698" y="2309376"/>
            <a:ext cx="298450" cy="464008"/>
            <a:chOff x="3130" y="3288"/>
            <a:chExt cx="410" cy="742"/>
          </a:xfrm>
        </p:grpSpPr>
        <p:sp>
          <p:nvSpPr>
            <p:cNvPr id="88" name="Line 270">
              <a:extLst>
                <a:ext uri="{FF2B5EF4-FFF2-40B4-BE49-F238E27FC236}">
                  <a16:creationId xmlns:a16="http://schemas.microsoft.com/office/drawing/2014/main" id="{7ABD4004-114C-724F-BAC3-6F9DA6DE1F0C}"/>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Line 271">
              <a:extLst>
                <a:ext uri="{FF2B5EF4-FFF2-40B4-BE49-F238E27FC236}">
                  <a16:creationId xmlns:a16="http://schemas.microsoft.com/office/drawing/2014/main" id="{1A244344-E514-B64F-9963-6369BD9BE1B3}"/>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Line 272">
              <a:extLst>
                <a:ext uri="{FF2B5EF4-FFF2-40B4-BE49-F238E27FC236}">
                  <a16:creationId xmlns:a16="http://schemas.microsoft.com/office/drawing/2014/main" id="{EB3A4111-A6F1-154E-9274-6BFFCDBAB6AB}"/>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Line 273">
              <a:extLst>
                <a:ext uri="{FF2B5EF4-FFF2-40B4-BE49-F238E27FC236}">
                  <a16:creationId xmlns:a16="http://schemas.microsoft.com/office/drawing/2014/main" id="{714583CC-4366-B448-8BCD-BEB3688ECA74}"/>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Line 274">
              <a:extLst>
                <a:ext uri="{FF2B5EF4-FFF2-40B4-BE49-F238E27FC236}">
                  <a16:creationId xmlns:a16="http://schemas.microsoft.com/office/drawing/2014/main" id="{06696B02-1354-964A-892D-7D1A072DD376}"/>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Line 275">
              <a:extLst>
                <a:ext uri="{FF2B5EF4-FFF2-40B4-BE49-F238E27FC236}">
                  <a16:creationId xmlns:a16="http://schemas.microsoft.com/office/drawing/2014/main" id="{C744D6E3-66B2-4349-A4C7-A96CCC727200}"/>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Line 276">
              <a:extLst>
                <a:ext uri="{FF2B5EF4-FFF2-40B4-BE49-F238E27FC236}">
                  <a16:creationId xmlns:a16="http://schemas.microsoft.com/office/drawing/2014/main" id="{9AD49573-21B8-594C-A124-75FF6787F57A}"/>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Line 277">
              <a:extLst>
                <a:ext uri="{FF2B5EF4-FFF2-40B4-BE49-F238E27FC236}">
                  <a16:creationId xmlns:a16="http://schemas.microsoft.com/office/drawing/2014/main" id="{F5B9977B-7FCA-934E-8672-B6E02820BAA5}"/>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278">
              <a:extLst>
                <a:ext uri="{FF2B5EF4-FFF2-40B4-BE49-F238E27FC236}">
                  <a16:creationId xmlns:a16="http://schemas.microsoft.com/office/drawing/2014/main" id="{90BBE456-8113-E140-9697-13DE1099C425}"/>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279">
              <a:extLst>
                <a:ext uri="{FF2B5EF4-FFF2-40B4-BE49-F238E27FC236}">
                  <a16:creationId xmlns:a16="http://schemas.microsoft.com/office/drawing/2014/main" id="{8B179862-B59B-0340-81D5-D6460EDA625B}"/>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Line 280">
              <a:extLst>
                <a:ext uri="{FF2B5EF4-FFF2-40B4-BE49-F238E27FC236}">
                  <a16:creationId xmlns:a16="http://schemas.microsoft.com/office/drawing/2014/main" id="{5E3E4AF0-3A1E-634F-B106-0E1BAE932630}"/>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281">
              <a:extLst>
                <a:ext uri="{FF2B5EF4-FFF2-40B4-BE49-F238E27FC236}">
                  <a16:creationId xmlns:a16="http://schemas.microsoft.com/office/drawing/2014/main" id="{51EBD3A2-D943-F443-A868-FD6059B0D77A}"/>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Line 282">
              <a:extLst>
                <a:ext uri="{FF2B5EF4-FFF2-40B4-BE49-F238E27FC236}">
                  <a16:creationId xmlns:a16="http://schemas.microsoft.com/office/drawing/2014/main" id="{CE35DACD-3834-3A4F-BF5D-05FD16494C16}"/>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Line 283">
              <a:extLst>
                <a:ext uri="{FF2B5EF4-FFF2-40B4-BE49-F238E27FC236}">
                  <a16:creationId xmlns:a16="http://schemas.microsoft.com/office/drawing/2014/main" id="{F225C514-F00F-374D-A3A6-0E00BBF2ABD0}"/>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Line 284">
              <a:extLst>
                <a:ext uri="{FF2B5EF4-FFF2-40B4-BE49-F238E27FC236}">
                  <a16:creationId xmlns:a16="http://schemas.microsoft.com/office/drawing/2014/main" id="{5AB5EE34-E853-4349-982D-7BA8A0223AA8}"/>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03" name="Picture 777" descr="access_point_stylized_small">
            <a:extLst>
              <a:ext uri="{FF2B5EF4-FFF2-40B4-BE49-F238E27FC236}">
                <a16:creationId xmlns:a16="http://schemas.microsoft.com/office/drawing/2014/main" id="{B5B19229-5990-4C46-B116-F6E2FC9344A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13882" y="3861899"/>
            <a:ext cx="370169" cy="30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780" descr="access_point_stylized_small">
            <a:extLst>
              <a:ext uri="{FF2B5EF4-FFF2-40B4-BE49-F238E27FC236}">
                <a16:creationId xmlns:a16="http://schemas.microsoft.com/office/drawing/2014/main" id="{615B9139-7B73-FE46-A7A9-D06CDC313A8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290610" y="5524232"/>
            <a:ext cx="380935" cy="3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 name="Group 104">
            <a:extLst>
              <a:ext uri="{FF2B5EF4-FFF2-40B4-BE49-F238E27FC236}">
                <a16:creationId xmlns:a16="http://schemas.microsoft.com/office/drawing/2014/main" id="{EEFE641A-589B-7942-BC31-34CA4265ECA8}"/>
              </a:ext>
            </a:extLst>
          </p:cNvPr>
          <p:cNvGrpSpPr/>
          <p:nvPr/>
        </p:nvGrpSpPr>
        <p:grpSpPr>
          <a:xfrm>
            <a:off x="9783558" y="4989983"/>
            <a:ext cx="393760" cy="218578"/>
            <a:chOff x="7493876" y="2774731"/>
            <a:chExt cx="1481958" cy="894622"/>
          </a:xfrm>
        </p:grpSpPr>
        <p:sp>
          <p:nvSpPr>
            <p:cNvPr id="106" name="Freeform 105">
              <a:extLst>
                <a:ext uri="{FF2B5EF4-FFF2-40B4-BE49-F238E27FC236}">
                  <a16:creationId xmlns:a16="http://schemas.microsoft.com/office/drawing/2014/main" id="{236DE3EE-811C-674F-9142-302E5E9C559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7" name="Oval 106">
              <a:extLst>
                <a:ext uri="{FF2B5EF4-FFF2-40B4-BE49-F238E27FC236}">
                  <a16:creationId xmlns:a16="http://schemas.microsoft.com/office/drawing/2014/main" id="{1800B155-CF25-D24C-9B92-B08AAAB8313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08" name="Group 107">
              <a:extLst>
                <a:ext uri="{FF2B5EF4-FFF2-40B4-BE49-F238E27FC236}">
                  <a16:creationId xmlns:a16="http://schemas.microsoft.com/office/drawing/2014/main" id="{B0AEF1A2-025A-BC41-A84F-2DC3E058332F}"/>
                </a:ext>
              </a:extLst>
            </p:cNvPr>
            <p:cNvGrpSpPr/>
            <p:nvPr/>
          </p:nvGrpSpPr>
          <p:grpSpPr>
            <a:xfrm>
              <a:off x="7713663" y="2848339"/>
              <a:ext cx="1042107" cy="425543"/>
              <a:chOff x="7786941" y="2884917"/>
              <a:chExt cx="897649" cy="353919"/>
            </a:xfrm>
          </p:grpSpPr>
          <p:sp>
            <p:nvSpPr>
              <p:cNvPr id="109" name="Freeform 108">
                <a:extLst>
                  <a:ext uri="{FF2B5EF4-FFF2-40B4-BE49-F238E27FC236}">
                    <a16:creationId xmlns:a16="http://schemas.microsoft.com/office/drawing/2014/main" id="{8D3F6F1A-FE14-8948-A78A-73AA88A44A7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Freeform 109">
                <a:extLst>
                  <a:ext uri="{FF2B5EF4-FFF2-40B4-BE49-F238E27FC236}">
                    <a16:creationId xmlns:a16="http://schemas.microsoft.com/office/drawing/2014/main" id="{B90EE21A-C2A8-0D42-B6A5-6C7D12BEBF0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Freeform 110">
                <a:extLst>
                  <a:ext uri="{FF2B5EF4-FFF2-40B4-BE49-F238E27FC236}">
                    <a16:creationId xmlns:a16="http://schemas.microsoft.com/office/drawing/2014/main" id="{8A5097ED-FFBF-4544-860B-3817BA811B2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Freeform 111">
                <a:extLst>
                  <a:ext uri="{FF2B5EF4-FFF2-40B4-BE49-F238E27FC236}">
                    <a16:creationId xmlns:a16="http://schemas.microsoft.com/office/drawing/2014/main" id="{6DF62723-77FE-9247-98F5-987E793C56F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13" name="Group 112">
            <a:extLst>
              <a:ext uri="{FF2B5EF4-FFF2-40B4-BE49-F238E27FC236}">
                <a16:creationId xmlns:a16="http://schemas.microsoft.com/office/drawing/2014/main" id="{827C4B55-0BAE-0949-8777-F3099C171813}"/>
              </a:ext>
            </a:extLst>
          </p:cNvPr>
          <p:cNvGrpSpPr/>
          <p:nvPr/>
        </p:nvGrpSpPr>
        <p:grpSpPr>
          <a:xfrm>
            <a:off x="9849365" y="5339037"/>
            <a:ext cx="309740" cy="190838"/>
            <a:chOff x="3668110" y="2448910"/>
            <a:chExt cx="3794234" cy="2165130"/>
          </a:xfrm>
        </p:grpSpPr>
        <p:sp>
          <p:nvSpPr>
            <p:cNvPr id="114" name="Rectangle 113">
              <a:extLst>
                <a:ext uri="{FF2B5EF4-FFF2-40B4-BE49-F238E27FC236}">
                  <a16:creationId xmlns:a16="http://schemas.microsoft.com/office/drawing/2014/main" id="{CEC32CAA-AFF2-A34D-8E74-D6E2F0308798}"/>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114">
              <a:extLst>
                <a:ext uri="{FF2B5EF4-FFF2-40B4-BE49-F238E27FC236}">
                  <a16:creationId xmlns:a16="http://schemas.microsoft.com/office/drawing/2014/main" id="{A1675819-8BAA-AB4F-BBAA-A405C6E76216}"/>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6" name="Group 115">
              <a:extLst>
                <a:ext uri="{FF2B5EF4-FFF2-40B4-BE49-F238E27FC236}">
                  <a16:creationId xmlns:a16="http://schemas.microsoft.com/office/drawing/2014/main" id="{73F9E373-4875-744C-970D-E5EB77A5E340}"/>
                </a:ext>
              </a:extLst>
            </p:cNvPr>
            <p:cNvGrpSpPr/>
            <p:nvPr/>
          </p:nvGrpSpPr>
          <p:grpSpPr>
            <a:xfrm>
              <a:off x="3941378" y="2603243"/>
              <a:ext cx="3202061" cy="1066110"/>
              <a:chOff x="7939341" y="3037317"/>
              <a:chExt cx="897649" cy="353919"/>
            </a:xfrm>
          </p:grpSpPr>
          <p:sp>
            <p:nvSpPr>
              <p:cNvPr id="117" name="Freeform 116">
                <a:extLst>
                  <a:ext uri="{FF2B5EF4-FFF2-40B4-BE49-F238E27FC236}">
                    <a16:creationId xmlns:a16="http://schemas.microsoft.com/office/drawing/2014/main" id="{FFDA189D-222C-1443-856D-7A608CA88C95}"/>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117">
                <a:extLst>
                  <a:ext uri="{FF2B5EF4-FFF2-40B4-BE49-F238E27FC236}">
                    <a16:creationId xmlns:a16="http://schemas.microsoft.com/office/drawing/2014/main" id="{642BB264-137D-E643-AE9B-8AA6D9E21B0C}"/>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Freeform 118">
                <a:extLst>
                  <a:ext uri="{FF2B5EF4-FFF2-40B4-BE49-F238E27FC236}">
                    <a16:creationId xmlns:a16="http://schemas.microsoft.com/office/drawing/2014/main" id="{786FF02A-1562-3745-ABB9-0D40C7DEF61E}"/>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Freeform 119">
                <a:extLst>
                  <a:ext uri="{FF2B5EF4-FFF2-40B4-BE49-F238E27FC236}">
                    <a16:creationId xmlns:a16="http://schemas.microsoft.com/office/drawing/2014/main" id="{DEC12CCB-8331-9F49-BF6A-94DF11B7CB19}"/>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1" name="Group 120">
            <a:extLst>
              <a:ext uri="{FF2B5EF4-FFF2-40B4-BE49-F238E27FC236}">
                <a16:creationId xmlns:a16="http://schemas.microsoft.com/office/drawing/2014/main" id="{9932E1A1-9866-4149-B71C-D56584CCE488}"/>
              </a:ext>
            </a:extLst>
          </p:cNvPr>
          <p:cNvGrpSpPr/>
          <p:nvPr/>
        </p:nvGrpSpPr>
        <p:grpSpPr>
          <a:xfrm>
            <a:off x="8676619" y="4967420"/>
            <a:ext cx="393760" cy="218578"/>
            <a:chOff x="7493876" y="2774731"/>
            <a:chExt cx="1481958" cy="894622"/>
          </a:xfrm>
        </p:grpSpPr>
        <p:sp>
          <p:nvSpPr>
            <p:cNvPr id="122" name="Freeform 121">
              <a:extLst>
                <a:ext uri="{FF2B5EF4-FFF2-40B4-BE49-F238E27FC236}">
                  <a16:creationId xmlns:a16="http://schemas.microsoft.com/office/drawing/2014/main" id="{A60DF978-36B3-2D47-A16A-0D97C01CAFE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3" name="Oval 122">
              <a:extLst>
                <a:ext uri="{FF2B5EF4-FFF2-40B4-BE49-F238E27FC236}">
                  <a16:creationId xmlns:a16="http://schemas.microsoft.com/office/drawing/2014/main" id="{8656B286-5B4C-0D4F-9AF0-6A6CFC0099D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24" name="Group 123">
              <a:extLst>
                <a:ext uri="{FF2B5EF4-FFF2-40B4-BE49-F238E27FC236}">
                  <a16:creationId xmlns:a16="http://schemas.microsoft.com/office/drawing/2014/main" id="{CE4349E7-CC12-8D4C-8CFA-829CDA082037}"/>
                </a:ext>
              </a:extLst>
            </p:cNvPr>
            <p:cNvGrpSpPr/>
            <p:nvPr/>
          </p:nvGrpSpPr>
          <p:grpSpPr>
            <a:xfrm>
              <a:off x="7713663" y="2848339"/>
              <a:ext cx="1042107" cy="425543"/>
              <a:chOff x="7786941" y="2884917"/>
              <a:chExt cx="897649" cy="353919"/>
            </a:xfrm>
          </p:grpSpPr>
          <p:sp>
            <p:nvSpPr>
              <p:cNvPr id="125" name="Freeform 124">
                <a:extLst>
                  <a:ext uri="{FF2B5EF4-FFF2-40B4-BE49-F238E27FC236}">
                    <a16:creationId xmlns:a16="http://schemas.microsoft.com/office/drawing/2014/main" id="{AD86C2F1-D4F0-7948-9E05-62E1C42CC8F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Freeform 125">
                <a:extLst>
                  <a:ext uri="{FF2B5EF4-FFF2-40B4-BE49-F238E27FC236}">
                    <a16:creationId xmlns:a16="http://schemas.microsoft.com/office/drawing/2014/main" id="{6224715B-0FC5-9E49-B361-2A29A286F3C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Freeform 126">
                <a:extLst>
                  <a:ext uri="{FF2B5EF4-FFF2-40B4-BE49-F238E27FC236}">
                    <a16:creationId xmlns:a16="http://schemas.microsoft.com/office/drawing/2014/main" id="{7CA2DA9C-2B13-214E-ACD2-0EA76BA8301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Freeform 127">
                <a:extLst>
                  <a:ext uri="{FF2B5EF4-FFF2-40B4-BE49-F238E27FC236}">
                    <a16:creationId xmlns:a16="http://schemas.microsoft.com/office/drawing/2014/main" id="{8C4A6B5C-46E6-5E4D-96C8-1C3F87F0387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9" name="Group 128">
            <a:extLst>
              <a:ext uri="{FF2B5EF4-FFF2-40B4-BE49-F238E27FC236}">
                <a16:creationId xmlns:a16="http://schemas.microsoft.com/office/drawing/2014/main" id="{0E1D7EA0-6DA2-8D43-8279-78C750CFC172}"/>
              </a:ext>
            </a:extLst>
          </p:cNvPr>
          <p:cNvGrpSpPr/>
          <p:nvPr/>
        </p:nvGrpSpPr>
        <p:grpSpPr>
          <a:xfrm>
            <a:off x="8311520" y="5194433"/>
            <a:ext cx="309740" cy="190838"/>
            <a:chOff x="3668110" y="2448910"/>
            <a:chExt cx="3794234" cy="2165130"/>
          </a:xfrm>
        </p:grpSpPr>
        <p:sp>
          <p:nvSpPr>
            <p:cNvPr id="130" name="Rectangle 129">
              <a:extLst>
                <a:ext uri="{FF2B5EF4-FFF2-40B4-BE49-F238E27FC236}">
                  <a16:creationId xmlns:a16="http://schemas.microsoft.com/office/drawing/2014/main" id="{3632348E-CBF0-8F4E-B1C0-FA5E7B140362}"/>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Freeform 130">
              <a:extLst>
                <a:ext uri="{FF2B5EF4-FFF2-40B4-BE49-F238E27FC236}">
                  <a16:creationId xmlns:a16="http://schemas.microsoft.com/office/drawing/2014/main" id="{9E6F91D8-1A83-2A42-AC0B-AD8F10B7EF35}"/>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2" name="Group 131">
              <a:extLst>
                <a:ext uri="{FF2B5EF4-FFF2-40B4-BE49-F238E27FC236}">
                  <a16:creationId xmlns:a16="http://schemas.microsoft.com/office/drawing/2014/main" id="{941E3EF0-51B2-C349-B41E-2A6C5F46D905}"/>
                </a:ext>
              </a:extLst>
            </p:cNvPr>
            <p:cNvGrpSpPr/>
            <p:nvPr/>
          </p:nvGrpSpPr>
          <p:grpSpPr>
            <a:xfrm>
              <a:off x="3941378" y="2603243"/>
              <a:ext cx="3202061" cy="1066110"/>
              <a:chOff x="7939341" y="3037317"/>
              <a:chExt cx="897649" cy="353919"/>
            </a:xfrm>
          </p:grpSpPr>
          <p:sp>
            <p:nvSpPr>
              <p:cNvPr id="133" name="Freeform 132">
                <a:extLst>
                  <a:ext uri="{FF2B5EF4-FFF2-40B4-BE49-F238E27FC236}">
                    <a16:creationId xmlns:a16="http://schemas.microsoft.com/office/drawing/2014/main" id="{C7403B7C-7FA1-3F40-B91E-B9311B3831C3}"/>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2456F695-074E-CC4D-8221-531E7EA3A74D}"/>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Freeform 134">
                <a:extLst>
                  <a:ext uri="{FF2B5EF4-FFF2-40B4-BE49-F238E27FC236}">
                    <a16:creationId xmlns:a16="http://schemas.microsoft.com/office/drawing/2014/main" id="{224A04C3-C296-1C4B-BBD4-CDE7083CB1D5}"/>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a:extLst>
                  <a:ext uri="{FF2B5EF4-FFF2-40B4-BE49-F238E27FC236}">
                    <a16:creationId xmlns:a16="http://schemas.microsoft.com/office/drawing/2014/main" id="{5BBAC641-21BF-8B45-BB54-F143F77A1556}"/>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37" name="Group 136">
            <a:extLst>
              <a:ext uri="{FF2B5EF4-FFF2-40B4-BE49-F238E27FC236}">
                <a16:creationId xmlns:a16="http://schemas.microsoft.com/office/drawing/2014/main" id="{93BC347E-C394-3042-B2F7-B3F23FAEAB95}"/>
              </a:ext>
            </a:extLst>
          </p:cNvPr>
          <p:cNvGrpSpPr/>
          <p:nvPr/>
        </p:nvGrpSpPr>
        <p:grpSpPr>
          <a:xfrm>
            <a:off x="8439827" y="2812309"/>
            <a:ext cx="353678" cy="168275"/>
            <a:chOff x="7493876" y="2774731"/>
            <a:chExt cx="1481958" cy="894622"/>
          </a:xfrm>
        </p:grpSpPr>
        <p:sp>
          <p:nvSpPr>
            <p:cNvPr id="138" name="Freeform 137">
              <a:extLst>
                <a:ext uri="{FF2B5EF4-FFF2-40B4-BE49-F238E27FC236}">
                  <a16:creationId xmlns:a16="http://schemas.microsoft.com/office/drawing/2014/main" id="{E2A87F28-E662-7843-88D6-0813EE7C9C7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9" name="Oval 138">
              <a:extLst>
                <a:ext uri="{FF2B5EF4-FFF2-40B4-BE49-F238E27FC236}">
                  <a16:creationId xmlns:a16="http://schemas.microsoft.com/office/drawing/2014/main" id="{7F5A88D5-7F33-C641-91D0-89A14D0320A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0" name="Group 139">
              <a:extLst>
                <a:ext uri="{FF2B5EF4-FFF2-40B4-BE49-F238E27FC236}">
                  <a16:creationId xmlns:a16="http://schemas.microsoft.com/office/drawing/2014/main" id="{F27C385B-C23A-9D47-A881-792955281F4B}"/>
                </a:ext>
              </a:extLst>
            </p:cNvPr>
            <p:cNvGrpSpPr/>
            <p:nvPr/>
          </p:nvGrpSpPr>
          <p:grpSpPr>
            <a:xfrm>
              <a:off x="7713663" y="2848339"/>
              <a:ext cx="1042107" cy="425543"/>
              <a:chOff x="7786941" y="2884917"/>
              <a:chExt cx="897649" cy="353919"/>
            </a:xfrm>
          </p:grpSpPr>
          <p:sp>
            <p:nvSpPr>
              <p:cNvPr id="141" name="Freeform 140">
                <a:extLst>
                  <a:ext uri="{FF2B5EF4-FFF2-40B4-BE49-F238E27FC236}">
                    <a16:creationId xmlns:a16="http://schemas.microsoft.com/office/drawing/2014/main" id="{1AAAA0E5-7CFA-D644-ADAB-E7BF68F3D3B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141">
                <a:extLst>
                  <a:ext uri="{FF2B5EF4-FFF2-40B4-BE49-F238E27FC236}">
                    <a16:creationId xmlns:a16="http://schemas.microsoft.com/office/drawing/2014/main" id="{751DAA20-67FB-F046-A058-83AEFE0E26C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142">
                <a:extLst>
                  <a:ext uri="{FF2B5EF4-FFF2-40B4-BE49-F238E27FC236}">
                    <a16:creationId xmlns:a16="http://schemas.microsoft.com/office/drawing/2014/main" id="{0C03FD79-9BD7-DD42-AC59-6C4F96612AC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143">
                <a:extLst>
                  <a:ext uri="{FF2B5EF4-FFF2-40B4-BE49-F238E27FC236}">
                    <a16:creationId xmlns:a16="http://schemas.microsoft.com/office/drawing/2014/main" id="{A4610651-9548-304A-8A63-B930DF62228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45" name="Group 144">
            <a:extLst>
              <a:ext uri="{FF2B5EF4-FFF2-40B4-BE49-F238E27FC236}">
                <a16:creationId xmlns:a16="http://schemas.microsoft.com/office/drawing/2014/main" id="{8ECEC947-F5C8-414B-A56E-EBE5DFFEDB1C}"/>
              </a:ext>
            </a:extLst>
          </p:cNvPr>
          <p:cNvGrpSpPr/>
          <p:nvPr/>
        </p:nvGrpSpPr>
        <p:grpSpPr>
          <a:xfrm>
            <a:off x="8050070" y="3965994"/>
            <a:ext cx="354986" cy="175668"/>
            <a:chOff x="7493876" y="2774731"/>
            <a:chExt cx="1481958" cy="894622"/>
          </a:xfrm>
        </p:grpSpPr>
        <p:sp>
          <p:nvSpPr>
            <p:cNvPr id="146" name="Freeform 145">
              <a:extLst>
                <a:ext uri="{FF2B5EF4-FFF2-40B4-BE49-F238E27FC236}">
                  <a16:creationId xmlns:a16="http://schemas.microsoft.com/office/drawing/2014/main" id="{86294923-1C02-5240-95DE-EA2186392E2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2AB3674D-1CCE-274D-BF8E-CEFECF766B3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86166535-C584-C14C-9137-7498CC96E8FD}"/>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17514CA1-86B8-BA44-B4A0-0CEB1F62C26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D28E726-BB5D-5644-9E9D-DEEB2E0B1FF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BDE8E149-5BA9-CB4C-9AC6-1EED7308D87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BAF1B228-D777-8846-8B1B-6476F6C2AA6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3" name="Group 152">
            <a:extLst>
              <a:ext uri="{FF2B5EF4-FFF2-40B4-BE49-F238E27FC236}">
                <a16:creationId xmlns:a16="http://schemas.microsoft.com/office/drawing/2014/main" id="{419BFD2C-DE5F-0C45-B636-6597FE43775F}"/>
              </a:ext>
            </a:extLst>
          </p:cNvPr>
          <p:cNvGrpSpPr/>
          <p:nvPr/>
        </p:nvGrpSpPr>
        <p:grpSpPr>
          <a:xfrm>
            <a:off x="10884085" y="3601365"/>
            <a:ext cx="170989" cy="97052"/>
            <a:chOff x="7493876" y="2774731"/>
            <a:chExt cx="1481958" cy="894622"/>
          </a:xfrm>
        </p:grpSpPr>
        <p:sp>
          <p:nvSpPr>
            <p:cNvPr id="154" name="Freeform 153">
              <a:extLst>
                <a:ext uri="{FF2B5EF4-FFF2-40B4-BE49-F238E27FC236}">
                  <a16:creationId xmlns:a16="http://schemas.microsoft.com/office/drawing/2014/main" id="{58D0A013-957C-4B4E-8B83-D6592094AC1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5" name="Oval 154">
              <a:extLst>
                <a:ext uri="{FF2B5EF4-FFF2-40B4-BE49-F238E27FC236}">
                  <a16:creationId xmlns:a16="http://schemas.microsoft.com/office/drawing/2014/main" id="{F7DC0323-148A-714F-A6FC-9ADB6FB12895}"/>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56" name="Group 155">
              <a:extLst>
                <a:ext uri="{FF2B5EF4-FFF2-40B4-BE49-F238E27FC236}">
                  <a16:creationId xmlns:a16="http://schemas.microsoft.com/office/drawing/2014/main" id="{2B6897F2-F6E6-A049-A1D9-17378B713B31}"/>
                </a:ext>
              </a:extLst>
            </p:cNvPr>
            <p:cNvGrpSpPr/>
            <p:nvPr/>
          </p:nvGrpSpPr>
          <p:grpSpPr>
            <a:xfrm>
              <a:off x="7713663" y="2848339"/>
              <a:ext cx="1042107" cy="425543"/>
              <a:chOff x="7786941" y="2884917"/>
              <a:chExt cx="897649" cy="353919"/>
            </a:xfrm>
          </p:grpSpPr>
          <p:sp>
            <p:nvSpPr>
              <p:cNvPr id="157" name="Freeform 156">
                <a:extLst>
                  <a:ext uri="{FF2B5EF4-FFF2-40B4-BE49-F238E27FC236}">
                    <a16:creationId xmlns:a16="http://schemas.microsoft.com/office/drawing/2014/main" id="{0F6ACC7A-4B31-AF42-A472-F972FEE8139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Freeform 157">
                <a:extLst>
                  <a:ext uri="{FF2B5EF4-FFF2-40B4-BE49-F238E27FC236}">
                    <a16:creationId xmlns:a16="http://schemas.microsoft.com/office/drawing/2014/main" id="{0CE6B10E-CA3E-D444-AB50-17DAB7CAD2C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Freeform 158">
                <a:extLst>
                  <a:ext uri="{FF2B5EF4-FFF2-40B4-BE49-F238E27FC236}">
                    <a16:creationId xmlns:a16="http://schemas.microsoft.com/office/drawing/2014/main" id="{E3B2228D-5BAA-EC47-BEFB-CB31458923D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Freeform 159">
                <a:extLst>
                  <a:ext uri="{FF2B5EF4-FFF2-40B4-BE49-F238E27FC236}">
                    <a16:creationId xmlns:a16="http://schemas.microsoft.com/office/drawing/2014/main" id="{B7729E0C-173F-C14A-AEF0-A4EC382A521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1" name="Group 160">
            <a:extLst>
              <a:ext uri="{FF2B5EF4-FFF2-40B4-BE49-F238E27FC236}">
                <a16:creationId xmlns:a16="http://schemas.microsoft.com/office/drawing/2014/main" id="{0F65CB9E-D1E1-5348-9E59-69DA1CEF2123}"/>
              </a:ext>
            </a:extLst>
          </p:cNvPr>
          <p:cNvGrpSpPr/>
          <p:nvPr/>
        </p:nvGrpSpPr>
        <p:grpSpPr>
          <a:xfrm>
            <a:off x="10410609" y="3496138"/>
            <a:ext cx="353678" cy="198344"/>
            <a:chOff x="7493876" y="2774731"/>
            <a:chExt cx="1481958" cy="894622"/>
          </a:xfrm>
        </p:grpSpPr>
        <p:sp>
          <p:nvSpPr>
            <p:cNvPr id="162" name="Freeform 161">
              <a:extLst>
                <a:ext uri="{FF2B5EF4-FFF2-40B4-BE49-F238E27FC236}">
                  <a16:creationId xmlns:a16="http://schemas.microsoft.com/office/drawing/2014/main" id="{21DBEC0A-03A5-5849-AD80-43903CE8F98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63" name="Oval 162">
              <a:extLst>
                <a:ext uri="{FF2B5EF4-FFF2-40B4-BE49-F238E27FC236}">
                  <a16:creationId xmlns:a16="http://schemas.microsoft.com/office/drawing/2014/main" id="{093155A2-B6DA-E04B-931F-EAE90D03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64" name="Group 163">
              <a:extLst>
                <a:ext uri="{FF2B5EF4-FFF2-40B4-BE49-F238E27FC236}">
                  <a16:creationId xmlns:a16="http://schemas.microsoft.com/office/drawing/2014/main" id="{3931AF15-7062-194D-9D41-4344D0DE6CAC}"/>
                </a:ext>
              </a:extLst>
            </p:cNvPr>
            <p:cNvGrpSpPr/>
            <p:nvPr/>
          </p:nvGrpSpPr>
          <p:grpSpPr>
            <a:xfrm>
              <a:off x="7713663" y="2848339"/>
              <a:ext cx="1042107" cy="425543"/>
              <a:chOff x="7786941" y="2884917"/>
              <a:chExt cx="897649" cy="353919"/>
            </a:xfrm>
          </p:grpSpPr>
          <p:sp>
            <p:nvSpPr>
              <p:cNvPr id="165" name="Freeform 164">
                <a:extLst>
                  <a:ext uri="{FF2B5EF4-FFF2-40B4-BE49-F238E27FC236}">
                    <a16:creationId xmlns:a16="http://schemas.microsoft.com/office/drawing/2014/main" id="{FDC26AF1-24F2-5D45-AB87-61683E4E252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Freeform 165">
                <a:extLst>
                  <a:ext uri="{FF2B5EF4-FFF2-40B4-BE49-F238E27FC236}">
                    <a16:creationId xmlns:a16="http://schemas.microsoft.com/office/drawing/2014/main" id="{4EC90C20-8D53-0646-9F93-F00306B71CA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Freeform 166">
                <a:extLst>
                  <a:ext uri="{FF2B5EF4-FFF2-40B4-BE49-F238E27FC236}">
                    <a16:creationId xmlns:a16="http://schemas.microsoft.com/office/drawing/2014/main" id="{49493643-4525-FD45-A56C-AE765396C56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Freeform 167">
                <a:extLst>
                  <a:ext uri="{FF2B5EF4-FFF2-40B4-BE49-F238E27FC236}">
                    <a16:creationId xmlns:a16="http://schemas.microsoft.com/office/drawing/2014/main" id="{0824CC9D-76C8-2749-A791-F65C4F3ACA4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9" name="Group 168">
            <a:extLst>
              <a:ext uri="{FF2B5EF4-FFF2-40B4-BE49-F238E27FC236}">
                <a16:creationId xmlns:a16="http://schemas.microsoft.com/office/drawing/2014/main" id="{CFBE87F9-CE91-5943-9D77-D8B9227384AC}"/>
              </a:ext>
            </a:extLst>
          </p:cNvPr>
          <p:cNvGrpSpPr/>
          <p:nvPr/>
        </p:nvGrpSpPr>
        <p:grpSpPr>
          <a:xfrm>
            <a:off x="9948724" y="2202292"/>
            <a:ext cx="353678" cy="198344"/>
            <a:chOff x="7493876" y="2774731"/>
            <a:chExt cx="1481958" cy="894622"/>
          </a:xfrm>
        </p:grpSpPr>
        <p:sp>
          <p:nvSpPr>
            <p:cNvPr id="170" name="Freeform 169">
              <a:extLst>
                <a:ext uri="{FF2B5EF4-FFF2-40B4-BE49-F238E27FC236}">
                  <a16:creationId xmlns:a16="http://schemas.microsoft.com/office/drawing/2014/main" id="{4F167397-FDB8-4A4D-A599-63F4111F181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1" name="Oval 170">
              <a:extLst>
                <a:ext uri="{FF2B5EF4-FFF2-40B4-BE49-F238E27FC236}">
                  <a16:creationId xmlns:a16="http://schemas.microsoft.com/office/drawing/2014/main" id="{08DCFDBA-4FB5-AE49-968D-A9F0C84D1CA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72" name="Group 171">
              <a:extLst>
                <a:ext uri="{FF2B5EF4-FFF2-40B4-BE49-F238E27FC236}">
                  <a16:creationId xmlns:a16="http://schemas.microsoft.com/office/drawing/2014/main" id="{185146B5-C4CC-CF42-8938-46F3C689B49E}"/>
                </a:ext>
              </a:extLst>
            </p:cNvPr>
            <p:cNvGrpSpPr/>
            <p:nvPr/>
          </p:nvGrpSpPr>
          <p:grpSpPr>
            <a:xfrm>
              <a:off x="7713663" y="2848339"/>
              <a:ext cx="1042107" cy="425543"/>
              <a:chOff x="7786941" y="2884917"/>
              <a:chExt cx="897649" cy="353919"/>
            </a:xfrm>
          </p:grpSpPr>
          <p:sp>
            <p:nvSpPr>
              <p:cNvPr id="173" name="Freeform 172">
                <a:extLst>
                  <a:ext uri="{FF2B5EF4-FFF2-40B4-BE49-F238E27FC236}">
                    <a16:creationId xmlns:a16="http://schemas.microsoft.com/office/drawing/2014/main" id="{A7227274-32EF-074A-9791-2B53B212E4B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Freeform 173">
                <a:extLst>
                  <a:ext uri="{FF2B5EF4-FFF2-40B4-BE49-F238E27FC236}">
                    <a16:creationId xmlns:a16="http://schemas.microsoft.com/office/drawing/2014/main" id="{201B35B0-4270-0A43-B1CB-1EA6DEBA0A3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Freeform 174">
                <a:extLst>
                  <a:ext uri="{FF2B5EF4-FFF2-40B4-BE49-F238E27FC236}">
                    <a16:creationId xmlns:a16="http://schemas.microsoft.com/office/drawing/2014/main" id="{F7956E94-C156-C749-894C-3962EFA64DC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Freeform 175">
                <a:extLst>
                  <a:ext uri="{FF2B5EF4-FFF2-40B4-BE49-F238E27FC236}">
                    <a16:creationId xmlns:a16="http://schemas.microsoft.com/office/drawing/2014/main" id="{30545111-AB10-544C-A7FB-8905D7E84A0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77" name="Group 176">
            <a:extLst>
              <a:ext uri="{FF2B5EF4-FFF2-40B4-BE49-F238E27FC236}">
                <a16:creationId xmlns:a16="http://schemas.microsoft.com/office/drawing/2014/main" id="{6D2B1BF7-15E3-B642-B1ED-14A585EC5A4E}"/>
              </a:ext>
            </a:extLst>
          </p:cNvPr>
          <p:cNvGrpSpPr/>
          <p:nvPr/>
        </p:nvGrpSpPr>
        <p:grpSpPr>
          <a:xfrm>
            <a:off x="10527214" y="2613367"/>
            <a:ext cx="353678" cy="198344"/>
            <a:chOff x="7493876" y="2774731"/>
            <a:chExt cx="1481958" cy="894622"/>
          </a:xfrm>
        </p:grpSpPr>
        <p:sp>
          <p:nvSpPr>
            <p:cNvPr id="178" name="Freeform 177">
              <a:extLst>
                <a:ext uri="{FF2B5EF4-FFF2-40B4-BE49-F238E27FC236}">
                  <a16:creationId xmlns:a16="http://schemas.microsoft.com/office/drawing/2014/main" id="{FC3BC896-EAF3-B44C-A223-0B61ADD448A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9" name="Oval 178">
              <a:extLst>
                <a:ext uri="{FF2B5EF4-FFF2-40B4-BE49-F238E27FC236}">
                  <a16:creationId xmlns:a16="http://schemas.microsoft.com/office/drawing/2014/main" id="{A1FDE8F7-458E-F043-99FF-74BB3A94040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0" name="Group 179">
              <a:extLst>
                <a:ext uri="{FF2B5EF4-FFF2-40B4-BE49-F238E27FC236}">
                  <a16:creationId xmlns:a16="http://schemas.microsoft.com/office/drawing/2014/main" id="{FF87486C-C62D-A04E-BD6D-5E7B286D0987}"/>
                </a:ext>
              </a:extLst>
            </p:cNvPr>
            <p:cNvGrpSpPr/>
            <p:nvPr/>
          </p:nvGrpSpPr>
          <p:grpSpPr>
            <a:xfrm>
              <a:off x="7713663" y="2848339"/>
              <a:ext cx="1042107" cy="425543"/>
              <a:chOff x="7786941" y="2884917"/>
              <a:chExt cx="897649" cy="353919"/>
            </a:xfrm>
          </p:grpSpPr>
          <p:sp>
            <p:nvSpPr>
              <p:cNvPr id="181" name="Freeform 180">
                <a:extLst>
                  <a:ext uri="{FF2B5EF4-FFF2-40B4-BE49-F238E27FC236}">
                    <a16:creationId xmlns:a16="http://schemas.microsoft.com/office/drawing/2014/main" id="{DEDB6C40-CF6A-E547-8BC1-635D2DC438F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 name="Freeform 181">
                <a:extLst>
                  <a:ext uri="{FF2B5EF4-FFF2-40B4-BE49-F238E27FC236}">
                    <a16:creationId xmlns:a16="http://schemas.microsoft.com/office/drawing/2014/main" id="{B7776C1D-06CD-5245-AF82-92665409A00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Freeform 182">
                <a:extLst>
                  <a:ext uri="{FF2B5EF4-FFF2-40B4-BE49-F238E27FC236}">
                    <a16:creationId xmlns:a16="http://schemas.microsoft.com/office/drawing/2014/main" id="{2D893366-435F-C043-8ADD-35A96EC80B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 name="Freeform 183">
                <a:extLst>
                  <a:ext uri="{FF2B5EF4-FFF2-40B4-BE49-F238E27FC236}">
                    <a16:creationId xmlns:a16="http://schemas.microsoft.com/office/drawing/2014/main" id="{5246B375-EFFF-874C-BA50-6516A502F0C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5" name="Group 184">
            <a:extLst>
              <a:ext uri="{FF2B5EF4-FFF2-40B4-BE49-F238E27FC236}">
                <a16:creationId xmlns:a16="http://schemas.microsoft.com/office/drawing/2014/main" id="{F0711763-C567-4040-ABFB-F5C34597A154}"/>
              </a:ext>
            </a:extLst>
          </p:cNvPr>
          <p:cNvGrpSpPr/>
          <p:nvPr/>
        </p:nvGrpSpPr>
        <p:grpSpPr>
          <a:xfrm>
            <a:off x="10643825" y="2107963"/>
            <a:ext cx="353678" cy="198344"/>
            <a:chOff x="7493876" y="2774731"/>
            <a:chExt cx="1481958" cy="894622"/>
          </a:xfrm>
        </p:grpSpPr>
        <p:sp>
          <p:nvSpPr>
            <p:cNvPr id="186" name="Freeform 185">
              <a:extLst>
                <a:ext uri="{FF2B5EF4-FFF2-40B4-BE49-F238E27FC236}">
                  <a16:creationId xmlns:a16="http://schemas.microsoft.com/office/drawing/2014/main" id="{7F38627D-7A2B-A841-8C69-850F7253A2D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87" name="Oval 186">
              <a:extLst>
                <a:ext uri="{FF2B5EF4-FFF2-40B4-BE49-F238E27FC236}">
                  <a16:creationId xmlns:a16="http://schemas.microsoft.com/office/drawing/2014/main" id="{8FB71122-C2F0-3B40-A94F-7E95B02A39D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8" name="Group 187">
              <a:extLst>
                <a:ext uri="{FF2B5EF4-FFF2-40B4-BE49-F238E27FC236}">
                  <a16:creationId xmlns:a16="http://schemas.microsoft.com/office/drawing/2014/main" id="{3A5D9C3E-2D7E-A54F-9A93-7708DD147DB1}"/>
                </a:ext>
              </a:extLst>
            </p:cNvPr>
            <p:cNvGrpSpPr/>
            <p:nvPr/>
          </p:nvGrpSpPr>
          <p:grpSpPr>
            <a:xfrm>
              <a:off x="7713663" y="2848339"/>
              <a:ext cx="1042107" cy="425543"/>
              <a:chOff x="7786941" y="2884917"/>
              <a:chExt cx="897649" cy="353919"/>
            </a:xfrm>
          </p:grpSpPr>
          <p:sp>
            <p:nvSpPr>
              <p:cNvPr id="189" name="Freeform 188">
                <a:extLst>
                  <a:ext uri="{FF2B5EF4-FFF2-40B4-BE49-F238E27FC236}">
                    <a16:creationId xmlns:a16="http://schemas.microsoft.com/office/drawing/2014/main" id="{2B3C3A91-863F-E54F-BCBF-83530898F04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Freeform 189">
                <a:extLst>
                  <a:ext uri="{FF2B5EF4-FFF2-40B4-BE49-F238E27FC236}">
                    <a16:creationId xmlns:a16="http://schemas.microsoft.com/office/drawing/2014/main" id="{E03CE2E4-33A0-7443-968B-028BF2FEAFC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Freeform 190">
                <a:extLst>
                  <a:ext uri="{FF2B5EF4-FFF2-40B4-BE49-F238E27FC236}">
                    <a16:creationId xmlns:a16="http://schemas.microsoft.com/office/drawing/2014/main" id="{92376DD9-E3A6-0B4A-97CB-7FDA6023E44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Freeform 191">
                <a:extLst>
                  <a:ext uri="{FF2B5EF4-FFF2-40B4-BE49-F238E27FC236}">
                    <a16:creationId xmlns:a16="http://schemas.microsoft.com/office/drawing/2014/main" id="{18E42DD9-0888-4A41-A186-22087D773FC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93" name="Group 192">
            <a:extLst>
              <a:ext uri="{FF2B5EF4-FFF2-40B4-BE49-F238E27FC236}">
                <a16:creationId xmlns:a16="http://schemas.microsoft.com/office/drawing/2014/main" id="{E38FF4C3-D0A2-D548-89C0-C35D3E53032F}"/>
              </a:ext>
            </a:extLst>
          </p:cNvPr>
          <p:cNvGrpSpPr/>
          <p:nvPr/>
        </p:nvGrpSpPr>
        <p:grpSpPr>
          <a:xfrm>
            <a:off x="9098788" y="3956624"/>
            <a:ext cx="367224" cy="240304"/>
            <a:chOff x="7493876" y="2774731"/>
            <a:chExt cx="1481958" cy="894622"/>
          </a:xfrm>
        </p:grpSpPr>
        <p:sp>
          <p:nvSpPr>
            <p:cNvPr id="194" name="Freeform 193">
              <a:extLst>
                <a:ext uri="{FF2B5EF4-FFF2-40B4-BE49-F238E27FC236}">
                  <a16:creationId xmlns:a16="http://schemas.microsoft.com/office/drawing/2014/main" id="{027716F5-6A2D-404B-ADB2-50CDACB0206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5" name="Oval 194">
              <a:extLst>
                <a:ext uri="{FF2B5EF4-FFF2-40B4-BE49-F238E27FC236}">
                  <a16:creationId xmlns:a16="http://schemas.microsoft.com/office/drawing/2014/main" id="{C3297389-072E-FE41-B64F-4D54440AB36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96" name="Group 195">
              <a:extLst>
                <a:ext uri="{FF2B5EF4-FFF2-40B4-BE49-F238E27FC236}">
                  <a16:creationId xmlns:a16="http://schemas.microsoft.com/office/drawing/2014/main" id="{36323224-311B-EE47-BE36-F2BE4EA6BC7F}"/>
                </a:ext>
              </a:extLst>
            </p:cNvPr>
            <p:cNvGrpSpPr/>
            <p:nvPr/>
          </p:nvGrpSpPr>
          <p:grpSpPr>
            <a:xfrm>
              <a:off x="7713663" y="2848339"/>
              <a:ext cx="1042107" cy="425543"/>
              <a:chOff x="7786941" y="2884917"/>
              <a:chExt cx="897649" cy="353919"/>
            </a:xfrm>
          </p:grpSpPr>
          <p:sp>
            <p:nvSpPr>
              <p:cNvPr id="197" name="Freeform 196">
                <a:extLst>
                  <a:ext uri="{FF2B5EF4-FFF2-40B4-BE49-F238E27FC236}">
                    <a16:creationId xmlns:a16="http://schemas.microsoft.com/office/drawing/2014/main" id="{BD802D6F-DAFD-DC41-83D1-DF0F4A2A794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 name="Freeform 197">
                <a:extLst>
                  <a:ext uri="{FF2B5EF4-FFF2-40B4-BE49-F238E27FC236}">
                    <a16:creationId xmlns:a16="http://schemas.microsoft.com/office/drawing/2014/main" id="{2CE211BA-1FF8-2548-A6C8-5CD1E12C3E1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Freeform 198">
                <a:extLst>
                  <a:ext uri="{FF2B5EF4-FFF2-40B4-BE49-F238E27FC236}">
                    <a16:creationId xmlns:a16="http://schemas.microsoft.com/office/drawing/2014/main" id="{D363DDD6-C621-F146-B8DA-4A9DDE186BE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Freeform 199">
                <a:extLst>
                  <a:ext uri="{FF2B5EF4-FFF2-40B4-BE49-F238E27FC236}">
                    <a16:creationId xmlns:a16="http://schemas.microsoft.com/office/drawing/2014/main" id="{BB3402A2-EE9C-A240-899D-8BDF14CF432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01" name="Group 200">
            <a:extLst>
              <a:ext uri="{FF2B5EF4-FFF2-40B4-BE49-F238E27FC236}">
                <a16:creationId xmlns:a16="http://schemas.microsoft.com/office/drawing/2014/main" id="{F6C05161-17CC-4047-8DD1-B9901ECF6386}"/>
              </a:ext>
            </a:extLst>
          </p:cNvPr>
          <p:cNvGrpSpPr/>
          <p:nvPr/>
        </p:nvGrpSpPr>
        <p:grpSpPr>
          <a:xfrm>
            <a:off x="9980126" y="2661565"/>
            <a:ext cx="353678" cy="198344"/>
            <a:chOff x="7493876" y="2774731"/>
            <a:chExt cx="1481958" cy="894622"/>
          </a:xfrm>
        </p:grpSpPr>
        <p:sp>
          <p:nvSpPr>
            <p:cNvPr id="202" name="Freeform 201">
              <a:extLst>
                <a:ext uri="{FF2B5EF4-FFF2-40B4-BE49-F238E27FC236}">
                  <a16:creationId xmlns:a16="http://schemas.microsoft.com/office/drawing/2014/main" id="{947827F3-EDEA-7A42-9B1D-083327F8DEC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03" name="Oval 202">
              <a:extLst>
                <a:ext uri="{FF2B5EF4-FFF2-40B4-BE49-F238E27FC236}">
                  <a16:creationId xmlns:a16="http://schemas.microsoft.com/office/drawing/2014/main" id="{34CC4598-569C-8B40-92BA-1D2FBE3E50F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04" name="Group 203">
              <a:extLst>
                <a:ext uri="{FF2B5EF4-FFF2-40B4-BE49-F238E27FC236}">
                  <a16:creationId xmlns:a16="http://schemas.microsoft.com/office/drawing/2014/main" id="{FC8B6594-03D2-024C-9EA4-C0C60D628F1D}"/>
                </a:ext>
              </a:extLst>
            </p:cNvPr>
            <p:cNvGrpSpPr/>
            <p:nvPr/>
          </p:nvGrpSpPr>
          <p:grpSpPr>
            <a:xfrm>
              <a:off x="7713663" y="2848339"/>
              <a:ext cx="1042107" cy="425543"/>
              <a:chOff x="7786941" y="2884917"/>
              <a:chExt cx="897649" cy="353919"/>
            </a:xfrm>
          </p:grpSpPr>
          <p:sp>
            <p:nvSpPr>
              <p:cNvPr id="205" name="Freeform 204">
                <a:extLst>
                  <a:ext uri="{FF2B5EF4-FFF2-40B4-BE49-F238E27FC236}">
                    <a16:creationId xmlns:a16="http://schemas.microsoft.com/office/drawing/2014/main" id="{1FDE0324-11E3-5145-88E9-DE61B49F2A3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Freeform 205">
                <a:extLst>
                  <a:ext uri="{FF2B5EF4-FFF2-40B4-BE49-F238E27FC236}">
                    <a16:creationId xmlns:a16="http://schemas.microsoft.com/office/drawing/2014/main" id="{C131568C-F5A3-DB44-94E2-7B887CDB264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Freeform 206">
                <a:extLst>
                  <a:ext uri="{FF2B5EF4-FFF2-40B4-BE49-F238E27FC236}">
                    <a16:creationId xmlns:a16="http://schemas.microsoft.com/office/drawing/2014/main" id="{A7EDAE1E-6998-2048-ADF9-12AD17B25B3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Freeform 207">
                <a:extLst>
                  <a:ext uri="{FF2B5EF4-FFF2-40B4-BE49-F238E27FC236}">
                    <a16:creationId xmlns:a16="http://schemas.microsoft.com/office/drawing/2014/main" id="{8FC26428-BCB7-1047-B128-BD12A87F81F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09" name="Group 208">
            <a:extLst>
              <a:ext uri="{FF2B5EF4-FFF2-40B4-BE49-F238E27FC236}">
                <a16:creationId xmlns:a16="http://schemas.microsoft.com/office/drawing/2014/main" id="{198EE3F8-E7C6-7742-BDAE-10EEB3BA9601}"/>
              </a:ext>
            </a:extLst>
          </p:cNvPr>
          <p:cNvGrpSpPr/>
          <p:nvPr/>
        </p:nvGrpSpPr>
        <p:grpSpPr>
          <a:xfrm>
            <a:off x="9497138" y="3394032"/>
            <a:ext cx="367224" cy="240304"/>
            <a:chOff x="7493876" y="2774731"/>
            <a:chExt cx="1481958" cy="894622"/>
          </a:xfrm>
        </p:grpSpPr>
        <p:sp>
          <p:nvSpPr>
            <p:cNvPr id="210" name="Freeform 209">
              <a:extLst>
                <a:ext uri="{FF2B5EF4-FFF2-40B4-BE49-F238E27FC236}">
                  <a16:creationId xmlns:a16="http://schemas.microsoft.com/office/drawing/2014/main" id="{7A2B8EB1-241A-C04E-9EA1-495DCDBCB17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1" name="Oval 210">
              <a:extLst>
                <a:ext uri="{FF2B5EF4-FFF2-40B4-BE49-F238E27FC236}">
                  <a16:creationId xmlns:a16="http://schemas.microsoft.com/office/drawing/2014/main" id="{0B3245D7-5441-9648-A36A-661C2ACB572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12" name="Group 211">
              <a:extLst>
                <a:ext uri="{FF2B5EF4-FFF2-40B4-BE49-F238E27FC236}">
                  <a16:creationId xmlns:a16="http://schemas.microsoft.com/office/drawing/2014/main" id="{86F28103-141B-154E-A362-409B3111D184}"/>
                </a:ext>
              </a:extLst>
            </p:cNvPr>
            <p:cNvGrpSpPr/>
            <p:nvPr/>
          </p:nvGrpSpPr>
          <p:grpSpPr>
            <a:xfrm>
              <a:off x="7713663" y="2848339"/>
              <a:ext cx="1042107" cy="425543"/>
              <a:chOff x="7786941" y="2884917"/>
              <a:chExt cx="897649" cy="353919"/>
            </a:xfrm>
          </p:grpSpPr>
          <p:sp>
            <p:nvSpPr>
              <p:cNvPr id="213" name="Freeform 212">
                <a:extLst>
                  <a:ext uri="{FF2B5EF4-FFF2-40B4-BE49-F238E27FC236}">
                    <a16:creationId xmlns:a16="http://schemas.microsoft.com/office/drawing/2014/main" id="{2F7A2BEC-77A9-6D41-8098-B64A792EA0B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Freeform 213">
                <a:extLst>
                  <a:ext uri="{FF2B5EF4-FFF2-40B4-BE49-F238E27FC236}">
                    <a16:creationId xmlns:a16="http://schemas.microsoft.com/office/drawing/2014/main" id="{7DED57CD-47F8-9D45-9600-A0BEEC97682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Freeform 214">
                <a:extLst>
                  <a:ext uri="{FF2B5EF4-FFF2-40B4-BE49-F238E27FC236}">
                    <a16:creationId xmlns:a16="http://schemas.microsoft.com/office/drawing/2014/main" id="{210D30D1-E5F0-E44B-A795-D0F4E795F9A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Freeform 215">
                <a:extLst>
                  <a:ext uri="{FF2B5EF4-FFF2-40B4-BE49-F238E27FC236}">
                    <a16:creationId xmlns:a16="http://schemas.microsoft.com/office/drawing/2014/main" id="{AC7488D5-7B56-8944-802F-C2691C3623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17" name="Group 216">
            <a:extLst>
              <a:ext uri="{FF2B5EF4-FFF2-40B4-BE49-F238E27FC236}">
                <a16:creationId xmlns:a16="http://schemas.microsoft.com/office/drawing/2014/main" id="{5123C752-3FFB-E84D-9E48-DBC9A9F48F37}"/>
              </a:ext>
            </a:extLst>
          </p:cNvPr>
          <p:cNvGrpSpPr/>
          <p:nvPr/>
        </p:nvGrpSpPr>
        <p:grpSpPr>
          <a:xfrm>
            <a:off x="9601554" y="3999763"/>
            <a:ext cx="367224" cy="240304"/>
            <a:chOff x="7493876" y="2774731"/>
            <a:chExt cx="1481958" cy="894622"/>
          </a:xfrm>
        </p:grpSpPr>
        <p:sp>
          <p:nvSpPr>
            <p:cNvPr id="218" name="Freeform 217">
              <a:extLst>
                <a:ext uri="{FF2B5EF4-FFF2-40B4-BE49-F238E27FC236}">
                  <a16:creationId xmlns:a16="http://schemas.microsoft.com/office/drawing/2014/main" id="{D524F684-301C-7542-A0A4-37573182739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9" name="Oval 218">
              <a:extLst>
                <a:ext uri="{FF2B5EF4-FFF2-40B4-BE49-F238E27FC236}">
                  <a16:creationId xmlns:a16="http://schemas.microsoft.com/office/drawing/2014/main" id="{9BF20040-D9C8-B74E-BC0D-F15797752EA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0" name="Group 219">
              <a:extLst>
                <a:ext uri="{FF2B5EF4-FFF2-40B4-BE49-F238E27FC236}">
                  <a16:creationId xmlns:a16="http://schemas.microsoft.com/office/drawing/2014/main" id="{79553B03-2EF0-1445-BD4E-875D98E58492}"/>
                </a:ext>
              </a:extLst>
            </p:cNvPr>
            <p:cNvGrpSpPr/>
            <p:nvPr/>
          </p:nvGrpSpPr>
          <p:grpSpPr>
            <a:xfrm>
              <a:off x="7713663" y="2848339"/>
              <a:ext cx="1042107" cy="425543"/>
              <a:chOff x="7786941" y="2884917"/>
              <a:chExt cx="897649" cy="353919"/>
            </a:xfrm>
          </p:grpSpPr>
          <p:sp>
            <p:nvSpPr>
              <p:cNvPr id="221" name="Freeform 220">
                <a:extLst>
                  <a:ext uri="{FF2B5EF4-FFF2-40B4-BE49-F238E27FC236}">
                    <a16:creationId xmlns:a16="http://schemas.microsoft.com/office/drawing/2014/main" id="{DAB927EA-DECF-FE4A-BE5D-802F016FB19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Freeform 221">
                <a:extLst>
                  <a:ext uri="{FF2B5EF4-FFF2-40B4-BE49-F238E27FC236}">
                    <a16:creationId xmlns:a16="http://schemas.microsoft.com/office/drawing/2014/main" id="{8F1EA0F6-ACA7-C443-A514-F770A383688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Freeform 222">
                <a:extLst>
                  <a:ext uri="{FF2B5EF4-FFF2-40B4-BE49-F238E27FC236}">
                    <a16:creationId xmlns:a16="http://schemas.microsoft.com/office/drawing/2014/main" id="{2414339B-8AC7-2444-AC70-285A203D116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4" name="Freeform 223">
                <a:extLst>
                  <a:ext uri="{FF2B5EF4-FFF2-40B4-BE49-F238E27FC236}">
                    <a16:creationId xmlns:a16="http://schemas.microsoft.com/office/drawing/2014/main" id="{AEF6DCDC-2F65-B349-B551-DC3FACF6D57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25" name="Group 224">
            <a:extLst>
              <a:ext uri="{FF2B5EF4-FFF2-40B4-BE49-F238E27FC236}">
                <a16:creationId xmlns:a16="http://schemas.microsoft.com/office/drawing/2014/main" id="{9F5D0807-95F5-B242-9940-2134E3CE864D}"/>
              </a:ext>
            </a:extLst>
          </p:cNvPr>
          <p:cNvGrpSpPr/>
          <p:nvPr/>
        </p:nvGrpSpPr>
        <p:grpSpPr>
          <a:xfrm>
            <a:off x="10375259" y="3992325"/>
            <a:ext cx="353678" cy="198344"/>
            <a:chOff x="7493876" y="2774731"/>
            <a:chExt cx="1481958" cy="894622"/>
          </a:xfrm>
        </p:grpSpPr>
        <p:sp>
          <p:nvSpPr>
            <p:cNvPr id="226" name="Freeform 225">
              <a:extLst>
                <a:ext uri="{FF2B5EF4-FFF2-40B4-BE49-F238E27FC236}">
                  <a16:creationId xmlns:a16="http://schemas.microsoft.com/office/drawing/2014/main" id="{65E7C622-0E2D-F247-B71E-DB43805F13C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7" name="Oval 226">
              <a:extLst>
                <a:ext uri="{FF2B5EF4-FFF2-40B4-BE49-F238E27FC236}">
                  <a16:creationId xmlns:a16="http://schemas.microsoft.com/office/drawing/2014/main" id="{E1DDDBA8-9328-FF4B-A036-4A8C314BC34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8" name="Group 227">
              <a:extLst>
                <a:ext uri="{FF2B5EF4-FFF2-40B4-BE49-F238E27FC236}">
                  <a16:creationId xmlns:a16="http://schemas.microsoft.com/office/drawing/2014/main" id="{FE4053D3-C37C-B247-AABC-ACB5431A3328}"/>
                </a:ext>
              </a:extLst>
            </p:cNvPr>
            <p:cNvGrpSpPr/>
            <p:nvPr/>
          </p:nvGrpSpPr>
          <p:grpSpPr>
            <a:xfrm>
              <a:off x="7713663" y="2848339"/>
              <a:ext cx="1042107" cy="425543"/>
              <a:chOff x="7786941" y="2884917"/>
              <a:chExt cx="897649" cy="353919"/>
            </a:xfrm>
          </p:grpSpPr>
          <p:sp>
            <p:nvSpPr>
              <p:cNvPr id="229" name="Freeform 228">
                <a:extLst>
                  <a:ext uri="{FF2B5EF4-FFF2-40B4-BE49-F238E27FC236}">
                    <a16:creationId xmlns:a16="http://schemas.microsoft.com/office/drawing/2014/main" id="{9B8C5BFF-F366-864D-9DDD-AD0F594855F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Freeform 229">
                <a:extLst>
                  <a:ext uri="{FF2B5EF4-FFF2-40B4-BE49-F238E27FC236}">
                    <a16:creationId xmlns:a16="http://schemas.microsoft.com/office/drawing/2014/main" id="{E52E2636-7B29-8B4F-A9E7-0A019FB1233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Freeform 230">
                <a:extLst>
                  <a:ext uri="{FF2B5EF4-FFF2-40B4-BE49-F238E27FC236}">
                    <a16:creationId xmlns:a16="http://schemas.microsoft.com/office/drawing/2014/main" id="{81B96CBC-D09D-8A44-A7F4-460A6FE268A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2" name="Freeform 231">
                <a:extLst>
                  <a:ext uri="{FF2B5EF4-FFF2-40B4-BE49-F238E27FC236}">
                    <a16:creationId xmlns:a16="http://schemas.microsoft.com/office/drawing/2014/main" id="{AB72586A-2BC3-AD40-8068-98E191DFFEF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33" name="Group 232">
            <a:extLst>
              <a:ext uri="{FF2B5EF4-FFF2-40B4-BE49-F238E27FC236}">
                <a16:creationId xmlns:a16="http://schemas.microsoft.com/office/drawing/2014/main" id="{A8973B1E-A991-8E45-9FF7-7AF7F179E328}"/>
              </a:ext>
            </a:extLst>
          </p:cNvPr>
          <p:cNvGrpSpPr/>
          <p:nvPr/>
        </p:nvGrpSpPr>
        <p:grpSpPr>
          <a:xfrm>
            <a:off x="9247893" y="4775686"/>
            <a:ext cx="393760" cy="218578"/>
            <a:chOff x="7493876" y="2774731"/>
            <a:chExt cx="1481958" cy="894622"/>
          </a:xfrm>
        </p:grpSpPr>
        <p:sp>
          <p:nvSpPr>
            <p:cNvPr id="234" name="Freeform 233">
              <a:extLst>
                <a:ext uri="{FF2B5EF4-FFF2-40B4-BE49-F238E27FC236}">
                  <a16:creationId xmlns:a16="http://schemas.microsoft.com/office/drawing/2014/main" id="{5A098E30-A66F-FA4D-9EE8-C0C83DE6D50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35" name="Oval 234">
              <a:extLst>
                <a:ext uri="{FF2B5EF4-FFF2-40B4-BE49-F238E27FC236}">
                  <a16:creationId xmlns:a16="http://schemas.microsoft.com/office/drawing/2014/main" id="{051367D4-C1D9-AF45-9A24-031126A6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36" name="Group 235">
              <a:extLst>
                <a:ext uri="{FF2B5EF4-FFF2-40B4-BE49-F238E27FC236}">
                  <a16:creationId xmlns:a16="http://schemas.microsoft.com/office/drawing/2014/main" id="{8C4167F2-26A6-0A41-9F23-581BB1D6E53B}"/>
                </a:ext>
              </a:extLst>
            </p:cNvPr>
            <p:cNvGrpSpPr/>
            <p:nvPr/>
          </p:nvGrpSpPr>
          <p:grpSpPr>
            <a:xfrm>
              <a:off x="7713663" y="2848339"/>
              <a:ext cx="1042107" cy="425543"/>
              <a:chOff x="7786941" y="2884917"/>
              <a:chExt cx="897649" cy="353919"/>
            </a:xfrm>
          </p:grpSpPr>
          <p:sp>
            <p:nvSpPr>
              <p:cNvPr id="237" name="Freeform 236">
                <a:extLst>
                  <a:ext uri="{FF2B5EF4-FFF2-40B4-BE49-F238E27FC236}">
                    <a16:creationId xmlns:a16="http://schemas.microsoft.com/office/drawing/2014/main" id="{8AABD328-91C1-C94D-8CB5-66F9CC0DC00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Freeform 237">
                <a:extLst>
                  <a:ext uri="{FF2B5EF4-FFF2-40B4-BE49-F238E27FC236}">
                    <a16:creationId xmlns:a16="http://schemas.microsoft.com/office/drawing/2014/main" id="{23CBCA43-9398-E043-A20B-00567B73DB8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Freeform 238">
                <a:extLst>
                  <a:ext uri="{FF2B5EF4-FFF2-40B4-BE49-F238E27FC236}">
                    <a16:creationId xmlns:a16="http://schemas.microsoft.com/office/drawing/2014/main" id="{06C3D6EF-A0CB-F34C-9C57-9FA04035028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0" name="Freeform 239">
                <a:extLst>
                  <a:ext uri="{FF2B5EF4-FFF2-40B4-BE49-F238E27FC236}">
                    <a16:creationId xmlns:a16="http://schemas.microsoft.com/office/drawing/2014/main" id="{66D08B47-1DCF-994C-84EE-6C7E588A1D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1" name="Group 240">
            <a:extLst>
              <a:ext uri="{FF2B5EF4-FFF2-40B4-BE49-F238E27FC236}">
                <a16:creationId xmlns:a16="http://schemas.microsoft.com/office/drawing/2014/main" id="{23665DDF-4A56-E24C-9D9B-557EA2031298}"/>
              </a:ext>
            </a:extLst>
          </p:cNvPr>
          <p:cNvGrpSpPr/>
          <p:nvPr/>
        </p:nvGrpSpPr>
        <p:grpSpPr>
          <a:xfrm>
            <a:off x="10925982" y="4369125"/>
            <a:ext cx="228295" cy="120400"/>
            <a:chOff x="7493876" y="2774731"/>
            <a:chExt cx="1481958" cy="894622"/>
          </a:xfrm>
        </p:grpSpPr>
        <p:sp>
          <p:nvSpPr>
            <p:cNvPr id="242" name="Freeform 241">
              <a:extLst>
                <a:ext uri="{FF2B5EF4-FFF2-40B4-BE49-F238E27FC236}">
                  <a16:creationId xmlns:a16="http://schemas.microsoft.com/office/drawing/2014/main" id="{31441261-7107-C940-87CC-EC4FA053449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43" name="Oval 242">
              <a:extLst>
                <a:ext uri="{FF2B5EF4-FFF2-40B4-BE49-F238E27FC236}">
                  <a16:creationId xmlns:a16="http://schemas.microsoft.com/office/drawing/2014/main" id="{5F5B546A-49AB-9042-B43E-5F11C688F25E}"/>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44" name="Group 243">
              <a:extLst>
                <a:ext uri="{FF2B5EF4-FFF2-40B4-BE49-F238E27FC236}">
                  <a16:creationId xmlns:a16="http://schemas.microsoft.com/office/drawing/2014/main" id="{E8DF2468-3557-AD4F-8E6A-2FD993E8CF5C}"/>
                </a:ext>
              </a:extLst>
            </p:cNvPr>
            <p:cNvGrpSpPr/>
            <p:nvPr/>
          </p:nvGrpSpPr>
          <p:grpSpPr>
            <a:xfrm>
              <a:off x="7713663" y="2848339"/>
              <a:ext cx="1042107" cy="425543"/>
              <a:chOff x="7786941" y="2884917"/>
              <a:chExt cx="897649" cy="353919"/>
            </a:xfrm>
          </p:grpSpPr>
          <p:sp>
            <p:nvSpPr>
              <p:cNvPr id="245" name="Freeform 244">
                <a:extLst>
                  <a:ext uri="{FF2B5EF4-FFF2-40B4-BE49-F238E27FC236}">
                    <a16:creationId xmlns:a16="http://schemas.microsoft.com/office/drawing/2014/main" id="{9E3ADAA4-12C2-404E-917C-5A2F54CCDF6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 name="Freeform 245">
                <a:extLst>
                  <a:ext uri="{FF2B5EF4-FFF2-40B4-BE49-F238E27FC236}">
                    <a16:creationId xmlns:a16="http://schemas.microsoft.com/office/drawing/2014/main" id="{7A728ED3-C05E-B44A-9C86-A753D22F76A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Freeform 246">
                <a:extLst>
                  <a:ext uri="{FF2B5EF4-FFF2-40B4-BE49-F238E27FC236}">
                    <a16:creationId xmlns:a16="http://schemas.microsoft.com/office/drawing/2014/main" id="{63D4F443-59AA-0D4F-BA7D-32F6068E799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8" name="Freeform 247">
                <a:extLst>
                  <a:ext uri="{FF2B5EF4-FFF2-40B4-BE49-F238E27FC236}">
                    <a16:creationId xmlns:a16="http://schemas.microsoft.com/office/drawing/2014/main" id="{205AEAD2-2A18-2D4A-91B3-368B52FA7C5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9" name="Group 248">
            <a:extLst>
              <a:ext uri="{FF2B5EF4-FFF2-40B4-BE49-F238E27FC236}">
                <a16:creationId xmlns:a16="http://schemas.microsoft.com/office/drawing/2014/main" id="{931C36A9-E761-0148-9032-D81ACCB48A29}"/>
              </a:ext>
            </a:extLst>
          </p:cNvPr>
          <p:cNvGrpSpPr/>
          <p:nvPr/>
        </p:nvGrpSpPr>
        <p:grpSpPr>
          <a:xfrm>
            <a:off x="7439074" y="2356613"/>
            <a:ext cx="534987" cy="407988"/>
            <a:chOff x="7432700" y="2327293"/>
            <a:chExt cx="534987" cy="407988"/>
          </a:xfrm>
        </p:grpSpPr>
        <p:pic>
          <p:nvPicPr>
            <p:cNvPr id="250" name="Picture 1017" descr="antenna_stylized">
              <a:extLst>
                <a:ext uri="{FF2B5EF4-FFF2-40B4-BE49-F238E27FC236}">
                  <a16:creationId xmlns:a16="http://schemas.microsoft.com/office/drawing/2014/main" id="{A1B3AFF0-514E-1142-A2F6-8BE3FF21744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Picture 1018" descr="laptop_keyboard">
              <a:extLst>
                <a:ext uri="{FF2B5EF4-FFF2-40B4-BE49-F238E27FC236}">
                  <a16:creationId xmlns:a16="http://schemas.microsoft.com/office/drawing/2014/main" id="{F72A8B16-D68A-BE43-A9DC-2099F128817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 name="Freeform 1019">
              <a:extLst>
                <a:ext uri="{FF2B5EF4-FFF2-40B4-BE49-F238E27FC236}">
                  <a16:creationId xmlns:a16="http://schemas.microsoft.com/office/drawing/2014/main" id="{8BD550C1-DB66-1D43-B0FF-2194D6CE59D3}"/>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3" name="Picture 1020" descr="screen">
              <a:extLst>
                <a:ext uri="{FF2B5EF4-FFF2-40B4-BE49-F238E27FC236}">
                  <a16:creationId xmlns:a16="http://schemas.microsoft.com/office/drawing/2014/main" id="{5B7A4293-9090-2C47-A5F9-1484B3E8E43A}"/>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 name="Freeform 1021">
              <a:extLst>
                <a:ext uri="{FF2B5EF4-FFF2-40B4-BE49-F238E27FC236}">
                  <a16:creationId xmlns:a16="http://schemas.microsoft.com/office/drawing/2014/main" id="{66A9E8A3-089D-144F-8C74-780D0252320C}"/>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1022">
              <a:extLst>
                <a:ext uri="{FF2B5EF4-FFF2-40B4-BE49-F238E27FC236}">
                  <a16:creationId xmlns:a16="http://schemas.microsoft.com/office/drawing/2014/main" id="{2DEB5F56-4F04-4A4C-B2A9-7F75D7610902}"/>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1023">
              <a:extLst>
                <a:ext uri="{FF2B5EF4-FFF2-40B4-BE49-F238E27FC236}">
                  <a16:creationId xmlns:a16="http://schemas.microsoft.com/office/drawing/2014/main" id="{264AB736-6181-DD49-9CF8-34CDC3C98A87}"/>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1024">
              <a:extLst>
                <a:ext uri="{FF2B5EF4-FFF2-40B4-BE49-F238E27FC236}">
                  <a16:creationId xmlns:a16="http://schemas.microsoft.com/office/drawing/2014/main" id="{B30F467B-7CAE-E14D-A3A5-8BE8EC571FCC}"/>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1025">
              <a:extLst>
                <a:ext uri="{FF2B5EF4-FFF2-40B4-BE49-F238E27FC236}">
                  <a16:creationId xmlns:a16="http://schemas.microsoft.com/office/drawing/2014/main" id="{714DEECF-C2B9-3646-8D8C-520B14AFF2A3}"/>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1026">
              <a:extLst>
                <a:ext uri="{FF2B5EF4-FFF2-40B4-BE49-F238E27FC236}">
                  <a16:creationId xmlns:a16="http://schemas.microsoft.com/office/drawing/2014/main" id="{434760BE-7A82-7348-8C26-8BB88B73F057}"/>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0" name="Group 1027">
              <a:extLst>
                <a:ext uri="{FF2B5EF4-FFF2-40B4-BE49-F238E27FC236}">
                  <a16:creationId xmlns:a16="http://schemas.microsoft.com/office/drawing/2014/main" id="{A3D737A2-33B2-B843-993D-3954163D2F8B}"/>
                </a:ext>
              </a:extLst>
            </p:cNvPr>
            <p:cNvGrpSpPr>
              <a:grpSpLocks/>
            </p:cNvGrpSpPr>
            <p:nvPr/>
          </p:nvGrpSpPr>
          <p:grpSpPr bwMode="auto">
            <a:xfrm>
              <a:off x="7594735" y="2642220"/>
              <a:ext cx="98740" cy="36846"/>
              <a:chOff x="1740" y="2642"/>
              <a:chExt cx="752" cy="327"/>
            </a:xfrm>
          </p:grpSpPr>
          <p:sp>
            <p:nvSpPr>
              <p:cNvPr id="267" name="Freeform 1028">
                <a:extLst>
                  <a:ext uri="{FF2B5EF4-FFF2-40B4-BE49-F238E27FC236}">
                    <a16:creationId xmlns:a16="http://schemas.microsoft.com/office/drawing/2014/main" id="{2B8D95DD-AA07-CA46-8938-5982463E0F58}"/>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1029">
                <a:extLst>
                  <a:ext uri="{FF2B5EF4-FFF2-40B4-BE49-F238E27FC236}">
                    <a16:creationId xmlns:a16="http://schemas.microsoft.com/office/drawing/2014/main" id="{F36872DC-490B-E041-B789-63AE7E7ACD2E}"/>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1030">
                <a:extLst>
                  <a:ext uri="{FF2B5EF4-FFF2-40B4-BE49-F238E27FC236}">
                    <a16:creationId xmlns:a16="http://schemas.microsoft.com/office/drawing/2014/main" id="{97C01B49-8BEB-1A42-A62D-556A20AEDCF4}"/>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1031">
                <a:extLst>
                  <a:ext uri="{FF2B5EF4-FFF2-40B4-BE49-F238E27FC236}">
                    <a16:creationId xmlns:a16="http://schemas.microsoft.com/office/drawing/2014/main" id="{FDC4BA15-39D3-CD4E-97DA-6107F8C4DFF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1032">
                <a:extLst>
                  <a:ext uri="{FF2B5EF4-FFF2-40B4-BE49-F238E27FC236}">
                    <a16:creationId xmlns:a16="http://schemas.microsoft.com/office/drawing/2014/main" id="{B4ED9D93-7953-574C-B8DB-E31647E53850}"/>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1033">
                <a:extLst>
                  <a:ext uri="{FF2B5EF4-FFF2-40B4-BE49-F238E27FC236}">
                    <a16:creationId xmlns:a16="http://schemas.microsoft.com/office/drawing/2014/main" id="{9040F4DE-59D9-0446-9953-D7CF4E6052CB}"/>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1" name="Freeform 1034">
              <a:extLst>
                <a:ext uri="{FF2B5EF4-FFF2-40B4-BE49-F238E27FC236}">
                  <a16:creationId xmlns:a16="http://schemas.microsoft.com/office/drawing/2014/main" id="{2C7F706E-3A83-E04B-96B6-0DFA0DD19559}"/>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1035">
              <a:extLst>
                <a:ext uri="{FF2B5EF4-FFF2-40B4-BE49-F238E27FC236}">
                  <a16:creationId xmlns:a16="http://schemas.microsoft.com/office/drawing/2014/main" id="{60E14294-2508-FB4A-AE0F-000AF5BCFC85}"/>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1036">
              <a:extLst>
                <a:ext uri="{FF2B5EF4-FFF2-40B4-BE49-F238E27FC236}">
                  <a16:creationId xmlns:a16="http://schemas.microsoft.com/office/drawing/2014/main" id="{6816A6AE-0883-4D48-8DF3-05A4914E713B}"/>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1037">
              <a:extLst>
                <a:ext uri="{FF2B5EF4-FFF2-40B4-BE49-F238E27FC236}">
                  <a16:creationId xmlns:a16="http://schemas.microsoft.com/office/drawing/2014/main" id="{0C4F2B5B-D9EF-F242-A282-CB6CB4D90EE9}"/>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1038">
              <a:extLst>
                <a:ext uri="{FF2B5EF4-FFF2-40B4-BE49-F238E27FC236}">
                  <a16:creationId xmlns:a16="http://schemas.microsoft.com/office/drawing/2014/main" id="{CA94116C-A643-F041-BE08-F16F1FF3EF9E}"/>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1039">
              <a:extLst>
                <a:ext uri="{FF2B5EF4-FFF2-40B4-BE49-F238E27FC236}">
                  <a16:creationId xmlns:a16="http://schemas.microsoft.com/office/drawing/2014/main" id="{EBBEB869-CEFF-3B4D-8790-DF10B6E9EDC0}"/>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3" name="Group 272">
            <a:extLst>
              <a:ext uri="{FF2B5EF4-FFF2-40B4-BE49-F238E27FC236}">
                <a16:creationId xmlns:a16="http://schemas.microsoft.com/office/drawing/2014/main" id="{7BE84195-0460-B24A-9BFA-64009B70F0D4}"/>
              </a:ext>
            </a:extLst>
          </p:cNvPr>
          <p:cNvGrpSpPr/>
          <p:nvPr/>
        </p:nvGrpSpPr>
        <p:grpSpPr>
          <a:xfrm>
            <a:off x="8637781" y="2319727"/>
            <a:ext cx="530702" cy="478009"/>
            <a:chOff x="8631407" y="2290407"/>
            <a:chExt cx="530702" cy="478009"/>
          </a:xfrm>
        </p:grpSpPr>
        <p:pic>
          <p:nvPicPr>
            <p:cNvPr id="274" name="Picture 568" descr="light2.png">
              <a:extLst>
                <a:ext uri="{FF2B5EF4-FFF2-40B4-BE49-F238E27FC236}">
                  <a16:creationId xmlns:a16="http://schemas.microsoft.com/office/drawing/2014/main" id="{9C2ABCA4-2AB6-604A-BAF1-3DCCB40F3CF6}"/>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flipH="1">
              <a:off x="8825293" y="2362969"/>
              <a:ext cx="92772"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1017" descr="antenna_stylized">
              <a:extLst>
                <a:ext uri="{FF2B5EF4-FFF2-40B4-BE49-F238E27FC236}">
                  <a16:creationId xmlns:a16="http://schemas.microsoft.com/office/drawing/2014/main" id="{650AA1D1-0ECD-3E4A-81DB-CC97A96B57C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631407" y="2290407"/>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 name="Group 275">
            <a:extLst>
              <a:ext uri="{FF2B5EF4-FFF2-40B4-BE49-F238E27FC236}">
                <a16:creationId xmlns:a16="http://schemas.microsoft.com/office/drawing/2014/main" id="{EFF79B51-BA03-584F-A0CE-2E5C3CDBD9C8}"/>
              </a:ext>
            </a:extLst>
          </p:cNvPr>
          <p:cNvGrpSpPr/>
          <p:nvPr/>
        </p:nvGrpSpPr>
        <p:grpSpPr>
          <a:xfrm>
            <a:off x="8499539" y="2059124"/>
            <a:ext cx="849312" cy="226109"/>
            <a:chOff x="8493165" y="2029804"/>
            <a:chExt cx="849312" cy="226109"/>
          </a:xfrm>
        </p:grpSpPr>
        <p:pic>
          <p:nvPicPr>
            <p:cNvPr id="277" name="Picture 603" descr="car_icon_small">
              <a:extLst>
                <a:ext uri="{FF2B5EF4-FFF2-40B4-BE49-F238E27FC236}">
                  <a16:creationId xmlns:a16="http://schemas.microsoft.com/office/drawing/2014/main" id="{A16178BF-CE10-DF42-8C1F-E2AAFB94BBE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1017" descr="antenna_stylized">
              <a:extLst>
                <a:ext uri="{FF2B5EF4-FFF2-40B4-BE49-F238E27FC236}">
                  <a16:creationId xmlns:a16="http://schemas.microsoft.com/office/drawing/2014/main" id="{BF73CD36-5E1A-D143-A3EA-8721982417D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9" name="Group 278">
            <a:extLst>
              <a:ext uri="{FF2B5EF4-FFF2-40B4-BE49-F238E27FC236}">
                <a16:creationId xmlns:a16="http://schemas.microsoft.com/office/drawing/2014/main" id="{053CF7AA-EEE7-E849-8975-45A554C35F5B}"/>
              </a:ext>
            </a:extLst>
          </p:cNvPr>
          <p:cNvGrpSpPr/>
          <p:nvPr/>
        </p:nvGrpSpPr>
        <p:grpSpPr>
          <a:xfrm>
            <a:off x="7493518" y="3325424"/>
            <a:ext cx="857739" cy="583764"/>
            <a:chOff x="7487144" y="3296104"/>
            <a:chExt cx="857739" cy="583764"/>
          </a:xfrm>
        </p:grpSpPr>
        <p:grpSp>
          <p:nvGrpSpPr>
            <p:cNvPr id="280" name="Group 279">
              <a:extLst>
                <a:ext uri="{FF2B5EF4-FFF2-40B4-BE49-F238E27FC236}">
                  <a16:creationId xmlns:a16="http://schemas.microsoft.com/office/drawing/2014/main" id="{90508AE9-865D-844C-B2E1-CAED9E70CF88}"/>
                </a:ext>
              </a:extLst>
            </p:cNvPr>
            <p:cNvGrpSpPr/>
            <p:nvPr/>
          </p:nvGrpSpPr>
          <p:grpSpPr>
            <a:xfrm>
              <a:off x="7487144" y="3389820"/>
              <a:ext cx="350807" cy="305517"/>
              <a:chOff x="7487144" y="3389820"/>
              <a:chExt cx="350807" cy="305517"/>
            </a:xfrm>
          </p:grpSpPr>
          <p:pic>
            <p:nvPicPr>
              <p:cNvPr id="287" name="Picture 1115" descr="antenna_stylized">
                <a:extLst>
                  <a:ext uri="{FF2B5EF4-FFF2-40B4-BE49-F238E27FC236}">
                    <a16:creationId xmlns:a16="http://schemas.microsoft.com/office/drawing/2014/main" id="{AD910864-C9F4-C94B-9B97-60E50CF30ACE}"/>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487144" y="3389820"/>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1116" descr="laptop_keyboard">
                <a:extLst>
                  <a:ext uri="{FF2B5EF4-FFF2-40B4-BE49-F238E27FC236}">
                    <a16:creationId xmlns:a16="http://schemas.microsoft.com/office/drawing/2014/main" id="{89C482D5-7199-3040-A39E-C983C7E76CD5}"/>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109064" flipH="1">
                <a:off x="7504001" y="3575889"/>
                <a:ext cx="286699"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 name="Freeform 1117">
                <a:extLst>
                  <a:ext uri="{FF2B5EF4-FFF2-40B4-BE49-F238E27FC236}">
                    <a16:creationId xmlns:a16="http://schemas.microsoft.com/office/drawing/2014/main" id="{0D17FA05-6DB9-CE4E-8353-3DB3EF64CEF2}"/>
                  </a:ext>
                </a:extLst>
              </p:cNvPr>
              <p:cNvSpPr>
                <a:spLocks/>
              </p:cNvSpPr>
              <p:nvPr/>
            </p:nvSpPr>
            <p:spPr bwMode="auto">
              <a:xfrm>
                <a:off x="7599014" y="3459979"/>
                <a:ext cx="230764" cy="155883"/>
              </a:xfrm>
              <a:custGeom>
                <a:avLst/>
                <a:gdLst>
                  <a:gd name="T0" fmla="*/ 143665061 w 2982"/>
                  <a:gd name="T1" fmla="*/ 0 h 2442"/>
                  <a:gd name="T2" fmla="*/ 0 w 2982"/>
                  <a:gd name="T3" fmla="*/ 66329557 h 2442"/>
                  <a:gd name="T4" fmla="*/ 573719931 w 2982"/>
                  <a:gd name="T5" fmla="*/ 82975142 h 2442"/>
                  <a:gd name="T6" fmla="*/ 717384993 w 2982"/>
                  <a:gd name="T7" fmla="*/ 16645585 h 2442"/>
                  <a:gd name="T8" fmla="*/ 14366506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0" name="Picture 1118" descr="screen">
                <a:extLst>
                  <a:ext uri="{FF2B5EF4-FFF2-40B4-BE49-F238E27FC236}">
                    <a16:creationId xmlns:a16="http://schemas.microsoft.com/office/drawing/2014/main" id="{4A4B2A13-447B-ED4B-A13F-5489BEAC9BE3}"/>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610380" y="3463988"/>
                <a:ext cx="209692"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1119">
                <a:extLst>
                  <a:ext uri="{FF2B5EF4-FFF2-40B4-BE49-F238E27FC236}">
                    <a16:creationId xmlns:a16="http://schemas.microsoft.com/office/drawing/2014/main" id="{02BC84AC-7149-BD45-BC93-E0DD4ADF91EE}"/>
                  </a:ext>
                </a:extLst>
              </p:cNvPr>
              <p:cNvSpPr>
                <a:spLocks/>
              </p:cNvSpPr>
              <p:nvPr/>
            </p:nvSpPr>
            <p:spPr bwMode="auto">
              <a:xfrm>
                <a:off x="7641029" y="3455381"/>
                <a:ext cx="195517" cy="29007"/>
              </a:xfrm>
              <a:custGeom>
                <a:avLst/>
                <a:gdLst>
                  <a:gd name="T0" fmla="*/ 35620212 w 2528"/>
                  <a:gd name="T1" fmla="*/ 0 h 455"/>
                  <a:gd name="T2" fmla="*/ 608343257 w 2528"/>
                  <a:gd name="T3" fmla="*/ 16582250 h 455"/>
                  <a:gd name="T4" fmla="*/ 572256449 w 2528"/>
                  <a:gd name="T5" fmla="*/ 16582250 h 455"/>
                  <a:gd name="T6" fmla="*/ 0 w 2528"/>
                  <a:gd name="T7" fmla="*/ 16582250 h 455"/>
                  <a:gd name="T8" fmla="*/ 35620212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1120">
                <a:extLst>
                  <a:ext uri="{FF2B5EF4-FFF2-40B4-BE49-F238E27FC236}">
                    <a16:creationId xmlns:a16="http://schemas.microsoft.com/office/drawing/2014/main" id="{43377E2E-A43C-E048-A432-F337E7B5EE63}"/>
                  </a:ext>
                </a:extLst>
              </p:cNvPr>
              <p:cNvSpPr>
                <a:spLocks/>
              </p:cNvSpPr>
              <p:nvPr/>
            </p:nvSpPr>
            <p:spPr bwMode="auto">
              <a:xfrm>
                <a:off x="7596971" y="3455145"/>
                <a:ext cx="54275" cy="120745"/>
              </a:xfrm>
              <a:custGeom>
                <a:avLst/>
                <a:gdLst>
                  <a:gd name="T0" fmla="*/ 142804406 w 702"/>
                  <a:gd name="T1" fmla="*/ 0 h 1893"/>
                  <a:gd name="T2" fmla="*/ 0 w 702"/>
                  <a:gd name="T3" fmla="*/ 66174575 h 1893"/>
                  <a:gd name="T4" fmla="*/ 35584530 w 702"/>
                  <a:gd name="T5" fmla="*/ 66174575 h 1893"/>
                  <a:gd name="T6" fmla="*/ 178855222 w 702"/>
                  <a:gd name="T7" fmla="*/ 16607700 h 1893"/>
                  <a:gd name="T8" fmla="*/ 142804406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1121">
                <a:extLst>
                  <a:ext uri="{FF2B5EF4-FFF2-40B4-BE49-F238E27FC236}">
                    <a16:creationId xmlns:a16="http://schemas.microsoft.com/office/drawing/2014/main" id="{268349DA-55F4-ED45-92D9-0389907B3CA7}"/>
                  </a:ext>
                </a:extLst>
              </p:cNvPr>
              <p:cNvSpPr>
                <a:spLocks/>
              </p:cNvSpPr>
              <p:nvPr/>
            </p:nvSpPr>
            <p:spPr bwMode="auto">
              <a:xfrm>
                <a:off x="7776652" y="3476723"/>
                <a:ext cx="58489" cy="139375"/>
              </a:xfrm>
              <a:custGeom>
                <a:avLst/>
                <a:gdLst>
                  <a:gd name="T0" fmla="*/ 179213623 w 756"/>
                  <a:gd name="T1" fmla="*/ 0 h 2184"/>
                  <a:gd name="T2" fmla="*/ 35656008 w 756"/>
                  <a:gd name="T3" fmla="*/ 82904513 h 2184"/>
                  <a:gd name="T4" fmla="*/ 0 w 756"/>
                  <a:gd name="T5" fmla="*/ 82904513 h 2184"/>
                  <a:gd name="T6" fmla="*/ 143090785 w 756"/>
                  <a:gd name="T7" fmla="*/ 16632211 h 2184"/>
                  <a:gd name="T8" fmla="*/ 17921362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1122">
                <a:extLst>
                  <a:ext uri="{FF2B5EF4-FFF2-40B4-BE49-F238E27FC236}">
                    <a16:creationId xmlns:a16="http://schemas.microsoft.com/office/drawing/2014/main" id="{EB4B31C8-34A6-6D47-B6E1-260958CFBD6F}"/>
                  </a:ext>
                </a:extLst>
              </p:cNvPr>
              <p:cNvSpPr>
                <a:spLocks/>
              </p:cNvSpPr>
              <p:nvPr/>
            </p:nvSpPr>
            <p:spPr bwMode="auto">
              <a:xfrm>
                <a:off x="7596332" y="3569758"/>
                <a:ext cx="214545" cy="47048"/>
              </a:xfrm>
              <a:custGeom>
                <a:avLst/>
                <a:gdLst>
                  <a:gd name="T0" fmla="*/ 35658648 w 2773"/>
                  <a:gd name="T1" fmla="*/ 0 h 738"/>
                  <a:gd name="T2" fmla="*/ 0 w 2773"/>
                  <a:gd name="T3" fmla="*/ 16581742 h 738"/>
                  <a:gd name="T4" fmla="*/ 573357470 w 2773"/>
                  <a:gd name="T5" fmla="*/ 33163485 h 738"/>
                  <a:gd name="T6" fmla="*/ 573357470 w 2773"/>
                  <a:gd name="T7" fmla="*/ 16581742 h 738"/>
                  <a:gd name="T8" fmla="*/ 3565864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1123">
                <a:extLst>
                  <a:ext uri="{FF2B5EF4-FFF2-40B4-BE49-F238E27FC236}">
                    <a16:creationId xmlns:a16="http://schemas.microsoft.com/office/drawing/2014/main" id="{91DE791A-C87B-7849-8B6A-CB3B398F112D}"/>
                  </a:ext>
                </a:extLst>
              </p:cNvPr>
              <p:cNvSpPr>
                <a:spLocks/>
              </p:cNvSpPr>
              <p:nvPr/>
            </p:nvSpPr>
            <p:spPr bwMode="auto">
              <a:xfrm>
                <a:off x="7783165" y="3477902"/>
                <a:ext cx="54786" cy="139965"/>
              </a:xfrm>
              <a:custGeom>
                <a:avLst/>
                <a:gdLst>
                  <a:gd name="T0" fmla="*/ 656550006 w 637"/>
                  <a:gd name="T1" fmla="*/ 0 h 1659"/>
                  <a:gd name="T2" fmla="*/ 656550006 w 637"/>
                  <a:gd name="T3" fmla="*/ 0 h 1659"/>
                  <a:gd name="T4" fmla="*/ 54716163 w 637"/>
                  <a:gd name="T5" fmla="*/ 2147483646 h 1659"/>
                  <a:gd name="T6" fmla="*/ 0 w 637"/>
                  <a:gd name="T7" fmla="*/ 2147483646 h 1659"/>
                  <a:gd name="T8" fmla="*/ 65655000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1124">
                <a:extLst>
                  <a:ext uri="{FF2B5EF4-FFF2-40B4-BE49-F238E27FC236}">
                    <a16:creationId xmlns:a16="http://schemas.microsoft.com/office/drawing/2014/main" id="{A02AA6E2-5FD6-D14F-9923-83771333B1DB}"/>
                  </a:ext>
                </a:extLst>
              </p:cNvPr>
              <p:cNvSpPr>
                <a:spLocks/>
              </p:cNvSpPr>
              <p:nvPr/>
            </p:nvSpPr>
            <p:spPr bwMode="auto">
              <a:xfrm>
                <a:off x="7596588" y="3576007"/>
                <a:ext cx="190792" cy="46458"/>
              </a:xfrm>
              <a:custGeom>
                <a:avLst/>
                <a:gdLst>
                  <a:gd name="T0" fmla="*/ 0 w 2216"/>
                  <a:gd name="T1" fmla="*/ 0 h 550"/>
                  <a:gd name="T2" fmla="*/ 54884212 w 2216"/>
                  <a:gd name="T3" fmla="*/ 101852492 h 550"/>
                  <a:gd name="T4" fmla="*/ 2147483646 w 2216"/>
                  <a:gd name="T5" fmla="*/ 1017940055 h 550"/>
                  <a:gd name="T6" fmla="*/ 2147483646 w 2216"/>
                  <a:gd name="T7" fmla="*/ 86546456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7" name="Group 1125">
                <a:extLst>
                  <a:ext uri="{FF2B5EF4-FFF2-40B4-BE49-F238E27FC236}">
                    <a16:creationId xmlns:a16="http://schemas.microsoft.com/office/drawing/2014/main" id="{7117A071-F66A-A547-B2A3-FDEC23474639}"/>
                  </a:ext>
                </a:extLst>
              </p:cNvPr>
              <p:cNvGrpSpPr>
                <a:grpSpLocks/>
              </p:cNvGrpSpPr>
              <p:nvPr/>
            </p:nvGrpSpPr>
            <p:grpSpPr bwMode="auto">
              <a:xfrm>
                <a:off x="7593395" y="3625649"/>
                <a:ext cx="64747" cy="27592"/>
                <a:chOff x="1740" y="2642"/>
                <a:chExt cx="752" cy="327"/>
              </a:xfrm>
            </p:grpSpPr>
            <p:sp>
              <p:nvSpPr>
                <p:cNvPr id="304" name="Freeform 1126">
                  <a:extLst>
                    <a:ext uri="{FF2B5EF4-FFF2-40B4-BE49-F238E27FC236}">
                      <a16:creationId xmlns:a16="http://schemas.microsoft.com/office/drawing/2014/main" id="{C6A05ABF-09D5-204F-A863-798CDA488ABE}"/>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1127">
                  <a:extLst>
                    <a:ext uri="{FF2B5EF4-FFF2-40B4-BE49-F238E27FC236}">
                      <a16:creationId xmlns:a16="http://schemas.microsoft.com/office/drawing/2014/main" id="{5CAC6B94-A95D-C842-8436-C6DF872191F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1128">
                  <a:extLst>
                    <a:ext uri="{FF2B5EF4-FFF2-40B4-BE49-F238E27FC236}">
                      <a16:creationId xmlns:a16="http://schemas.microsoft.com/office/drawing/2014/main" id="{A944E62C-7CE5-5840-927D-ABB2F8B5C22E}"/>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1129">
                  <a:extLst>
                    <a:ext uri="{FF2B5EF4-FFF2-40B4-BE49-F238E27FC236}">
                      <a16:creationId xmlns:a16="http://schemas.microsoft.com/office/drawing/2014/main" id="{5E333F33-6B42-F449-BD09-5F8DBBA551CF}"/>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1130">
                  <a:extLst>
                    <a:ext uri="{FF2B5EF4-FFF2-40B4-BE49-F238E27FC236}">
                      <a16:creationId xmlns:a16="http://schemas.microsoft.com/office/drawing/2014/main" id="{A3DB0786-C2BD-4E43-9012-01938AED5F19}"/>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1131">
                  <a:extLst>
                    <a:ext uri="{FF2B5EF4-FFF2-40B4-BE49-F238E27FC236}">
                      <a16:creationId xmlns:a16="http://schemas.microsoft.com/office/drawing/2014/main" id="{36DD7204-13F9-8C4B-ADCB-9CEF387EE715}"/>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8" name="Freeform 1132">
                <a:extLst>
                  <a:ext uri="{FF2B5EF4-FFF2-40B4-BE49-F238E27FC236}">
                    <a16:creationId xmlns:a16="http://schemas.microsoft.com/office/drawing/2014/main" id="{8DD637FC-2617-F14C-8226-2FC83A2DC1C3}"/>
                  </a:ext>
                </a:extLst>
              </p:cNvPr>
              <p:cNvSpPr>
                <a:spLocks/>
              </p:cNvSpPr>
              <p:nvPr/>
            </p:nvSpPr>
            <p:spPr bwMode="auto">
              <a:xfrm>
                <a:off x="7704243" y="3629776"/>
                <a:ext cx="78411" cy="60608"/>
              </a:xfrm>
              <a:custGeom>
                <a:avLst/>
                <a:gdLst>
                  <a:gd name="T0" fmla="*/ 39250883 w 990"/>
                  <a:gd name="T1" fmla="*/ 342828616 h 792"/>
                  <a:gd name="T2" fmla="*/ 354255671 w 990"/>
                  <a:gd name="T3" fmla="*/ 0 h 792"/>
                  <a:gd name="T4" fmla="*/ 354255671 w 990"/>
                  <a:gd name="T5" fmla="*/ 34504242 h 792"/>
                  <a:gd name="T6" fmla="*/ 0 w 990"/>
                  <a:gd name="T7" fmla="*/ 342828616 h 792"/>
                  <a:gd name="T8" fmla="*/ 39250883 w 990"/>
                  <a:gd name="T9" fmla="*/ 34282861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1133">
                <a:extLst>
                  <a:ext uri="{FF2B5EF4-FFF2-40B4-BE49-F238E27FC236}">
                    <a16:creationId xmlns:a16="http://schemas.microsoft.com/office/drawing/2014/main" id="{DD3D6FA8-3859-DC44-8888-8CB70CFB17F5}"/>
                  </a:ext>
                </a:extLst>
              </p:cNvPr>
              <p:cNvSpPr>
                <a:spLocks/>
              </p:cNvSpPr>
              <p:nvPr/>
            </p:nvSpPr>
            <p:spPr bwMode="auto">
              <a:xfrm>
                <a:off x="7504129" y="3634611"/>
                <a:ext cx="200625" cy="55302"/>
              </a:xfrm>
              <a:custGeom>
                <a:avLst/>
                <a:gdLst>
                  <a:gd name="T0" fmla="*/ 39302216 w 2532"/>
                  <a:gd name="T1" fmla="*/ 0 h 723"/>
                  <a:gd name="T2" fmla="*/ 39302216 w 2532"/>
                  <a:gd name="T3" fmla="*/ 0 h 723"/>
                  <a:gd name="T4" fmla="*/ 867084690 w 2532"/>
                  <a:gd name="T5" fmla="*/ 307891170 h 723"/>
                  <a:gd name="T6" fmla="*/ 867084690 w 2532"/>
                  <a:gd name="T7" fmla="*/ 342351506 h 723"/>
                  <a:gd name="T8" fmla="*/ 0 w 2532"/>
                  <a:gd name="T9" fmla="*/ 34009889 h 723"/>
                  <a:gd name="T10" fmla="*/ 393022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1134">
                <a:extLst>
                  <a:ext uri="{FF2B5EF4-FFF2-40B4-BE49-F238E27FC236}">
                    <a16:creationId xmlns:a16="http://schemas.microsoft.com/office/drawing/2014/main" id="{C236FB39-37F7-B848-9AD5-F22CFFE062B2}"/>
                  </a:ext>
                </a:extLst>
              </p:cNvPr>
              <p:cNvSpPr>
                <a:spLocks/>
              </p:cNvSpPr>
              <p:nvPr/>
            </p:nvSpPr>
            <p:spPr bwMode="auto">
              <a:xfrm>
                <a:off x="7504257" y="3624470"/>
                <a:ext cx="2171" cy="11202"/>
              </a:xfrm>
              <a:custGeom>
                <a:avLst/>
                <a:gdLst>
                  <a:gd name="T0" fmla="*/ 48903362 w 26"/>
                  <a:gd name="T1" fmla="*/ 33634500 h 147"/>
                  <a:gd name="T2" fmla="*/ 48903362 w 26"/>
                  <a:gd name="T3" fmla="*/ 67263209 h 147"/>
                  <a:gd name="T4" fmla="*/ 0 w 26"/>
                  <a:gd name="T5" fmla="*/ 67263209 h 147"/>
                  <a:gd name="T6" fmla="*/ 48903362 w 26"/>
                  <a:gd name="T7" fmla="*/ 0 h 147"/>
                  <a:gd name="T8" fmla="*/ 48903362 w 26"/>
                  <a:gd name="T9" fmla="*/ 3363450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1135">
                <a:extLst>
                  <a:ext uri="{FF2B5EF4-FFF2-40B4-BE49-F238E27FC236}">
                    <a16:creationId xmlns:a16="http://schemas.microsoft.com/office/drawing/2014/main" id="{0FC27225-99A5-B741-A309-ECBEFBCA7E27}"/>
                  </a:ext>
                </a:extLst>
              </p:cNvPr>
              <p:cNvSpPr>
                <a:spLocks/>
              </p:cNvSpPr>
              <p:nvPr/>
            </p:nvSpPr>
            <p:spPr bwMode="auto">
              <a:xfrm>
                <a:off x="7504384" y="3578837"/>
                <a:ext cx="93225" cy="46340"/>
              </a:xfrm>
              <a:custGeom>
                <a:avLst/>
                <a:gdLst>
                  <a:gd name="T0" fmla="*/ 395043791 w 1176"/>
                  <a:gd name="T1" fmla="*/ 0 h 606"/>
                  <a:gd name="T2" fmla="*/ 0 w 1176"/>
                  <a:gd name="T3" fmla="*/ 273654982 h 606"/>
                  <a:gd name="T4" fmla="*/ 39357994 w 1176"/>
                  <a:gd name="T5" fmla="*/ 273654982 h 606"/>
                  <a:gd name="T6" fmla="*/ 395043791 w 1176"/>
                  <a:gd name="T7" fmla="*/ 33985420 h 606"/>
                  <a:gd name="T8" fmla="*/ 39504379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1136">
                <a:extLst>
                  <a:ext uri="{FF2B5EF4-FFF2-40B4-BE49-F238E27FC236}">
                    <a16:creationId xmlns:a16="http://schemas.microsoft.com/office/drawing/2014/main" id="{E2FC0D41-6288-E741-A785-A83E6CED2AEA}"/>
                  </a:ext>
                </a:extLst>
              </p:cNvPr>
              <p:cNvSpPr>
                <a:spLocks/>
              </p:cNvSpPr>
              <p:nvPr/>
            </p:nvSpPr>
            <p:spPr bwMode="auto">
              <a:xfrm>
                <a:off x="7510642" y="3626829"/>
                <a:ext cx="190281" cy="53180"/>
              </a:xfrm>
              <a:custGeom>
                <a:avLst/>
                <a:gdLst>
                  <a:gd name="T0" fmla="*/ 31829833 w 2532"/>
                  <a:gd name="T1" fmla="*/ 0 h 723"/>
                  <a:gd name="T2" fmla="*/ 31829833 w 2532"/>
                  <a:gd name="T3" fmla="*/ 0 h 723"/>
                  <a:gd name="T4" fmla="*/ 382827787 w 2532"/>
                  <a:gd name="T5" fmla="*/ 175498781 h 723"/>
                  <a:gd name="T6" fmla="*/ 382827787 w 2532"/>
                  <a:gd name="T7" fmla="*/ 175498781 h 723"/>
                  <a:gd name="T8" fmla="*/ 0 w 2532"/>
                  <a:gd name="T9" fmla="*/ 29448186 h 723"/>
                  <a:gd name="T10" fmla="*/ 31829833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1137">
                <a:extLst>
                  <a:ext uri="{FF2B5EF4-FFF2-40B4-BE49-F238E27FC236}">
                    <a16:creationId xmlns:a16="http://schemas.microsoft.com/office/drawing/2014/main" id="{CA6DB5BC-B521-B849-B156-91FAF531CEC8}"/>
                  </a:ext>
                </a:extLst>
              </p:cNvPr>
              <p:cNvSpPr>
                <a:spLocks/>
              </p:cNvSpPr>
              <p:nvPr/>
            </p:nvSpPr>
            <p:spPr bwMode="auto">
              <a:xfrm flipV="1">
                <a:off x="7700668" y="3623055"/>
                <a:ext cx="77645" cy="55066"/>
              </a:xfrm>
              <a:custGeom>
                <a:avLst/>
                <a:gdLst>
                  <a:gd name="T0" fmla="*/ 0 w 2532"/>
                  <a:gd name="T1" fmla="*/ 0 h 723"/>
                  <a:gd name="T2" fmla="*/ 0 w 2532"/>
                  <a:gd name="T3" fmla="*/ 0 h 723"/>
                  <a:gd name="T4" fmla="*/ 0 w 2532"/>
                  <a:gd name="T5" fmla="*/ 302641137 h 723"/>
                  <a:gd name="T6" fmla="*/ 0 w 2532"/>
                  <a:gd name="T7" fmla="*/ 302641137 h 723"/>
                  <a:gd name="T8" fmla="*/ 0 w 2532"/>
                  <a:gd name="T9" fmla="*/ 33575256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1" name="Group 1139">
              <a:extLst>
                <a:ext uri="{FF2B5EF4-FFF2-40B4-BE49-F238E27FC236}">
                  <a16:creationId xmlns:a16="http://schemas.microsoft.com/office/drawing/2014/main" id="{88F41A8A-CF3F-494E-9A2F-B26D7CA16434}"/>
                </a:ext>
              </a:extLst>
            </p:cNvPr>
            <p:cNvGrpSpPr>
              <a:grpSpLocks/>
            </p:cNvGrpSpPr>
            <p:nvPr/>
          </p:nvGrpSpPr>
          <p:grpSpPr bwMode="auto">
            <a:xfrm flipH="1">
              <a:off x="7985622" y="3537823"/>
              <a:ext cx="359261" cy="342045"/>
              <a:chOff x="2839" y="3501"/>
              <a:chExt cx="755" cy="803"/>
            </a:xfrm>
          </p:grpSpPr>
          <p:pic>
            <p:nvPicPr>
              <p:cNvPr id="285" name="Picture 1140" descr="desktop_computer_stylized_medium">
                <a:extLst>
                  <a:ext uri="{FF2B5EF4-FFF2-40B4-BE49-F238E27FC236}">
                    <a16:creationId xmlns:a16="http://schemas.microsoft.com/office/drawing/2014/main" id="{DF6CF23B-627F-354F-9A8F-4AC37674F07C}"/>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 name="Freeform 1141">
                <a:extLst>
                  <a:ext uri="{FF2B5EF4-FFF2-40B4-BE49-F238E27FC236}">
                    <a16:creationId xmlns:a16="http://schemas.microsoft.com/office/drawing/2014/main" id="{5B53917A-96FB-2B49-82B9-6BB3BB16C4AF}"/>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2" name="Group 281">
              <a:extLst>
                <a:ext uri="{FF2B5EF4-FFF2-40B4-BE49-F238E27FC236}">
                  <a16:creationId xmlns:a16="http://schemas.microsoft.com/office/drawing/2014/main" id="{685FF657-B3CE-E945-BB86-D18EC9B7226A}"/>
                </a:ext>
              </a:extLst>
            </p:cNvPr>
            <p:cNvGrpSpPr/>
            <p:nvPr/>
          </p:nvGrpSpPr>
          <p:grpSpPr>
            <a:xfrm>
              <a:off x="7797061" y="3296104"/>
              <a:ext cx="347997" cy="396620"/>
              <a:chOff x="7797061" y="3296104"/>
              <a:chExt cx="347997" cy="396620"/>
            </a:xfrm>
          </p:grpSpPr>
          <p:pic>
            <p:nvPicPr>
              <p:cNvPr id="283" name="Picture 571" descr="fridge2.png">
                <a:extLst>
                  <a:ext uri="{FF2B5EF4-FFF2-40B4-BE49-F238E27FC236}">
                    <a16:creationId xmlns:a16="http://schemas.microsoft.com/office/drawing/2014/main" id="{52D49911-07F8-3343-8A41-1B2AC79DBF22}"/>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896825" y="3355697"/>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115" descr="antenna_stylized">
                <a:extLst>
                  <a:ext uri="{FF2B5EF4-FFF2-40B4-BE49-F238E27FC236}">
                    <a16:creationId xmlns:a16="http://schemas.microsoft.com/office/drawing/2014/main" id="{E5CB4C1D-6CCE-AD42-A805-75067034C0AF}"/>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797061" y="3296104"/>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10" name="Group 309">
            <a:extLst>
              <a:ext uri="{FF2B5EF4-FFF2-40B4-BE49-F238E27FC236}">
                <a16:creationId xmlns:a16="http://schemas.microsoft.com/office/drawing/2014/main" id="{09017FE0-34A3-FC43-92EF-C44FBDE65EF6}"/>
              </a:ext>
            </a:extLst>
          </p:cNvPr>
          <p:cNvGrpSpPr/>
          <p:nvPr/>
        </p:nvGrpSpPr>
        <p:grpSpPr>
          <a:xfrm>
            <a:off x="11064947" y="3428485"/>
            <a:ext cx="518448" cy="1212242"/>
            <a:chOff x="11058573" y="3399165"/>
            <a:chExt cx="518448" cy="1212242"/>
          </a:xfrm>
        </p:grpSpPr>
        <p:grpSp>
          <p:nvGrpSpPr>
            <p:cNvPr id="311" name="Group 310">
              <a:extLst>
                <a:ext uri="{FF2B5EF4-FFF2-40B4-BE49-F238E27FC236}">
                  <a16:creationId xmlns:a16="http://schemas.microsoft.com/office/drawing/2014/main" id="{1D2297AB-8C1D-774F-89FF-8EBF734EB162}"/>
                </a:ext>
              </a:extLst>
            </p:cNvPr>
            <p:cNvGrpSpPr/>
            <p:nvPr/>
          </p:nvGrpSpPr>
          <p:grpSpPr>
            <a:xfrm>
              <a:off x="11087182" y="4159591"/>
              <a:ext cx="489839" cy="451816"/>
              <a:chOff x="5103720" y="2693365"/>
              <a:chExt cx="611650" cy="414788"/>
            </a:xfrm>
          </p:grpSpPr>
          <p:cxnSp>
            <p:nvCxnSpPr>
              <p:cNvPr id="318" name="Straight Connector 317">
                <a:extLst>
                  <a:ext uri="{FF2B5EF4-FFF2-40B4-BE49-F238E27FC236}">
                    <a16:creationId xmlns:a16="http://schemas.microsoft.com/office/drawing/2014/main" id="{8983DA81-C479-F849-AB06-EDCD924EF8B3}"/>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9" name="Group 318">
                <a:extLst>
                  <a:ext uri="{FF2B5EF4-FFF2-40B4-BE49-F238E27FC236}">
                    <a16:creationId xmlns:a16="http://schemas.microsoft.com/office/drawing/2014/main" id="{B934C059-B2C0-5D4F-95BD-4B77D403B522}"/>
                  </a:ext>
                </a:extLst>
              </p:cNvPr>
              <p:cNvGrpSpPr/>
              <p:nvPr/>
            </p:nvGrpSpPr>
            <p:grpSpPr>
              <a:xfrm>
                <a:off x="5275406" y="2693365"/>
                <a:ext cx="439964" cy="414788"/>
                <a:chOff x="5275406" y="2711455"/>
                <a:chExt cx="452949" cy="405518"/>
              </a:xfrm>
            </p:grpSpPr>
            <p:pic>
              <p:nvPicPr>
                <p:cNvPr id="320" name="Picture 319" descr="server_rack.png">
                  <a:extLst>
                    <a:ext uri="{FF2B5EF4-FFF2-40B4-BE49-F238E27FC236}">
                      <a16:creationId xmlns:a16="http://schemas.microsoft.com/office/drawing/2014/main" id="{764A46D5-D344-3246-B4CA-E1BF2CFDEEF5}"/>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537367" y="2770786"/>
                  <a:ext cx="190988" cy="313366"/>
                </a:xfrm>
                <a:prstGeom prst="rect">
                  <a:avLst/>
                </a:prstGeom>
              </p:spPr>
            </p:pic>
            <p:pic>
              <p:nvPicPr>
                <p:cNvPr id="321" name="Picture 320" descr="server_rack.png">
                  <a:extLst>
                    <a:ext uri="{FF2B5EF4-FFF2-40B4-BE49-F238E27FC236}">
                      <a16:creationId xmlns:a16="http://schemas.microsoft.com/office/drawing/2014/main" id="{90C1BE08-C428-E74E-B929-C6D1271BFE1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275406" y="2764002"/>
                  <a:ext cx="190988" cy="313366"/>
                </a:xfrm>
                <a:prstGeom prst="rect">
                  <a:avLst/>
                </a:prstGeom>
              </p:spPr>
            </p:pic>
            <p:pic>
              <p:nvPicPr>
                <p:cNvPr id="322" name="Picture 321" descr="server_rack.png">
                  <a:extLst>
                    <a:ext uri="{FF2B5EF4-FFF2-40B4-BE49-F238E27FC236}">
                      <a16:creationId xmlns:a16="http://schemas.microsoft.com/office/drawing/2014/main" id="{35FFED4D-9863-0F4E-8222-435564693420}"/>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385676" y="2711455"/>
                  <a:ext cx="247152" cy="405518"/>
                </a:xfrm>
                <a:prstGeom prst="rect">
                  <a:avLst/>
                </a:prstGeom>
              </p:spPr>
            </p:pic>
          </p:grpSp>
        </p:grpSp>
        <p:grpSp>
          <p:nvGrpSpPr>
            <p:cNvPr id="312" name="Group 311">
              <a:extLst>
                <a:ext uri="{FF2B5EF4-FFF2-40B4-BE49-F238E27FC236}">
                  <a16:creationId xmlns:a16="http://schemas.microsoft.com/office/drawing/2014/main" id="{57017C35-5A73-C341-95B3-2D62C8998FD7}"/>
                </a:ext>
              </a:extLst>
            </p:cNvPr>
            <p:cNvGrpSpPr/>
            <p:nvPr/>
          </p:nvGrpSpPr>
          <p:grpSpPr>
            <a:xfrm>
              <a:off x="11058573" y="3399165"/>
              <a:ext cx="423724" cy="405973"/>
              <a:chOff x="5103720" y="2693365"/>
              <a:chExt cx="611650" cy="414788"/>
            </a:xfrm>
          </p:grpSpPr>
          <p:cxnSp>
            <p:nvCxnSpPr>
              <p:cNvPr id="313" name="Straight Connector 312">
                <a:extLst>
                  <a:ext uri="{FF2B5EF4-FFF2-40B4-BE49-F238E27FC236}">
                    <a16:creationId xmlns:a16="http://schemas.microsoft.com/office/drawing/2014/main" id="{0B18831A-9F50-FF4A-B278-F70615A9BC25}"/>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4" name="Group 313">
                <a:extLst>
                  <a:ext uri="{FF2B5EF4-FFF2-40B4-BE49-F238E27FC236}">
                    <a16:creationId xmlns:a16="http://schemas.microsoft.com/office/drawing/2014/main" id="{DFC7A0EC-A9C9-974E-928E-28DD6455D09A}"/>
                  </a:ext>
                </a:extLst>
              </p:cNvPr>
              <p:cNvGrpSpPr/>
              <p:nvPr/>
            </p:nvGrpSpPr>
            <p:grpSpPr>
              <a:xfrm>
                <a:off x="5275406" y="2693365"/>
                <a:ext cx="439964" cy="414788"/>
                <a:chOff x="5275406" y="2711455"/>
                <a:chExt cx="452949" cy="405518"/>
              </a:xfrm>
            </p:grpSpPr>
            <p:pic>
              <p:nvPicPr>
                <p:cNvPr id="315" name="Picture 314" descr="server_rack.png">
                  <a:extLst>
                    <a:ext uri="{FF2B5EF4-FFF2-40B4-BE49-F238E27FC236}">
                      <a16:creationId xmlns:a16="http://schemas.microsoft.com/office/drawing/2014/main" id="{E480D9A5-8FB7-3647-AB54-42D9700E6451}"/>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537367" y="2770786"/>
                  <a:ext cx="190988" cy="313366"/>
                </a:xfrm>
                <a:prstGeom prst="rect">
                  <a:avLst/>
                </a:prstGeom>
              </p:spPr>
            </p:pic>
            <p:pic>
              <p:nvPicPr>
                <p:cNvPr id="316" name="Picture 315" descr="server_rack.png">
                  <a:extLst>
                    <a:ext uri="{FF2B5EF4-FFF2-40B4-BE49-F238E27FC236}">
                      <a16:creationId xmlns:a16="http://schemas.microsoft.com/office/drawing/2014/main" id="{C17EE074-02D0-4143-8ED9-E4D2205689F5}"/>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275406" y="2764002"/>
                  <a:ext cx="190988" cy="313366"/>
                </a:xfrm>
                <a:prstGeom prst="rect">
                  <a:avLst/>
                </a:prstGeom>
              </p:spPr>
            </p:pic>
            <p:pic>
              <p:nvPicPr>
                <p:cNvPr id="317" name="Picture 316" descr="server_rack.png">
                  <a:extLst>
                    <a:ext uri="{FF2B5EF4-FFF2-40B4-BE49-F238E27FC236}">
                      <a16:creationId xmlns:a16="http://schemas.microsoft.com/office/drawing/2014/main" id="{589F8E4F-69B9-FA46-8D10-90FC7573C77E}"/>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385676" y="2711455"/>
                  <a:ext cx="247152" cy="405518"/>
                </a:xfrm>
                <a:prstGeom prst="rect">
                  <a:avLst/>
                </a:prstGeom>
              </p:spPr>
            </p:pic>
          </p:grpSp>
        </p:grpSp>
      </p:grpSp>
      <p:grpSp>
        <p:nvGrpSpPr>
          <p:cNvPr id="356" name="Group 590">
            <a:extLst>
              <a:ext uri="{FF2B5EF4-FFF2-40B4-BE49-F238E27FC236}">
                <a16:creationId xmlns:a16="http://schemas.microsoft.com/office/drawing/2014/main" id="{002C44D5-1F60-7447-A1D2-6EE5F802021D}"/>
              </a:ext>
            </a:extLst>
          </p:cNvPr>
          <p:cNvGrpSpPr>
            <a:grpSpLocks/>
          </p:cNvGrpSpPr>
          <p:nvPr/>
        </p:nvGrpSpPr>
        <p:grpSpPr bwMode="auto">
          <a:xfrm flipH="1">
            <a:off x="7980855" y="4900161"/>
            <a:ext cx="345630" cy="320302"/>
            <a:chOff x="2839" y="3501"/>
            <a:chExt cx="755" cy="803"/>
          </a:xfrm>
        </p:grpSpPr>
        <p:pic>
          <p:nvPicPr>
            <p:cNvPr id="357" name="Picture 591" descr="desktop_computer_stylized_medium">
              <a:extLst>
                <a:ext uri="{FF2B5EF4-FFF2-40B4-BE49-F238E27FC236}">
                  <a16:creationId xmlns:a16="http://schemas.microsoft.com/office/drawing/2014/main" id="{7F433925-7699-B34E-88C0-C818C4963B38}"/>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 name="Freeform 592">
              <a:extLst>
                <a:ext uri="{FF2B5EF4-FFF2-40B4-BE49-F238E27FC236}">
                  <a16:creationId xmlns:a16="http://schemas.microsoft.com/office/drawing/2014/main" id="{0D0F51BD-6356-DE48-89F6-A645151C0C31}"/>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9" name="Group 1064">
            <a:extLst>
              <a:ext uri="{FF2B5EF4-FFF2-40B4-BE49-F238E27FC236}">
                <a16:creationId xmlns:a16="http://schemas.microsoft.com/office/drawing/2014/main" id="{CF2DB679-9CD3-5148-94F7-225CE8489122}"/>
              </a:ext>
            </a:extLst>
          </p:cNvPr>
          <p:cNvGrpSpPr>
            <a:grpSpLocks/>
          </p:cNvGrpSpPr>
          <p:nvPr/>
        </p:nvGrpSpPr>
        <p:grpSpPr bwMode="auto">
          <a:xfrm>
            <a:off x="9201681" y="5852809"/>
            <a:ext cx="310186" cy="307808"/>
            <a:chOff x="877" y="1008"/>
            <a:chExt cx="2747" cy="2591"/>
          </a:xfrm>
        </p:grpSpPr>
        <p:pic>
          <p:nvPicPr>
            <p:cNvPr id="360" name="Picture 1065" descr="antenna_stylized">
              <a:extLst>
                <a:ext uri="{FF2B5EF4-FFF2-40B4-BE49-F238E27FC236}">
                  <a16:creationId xmlns:a16="http://schemas.microsoft.com/office/drawing/2014/main" id="{9C0613C0-FBB7-284C-AA40-5548C7D21D6A}"/>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 name="Picture 1066" descr="laptop_keyboard">
              <a:extLst>
                <a:ext uri="{FF2B5EF4-FFF2-40B4-BE49-F238E27FC236}">
                  <a16:creationId xmlns:a16="http://schemas.microsoft.com/office/drawing/2014/main" id="{4AC7E45E-9572-044A-9C56-FC7ECFA5552F}"/>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 name="Freeform 1067">
              <a:extLst>
                <a:ext uri="{FF2B5EF4-FFF2-40B4-BE49-F238E27FC236}">
                  <a16:creationId xmlns:a16="http://schemas.microsoft.com/office/drawing/2014/main" id="{F03C1D3B-84C4-D14D-85A1-78A65057D89D}"/>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63" name="Picture 1068" descr="screen">
              <a:extLst>
                <a:ext uri="{FF2B5EF4-FFF2-40B4-BE49-F238E27FC236}">
                  <a16:creationId xmlns:a16="http://schemas.microsoft.com/office/drawing/2014/main" id="{F1045CBD-A537-1447-9CC0-AA3BBA3EFD19}"/>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 name="Freeform 1069">
              <a:extLst>
                <a:ext uri="{FF2B5EF4-FFF2-40B4-BE49-F238E27FC236}">
                  <a16:creationId xmlns:a16="http://schemas.microsoft.com/office/drawing/2014/main" id="{76BB7C6D-EEEF-2649-B828-0A9E5351AEAE}"/>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1070">
              <a:extLst>
                <a:ext uri="{FF2B5EF4-FFF2-40B4-BE49-F238E27FC236}">
                  <a16:creationId xmlns:a16="http://schemas.microsoft.com/office/drawing/2014/main" id="{3EACCABC-F6A7-9342-BDAE-E9A2DF204C0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1071">
              <a:extLst>
                <a:ext uri="{FF2B5EF4-FFF2-40B4-BE49-F238E27FC236}">
                  <a16:creationId xmlns:a16="http://schemas.microsoft.com/office/drawing/2014/main" id="{D720BF6A-08AA-AD41-9F98-FEEAF38FA2C7}"/>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1072">
              <a:extLst>
                <a:ext uri="{FF2B5EF4-FFF2-40B4-BE49-F238E27FC236}">
                  <a16:creationId xmlns:a16="http://schemas.microsoft.com/office/drawing/2014/main" id="{EBF545D7-85F7-654E-89B4-82A30829C94E}"/>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1073">
              <a:extLst>
                <a:ext uri="{FF2B5EF4-FFF2-40B4-BE49-F238E27FC236}">
                  <a16:creationId xmlns:a16="http://schemas.microsoft.com/office/drawing/2014/main" id="{6EF35D5A-3DBA-4D49-BA09-E93CEA361840}"/>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1074">
              <a:extLst>
                <a:ext uri="{FF2B5EF4-FFF2-40B4-BE49-F238E27FC236}">
                  <a16:creationId xmlns:a16="http://schemas.microsoft.com/office/drawing/2014/main" id="{B6F9A7A1-3455-6E4B-9C84-C9854E64B326}"/>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70" name="Group 1075">
              <a:extLst>
                <a:ext uri="{FF2B5EF4-FFF2-40B4-BE49-F238E27FC236}">
                  <a16:creationId xmlns:a16="http://schemas.microsoft.com/office/drawing/2014/main" id="{EE846B91-FBCE-4D4F-98BC-92FA6506F511}"/>
                </a:ext>
              </a:extLst>
            </p:cNvPr>
            <p:cNvGrpSpPr>
              <a:grpSpLocks/>
            </p:cNvGrpSpPr>
            <p:nvPr/>
          </p:nvGrpSpPr>
          <p:grpSpPr bwMode="auto">
            <a:xfrm>
              <a:off x="1709" y="3008"/>
              <a:ext cx="507" cy="234"/>
              <a:chOff x="1740" y="2642"/>
              <a:chExt cx="752" cy="327"/>
            </a:xfrm>
          </p:grpSpPr>
          <p:sp>
            <p:nvSpPr>
              <p:cNvPr id="377" name="Freeform 1076">
                <a:extLst>
                  <a:ext uri="{FF2B5EF4-FFF2-40B4-BE49-F238E27FC236}">
                    <a16:creationId xmlns:a16="http://schemas.microsoft.com/office/drawing/2014/main" id="{446AF9FA-9A2B-6646-8305-E78C2A20B6D2}"/>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1077">
                <a:extLst>
                  <a:ext uri="{FF2B5EF4-FFF2-40B4-BE49-F238E27FC236}">
                    <a16:creationId xmlns:a16="http://schemas.microsoft.com/office/drawing/2014/main" id="{032C23DF-A006-EC41-8986-D3A29EAAEE3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1078">
                <a:extLst>
                  <a:ext uri="{FF2B5EF4-FFF2-40B4-BE49-F238E27FC236}">
                    <a16:creationId xmlns:a16="http://schemas.microsoft.com/office/drawing/2014/main" id="{12058F0B-8516-DB42-97C6-166A9AB8DD4A}"/>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1079">
                <a:extLst>
                  <a:ext uri="{FF2B5EF4-FFF2-40B4-BE49-F238E27FC236}">
                    <a16:creationId xmlns:a16="http://schemas.microsoft.com/office/drawing/2014/main" id="{E56484E4-7DE8-5D40-A604-ADBF9CAC6CD8}"/>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1080">
                <a:extLst>
                  <a:ext uri="{FF2B5EF4-FFF2-40B4-BE49-F238E27FC236}">
                    <a16:creationId xmlns:a16="http://schemas.microsoft.com/office/drawing/2014/main" id="{F26D0989-3D25-C44A-99EB-C0C43C9CAD1A}"/>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1081">
                <a:extLst>
                  <a:ext uri="{FF2B5EF4-FFF2-40B4-BE49-F238E27FC236}">
                    <a16:creationId xmlns:a16="http://schemas.microsoft.com/office/drawing/2014/main" id="{F72E0F31-1D88-144B-BBDB-07D0278D1933}"/>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1" name="Freeform 1082">
              <a:extLst>
                <a:ext uri="{FF2B5EF4-FFF2-40B4-BE49-F238E27FC236}">
                  <a16:creationId xmlns:a16="http://schemas.microsoft.com/office/drawing/2014/main" id="{ACBC1450-C521-8449-9515-C8DD92D56656}"/>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1083">
              <a:extLst>
                <a:ext uri="{FF2B5EF4-FFF2-40B4-BE49-F238E27FC236}">
                  <a16:creationId xmlns:a16="http://schemas.microsoft.com/office/drawing/2014/main" id="{FF494D13-5944-0E4F-BD7D-0B76A1DAD742}"/>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1084">
              <a:extLst>
                <a:ext uri="{FF2B5EF4-FFF2-40B4-BE49-F238E27FC236}">
                  <a16:creationId xmlns:a16="http://schemas.microsoft.com/office/drawing/2014/main" id="{9558A80C-37DE-F248-8BD6-AB3D92B29761}"/>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1085">
              <a:extLst>
                <a:ext uri="{FF2B5EF4-FFF2-40B4-BE49-F238E27FC236}">
                  <a16:creationId xmlns:a16="http://schemas.microsoft.com/office/drawing/2014/main" id="{B4C7A048-5EFA-F841-8C13-E26E13A6AE63}"/>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1086">
              <a:extLst>
                <a:ext uri="{FF2B5EF4-FFF2-40B4-BE49-F238E27FC236}">
                  <a16:creationId xmlns:a16="http://schemas.microsoft.com/office/drawing/2014/main" id="{AEB574AA-8683-A443-B9F7-0D254045C3FE}"/>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1087">
              <a:extLst>
                <a:ext uri="{FF2B5EF4-FFF2-40B4-BE49-F238E27FC236}">
                  <a16:creationId xmlns:a16="http://schemas.microsoft.com/office/drawing/2014/main" id="{F9C1D164-EACB-FA4C-A7B6-9E26AB4B776C}"/>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3" name="Group 590">
            <a:extLst>
              <a:ext uri="{FF2B5EF4-FFF2-40B4-BE49-F238E27FC236}">
                <a16:creationId xmlns:a16="http://schemas.microsoft.com/office/drawing/2014/main" id="{0E70B6A3-FE5E-A44E-9290-B5AD07E8CD4C}"/>
              </a:ext>
            </a:extLst>
          </p:cNvPr>
          <p:cNvGrpSpPr>
            <a:grpSpLocks/>
          </p:cNvGrpSpPr>
          <p:nvPr/>
        </p:nvGrpSpPr>
        <p:grpSpPr bwMode="auto">
          <a:xfrm flipH="1">
            <a:off x="8153909" y="5504657"/>
            <a:ext cx="345630" cy="320302"/>
            <a:chOff x="2839" y="3501"/>
            <a:chExt cx="755" cy="803"/>
          </a:xfrm>
        </p:grpSpPr>
        <p:pic>
          <p:nvPicPr>
            <p:cNvPr id="384" name="Picture 591" descr="desktop_computer_stylized_medium">
              <a:extLst>
                <a:ext uri="{FF2B5EF4-FFF2-40B4-BE49-F238E27FC236}">
                  <a16:creationId xmlns:a16="http://schemas.microsoft.com/office/drawing/2014/main" id="{F2BC7D5E-BF7D-1249-AFC8-B8B0E8165A3E}"/>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 name="Freeform 592">
              <a:extLst>
                <a:ext uri="{FF2B5EF4-FFF2-40B4-BE49-F238E27FC236}">
                  <a16:creationId xmlns:a16="http://schemas.microsoft.com/office/drawing/2014/main" id="{5BDC8880-AD2D-4C4E-B14E-AAED9CDF1B48}"/>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6" name="Group 590">
            <a:extLst>
              <a:ext uri="{FF2B5EF4-FFF2-40B4-BE49-F238E27FC236}">
                <a16:creationId xmlns:a16="http://schemas.microsoft.com/office/drawing/2014/main" id="{F4D03415-B38F-5B44-9B13-ABF6FE4BB199}"/>
              </a:ext>
            </a:extLst>
          </p:cNvPr>
          <p:cNvGrpSpPr>
            <a:grpSpLocks/>
          </p:cNvGrpSpPr>
          <p:nvPr/>
        </p:nvGrpSpPr>
        <p:grpSpPr bwMode="auto">
          <a:xfrm flipH="1">
            <a:off x="8552134" y="5526130"/>
            <a:ext cx="345630" cy="320302"/>
            <a:chOff x="2839" y="3501"/>
            <a:chExt cx="755" cy="803"/>
          </a:xfrm>
        </p:grpSpPr>
        <p:pic>
          <p:nvPicPr>
            <p:cNvPr id="387" name="Picture 591" descr="desktop_computer_stylized_medium">
              <a:extLst>
                <a:ext uri="{FF2B5EF4-FFF2-40B4-BE49-F238E27FC236}">
                  <a16:creationId xmlns:a16="http://schemas.microsoft.com/office/drawing/2014/main" id="{32EA6117-AAC5-C94D-B49B-C43DF16E6002}"/>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Freeform 592">
              <a:extLst>
                <a:ext uri="{FF2B5EF4-FFF2-40B4-BE49-F238E27FC236}">
                  <a16:creationId xmlns:a16="http://schemas.microsoft.com/office/drawing/2014/main" id="{3508017E-8AA9-D647-891A-276887DA9B44}"/>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9" name="Group 1064">
            <a:extLst>
              <a:ext uri="{FF2B5EF4-FFF2-40B4-BE49-F238E27FC236}">
                <a16:creationId xmlns:a16="http://schemas.microsoft.com/office/drawing/2014/main" id="{8D491387-EBC3-2D40-9285-1F06C1D72E08}"/>
              </a:ext>
            </a:extLst>
          </p:cNvPr>
          <p:cNvGrpSpPr>
            <a:grpSpLocks/>
          </p:cNvGrpSpPr>
          <p:nvPr/>
        </p:nvGrpSpPr>
        <p:grpSpPr bwMode="auto">
          <a:xfrm>
            <a:off x="9534746" y="5795138"/>
            <a:ext cx="319264" cy="253379"/>
            <a:chOff x="877" y="1008"/>
            <a:chExt cx="2747" cy="2591"/>
          </a:xfrm>
        </p:grpSpPr>
        <p:pic>
          <p:nvPicPr>
            <p:cNvPr id="390" name="Picture 1065" descr="antenna_stylized">
              <a:extLst>
                <a:ext uri="{FF2B5EF4-FFF2-40B4-BE49-F238E27FC236}">
                  <a16:creationId xmlns:a16="http://schemas.microsoft.com/office/drawing/2014/main" id="{E1605A46-E7E7-DA4D-A7B1-3F2BF5D0E037}"/>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1066" descr="laptop_keyboard">
              <a:extLst>
                <a:ext uri="{FF2B5EF4-FFF2-40B4-BE49-F238E27FC236}">
                  <a16:creationId xmlns:a16="http://schemas.microsoft.com/office/drawing/2014/main" id="{E538A48B-7DCF-524B-8A59-631429692CBD}"/>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 name="Freeform 1067">
              <a:extLst>
                <a:ext uri="{FF2B5EF4-FFF2-40B4-BE49-F238E27FC236}">
                  <a16:creationId xmlns:a16="http://schemas.microsoft.com/office/drawing/2014/main" id="{0DF72841-010E-EF4C-BF8A-912117577CBB}"/>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93" name="Picture 1068" descr="screen">
              <a:extLst>
                <a:ext uri="{FF2B5EF4-FFF2-40B4-BE49-F238E27FC236}">
                  <a16:creationId xmlns:a16="http://schemas.microsoft.com/office/drawing/2014/main" id="{05FB75E6-02C0-C749-B8C1-6EE94751EFE8}"/>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 name="Freeform 1069">
              <a:extLst>
                <a:ext uri="{FF2B5EF4-FFF2-40B4-BE49-F238E27FC236}">
                  <a16:creationId xmlns:a16="http://schemas.microsoft.com/office/drawing/2014/main" id="{2C42E210-EA7A-7243-97B1-C77EE2476096}"/>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1070">
              <a:extLst>
                <a:ext uri="{FF2B5EF4-FFF2-40B4-BE49-F238E27FC236}">
                  <a16:creationId xmlns:a16="http://schemas.microsoft.com/office/drawing/2014/main" id="{020C16FB-B47C-5A40-8613-E3DA0F01335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1071">
              <a:extLst>
                <a:ext uri="{FF2B5EF4-FFF2-40B4-BE49-F238E27FC236}">
                  <a16:creationId xmlns:a16="http://schemas.microsoft.com/office/drawing/2014/main" id="{B6AF1532-CB13-784D-8AF3-B5F865952BA8}"/>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1072">
              <a:extLst>
                <a:ext uri="{FF2B5EF4-FFF2-40B4-BE49-F238E27FC236}">
                  <a16:creationId xmlns:a16="http://schemas.microsoft.com/office/drawing/2014/main" id="{A71AE470-9F14-D044-93DB-3DCB5DBEBD96}"/>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1073">
              <a:extLst>
                <a:ext uri="{FF2B5EF4-FFF2-40B4-BE49-F238E27FC236}">
                  <a16:creationId xmlns:a16="http://schemas.microsoft.com/office/drawing/2014/main" id="{7753045D-9842-CC41-9B0D-EB58149EA7D3}"/>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1074">
              <a:extLst>
                <a:ext uri="{FF2B5EF4-FFF2-40B4-BE49-F238E27FC236}">
                  <a16:creationId xmlns:a16="http://schemas.microsoft.com/office/drawing/2014/main" id="{FB62560B-8A1D-1D4A-9C7F-3D1ED4E8CEDD}"/>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0" name="Group 1075">
              <a:extLst>
                <a:ext uri="{FF2B5EF4-FFF2-40B4-BE49-F238E27FC236}">
                  <a16:creationId xmlns:a16="http://schemas.microsoft.com/office/drawing/2014/main" id="{954A64CB-1C45-324C-8CBE-16624C1A0B84}"/>
                </a:ext>
              </a:extLst>
            </p:cNvPr>
            <p:cNvGrpSpPr>
              <a:grpSpLocks/>
            </p:cNvGrpSpPr>
            <p:nvPr/>
          </p:nvGrpSpPr>
          <p:grpSpPr bwMode="auto">
            <a:xfrm>
              <a:off x="1709" y="3008"/>
              <a:ext cx="507" cy="234"/>
              <a:chOff x="1740" y="2642"/>
              <a:chExt cx="752" cy="327"/>
            </a:xfrm>
          </p:grpSpPr>
          <p:sp>
            <p:nvSpPr>
              <p:cNvPr id="407" name="Freeform 1076">
                <a:extLst>
                  <a:ext uri="{FF2B5EF4-FFF2-40B4-BE49-F238E27FC236}">
                    <a16:creationId xmlns:a16="http://schemas.microsoft.com/office/drawing/2014/main" id="{69DEB18E-BA65-9043-A426-C13F767151ED}"/>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1077">
                <a:extLst>
                  <a:ext uri="{FF2B5EF4-FFF2-40B4-BE49-F238E27FC236}">
                    <a16:creationId xmlns:a16="http://schemas.microsoft.com/office/drawing/2014/main" id="{4DE24D51-7581-B14D-B3B6-84A687083206}"/>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1078">
                <a:extLst>
                  <a:ext uri="{FF2B5EF4-FFF2-40B4-BE49-F238E27FC236}">
                    <a16:creationId xmlns:a16="http://schemas.microsoft.com/office/drawing/2014/main" id="{EFD736A0-861B-7C41-B7C6-101FA03763F8}"/>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1079">
                <a:extLst>
                  <a:ext uri="{FF2B5EF4-FFF2-40B4-BE49-F238E27FC236}">
                    <a16:creationId xmlns:a16="http://schemas.microsoft.com/office/drawing/2014/main" id="{8BD7163E-D90B-7647-AEF5-5CECAFA59C37}"/>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1080">
                <a:extLst>
                  <a:ext uri="{FF2B5EF4-FFF2-40B4-BE49-F238E27FC236}">
                    <a16:creationId xmlns:a16="http://schemas.microsoft.com/office/drawing/2014/main" id="{FC877D4D-D065-104D-8CA3-E0607A9B3F87}"/>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1081">
                <a:extLst>
                  <a:ext uri="{FF2B5EF4-FFF2-40B4-BE49-F238E27FC236}">
                    <a16:creationId xmlns:a16="http://schemas.microsoft.com/office/drawing/2014/main" id="{BA9728F5-6BD1-104C-9953-C37CCA79F58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1" name="Freeform 1082">
              <a:extLst>
                <a:ext uri="{FF2B5EF4-FFF2-40B4-BE49-F238E27FC236}">
                  <a16:creationId xmlns:a16="http://schemas.microsoft.com/office/drawing/2014/main" id="{D3A627E4-20E1-094F-91E7-9E62C1D73A8B}"/>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1083">
              <a:extLst>
                <a:ext uri="{FF2B5EF4-FFF2-40B4-BE49-F238E27FC236}">
                  <a16:creationId xmlns:a16="http://schemas.microsoft.com/office/drawing/2014/main" id="{DE5062C9-C70B-B74E-90B7-8B999FB4955F}"/>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1084">
              <a:extLst>
                <a:ext uri="{FF2B5EF4-FFF2-40B4-BE49-F238E27FC236}">
                  <a16:creationId xmlns:a16="http://schemas.microsoft.com/office/drawing/2014/main" id="{60A19E6B-9711-D44A-9A86-78531884592C}"/>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1085">
              <a:extLst>
                <a:ext uri="{FF2B5EF4-FFF2-40B4-BE49-F238E27FC236}">
                  <a16:creationId xmlns:a16="http://schemas.microsoft.com/office/drawing/2014/main" id="{DABF2084-7101-4A42-808E-03169821851D}"/>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1086">
              <a:extLst>
                <a:ext uri="{FF2B5EF4-FFF2-40B4-BE49-F238E27FC236}">
                  <a16:creationId xmlns:a16="http://schemas.microsoft.com/office/drawing/2014/main" id="{3BECAB59-402D-C44C-8F0A-AC630F6F2AAC}"/>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1087">
              <a:extLst>
                <a:ext uri="{FF2B5EF4-FFF2-40B4-BE49-F238E27FC236}">
                  <a16:creationId xmlns:a16="http://schemas.microsoft.com/office/drawing/2014/main" id="{C431D1EA-39CA-5549-B407-D7CBF12DC371}"/>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 name="Freeform 984">
            <a:extLst>
              <a:ext uri="{FF2B5EF4-FFF2-40B4-BE49-F238E27FC236}">
                <a16:creationId xmlns:a16="http://schemas.microsoft.com/office/drawing/2014/main" id="{EF28E360-D52F-294F-97A4-5B43A7D60CE3}"/>
              </a:ext>
            </a:extLst>
          </p:cNvPr>
          <p:cNvSpPr>
            <a:spLocks/>
          </p:cNvSpPr>
          <p:nvPr/>
        </p:nvSpPr>
        <p:spPr bwMode="auto">
          <a:xfrm>
            <a:off x="10153593" y="5636971"/>
            <a:ext cx="34049" cy="332924"/>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986">
            <a:extLst>
              <a:ext uri="{FF2B5EF4-FFF2-40B4-BE49-F238E27FC236}">
                <a16:creationId xmlns:a16="http://schemas.microsoft.com/office/drawing/2014/main" id="{9D5E80B1-F637-9E4D-BFD5-5F5ADB827A42}"/>
              </a:ext>
            </a:extLst>
          </p:cNvPr>
          <p:cNvSpPr>
            <a:spLocks/>
          </p:cNvSpPr>
          <p:nvPr/>
        </p:nvSpPr>
        <p:spPr bwMode="auto">
          <a:xfrm>
            <a:off x="10159970" y="5656923"/>
            <a:ext cx="20333" cy="308020"/>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987">
            <a:extLst>
              <a:ext uri="{FF2B5EF4-FFF2-40B4-BE49-F238E27FC236}">
                <a16:creationId xmlns:a16="http://schemas.microsoft.com/office/drawing/2014/main" id="{F21D56DB-F5E9-8D44-92D9-C4770361B950}"/>
              </a:ext>
            </a:extLst>
          </p:cNvPr>
          <p:cNvSpPr>
            <a:spLocks/>
          </p:cNvSpPr>
          <p:nvPr/>
        </p:nvSpPr>
        <p:spPr bwMode="auto">
          <a:xfrm>
            <a:off x="10155518" y="5812753"/>
            <a:ext cx="31643" cy="27525"/>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Rectangle 988">
            <a:extLst>
              <a:ext uri="{FF2B5EF4-FFF2-40B4-BE49-F238E27FC236}">
                <a16:creationId xmlns:a16="http://schemas.microsoft.com/office/drawing/2014/main" id="{0447DE90-707A-1F42-8981-9A87D22C1D1D}"/>
              </a:ext>
            </a:extLst>
          </p:cNvPr>
          <p:cNvSpPr>
            <a:spLocks noChangeArrowheads="1"/>
          </p:cNvSpPr>
          <p:nvPr/>
        </p:nvSpPr>
        <p:spPr bwMode="auto">
          <a:xfrm>
            <a:off x="10026299" y="5674399"/>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17" name="Group 989">
            <a:extLst>
              <a:ext uri="{FF2B5EF4-FFF2-40B4-BE49-F238E27FC236}">
                <a16:creationId xmlns:a16="http://schemas.microsoft.com/office/drawing/2014/main" id="{A6C8AE16-7445-9845-8F83-A3F851D4F042}"/>
              </a:ext>
            </a:extLst>
          </p:cNvPr>
          <p:cNvGrpSpPr>
            <a:grpSpLocks/>
          </p:cNvGrpSpPr>
          <p:nvPr/>
        </p:nvGrpSpPr>
        <p:grpSpPr bwMode="auto">
          <a:xfrm>
            <a:off x="10091149" y="5671195"/>
            <a:ext cx="69903" cy="21117"/>
            <a:chOff x="614" y="2568"/>
            <a:chExt cx="725" cy="139"/>
          </a:xfrm>
        </p:grpSpPr>
        <p:sp>
          <p:nvSpPr>
            <p:cNvPr id="418" name="AutoShape 990">
              <a:extLst>
                <a:ext uri="{FF2B5EF4-FFF2-40B4-BE49-F238E27FC236}">
                  <a16:creationId xmlns:a16="http://schemas.microsoft.com/office/drawing/2014/main" id="{5E1B1032-2F46-EF4A-B472-E7BC9E83CB4B}"/>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19" name="AutoShape 991">
              <a:extLst>
                <a:ext uri="{FF2B5EF4-FFF2-40B4-BE49-F238E27FC236}">
                  <a16:creationId xmlns:a16="http://schemas.microsoft.com/office/drawing/2014/main" id="{F24B042A-2483-8545-A723-0074F55A1DC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0" name="Rectangle 992">
            <a:extLst>
              <a:ext uri="{FF2B5EF4-FFF2-40B4-BE49-F238E27FC236}">
                <a16:creationId xmlns:a16="http://schemas.microsoft.com/office/drawing/2014/main" id="{E881C066-69A3-D649-893B-A3C4CB9FAE81}"/>
              </a:ext>
            </a:extLst>
          </p:cNvPr>
          <p:cNvSpPr>
            <a:spLocks noChangeArrowheads="1"/>
          </p:cNvSpPr>
          <p:nvPr/>
        </p:nvSpPr>
        <p:spPr bwMode="auto">
          <a:xfrm>
            <a:off x="10027502" y="5722750"/>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1" name="Group 993">
            <a:extLst>
              <a:ext uri="{FF2B5EF4-FFF2-40B4-BE49-F238E27FC236}">
                <a16:creationId xmlns:a16="http://schemas.microsoft.com/office/drawing/2014/main" id="{2B8081F4-DBFC-C442-BDEE-DF67BF3817BC}"/>
              </a:ext>
            </a:extLst>
          </p:cNvPr>
          <p:cNvGrpSpPr>
            <a:grpSpLocks/>
          </p:cNvGrpSpPr>
          <p:nvPr/>
        </p:nvGrpSpPr>
        <p:grpSpPr bwMode="auto">
          <a:xfrm>
            <a:off x="10090909" y="5718672"/>
            <a:ext cx="69903" cy="19515"/>
            <a:chOff x="614" y="2568"/>
            <a:chExt cx="725" cy="139"/>
          </a:xfrm>
        </p:grpSpPr>
        <p:sp>
          <p:nvSpPr>
            <p:cNvPr id="422" name="AutoShape 994">
              <a:extLst>
                <a:ext uri="{FF2B5EF4-FFF2-40B4-BE49-F238E27FC236}">
                  <a16:creationId xmlns:a16="http://schemas.microsoft.com/office/drawing/2014/main" id="{B9A9624E-B9DF-9A46-B31E-DD7EFD0F21E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3" name="AutoShape 995">
              <a:extLst>
                <a:ext uri="{FF2B5EF4-FFF2-40B4-BE49-F238E27FC236}">
                  <a16:creationId xmlns:a16="http://schemas.microsoft.com/office/drawing/2014/main" id="{642F554B-5A88-A44B-AAB6-61F7D5A17F6A}"/>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4" name="Rectangle 996">
            <a:extLst>
              <a:ext uri="{FF2B5EF4-FFF2-40B4-BE49-F238E27FC236}">
                <a16:creationId xmlns:a16="http://schemas.microsoft.com/office/drawing/2014/main" id="{2F7E8752-11E5-3642-90E6-5285D40EA469}"/>
              </a:ext>
            </a:extLst>
          </p:cNvPr>
          <p:cNvSpPr>
            <a:spLocks noChangeArrowheads="1"/>
          </p:cNvSpPr>
          <p:nvPr/>
        </p:nvSpPr>
        <p:spPr bwMode="auto">
          <a:xfrm>
            <a:off x="10027502" y="5771101"/>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5" name="Rectangle 997">
            <a:extLst>
              <a:ext uri="{FF2B5EF4-FFF2-40B4-BE49-F238E27FC236}">
                <a16:creationId xmlns:a16="http://schemas.microsoft.com/office/drawing/2014/main" id="{C884D5C3-FF18-F04A-B4E2-7E02117C03FE}"/>
              </a:ext>
            </a:extLst>
          </p:cNvPr>
          <p:cNvSpPr>
            <a:spLocks noChangeArrowheads="1"/>
          </p:cNvSpPr>
          <p:nvPr/>
        </p:nvSpPr>
        <p:spPr bwMode="auto">
          <a:xfrm>
            <a:off x="10028705" y="5814938"/>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6" name="Group 998">
            <a:extLst>
              <a:ext uri="{FF2B5EF4-FFF2-40B4-BE49-F238E27FC236}">
                <a16:creationId xmlns:a16="http://schemas.microsoft.com/office/drawing/2014/main" id="{D321F228-396F-C44B-AA64-15D0F1B6CEFB}"/>
              </a:ext>
            </a:extLst>
          </p:cNvPr>
          <p:cNvGrpSpPr>
            <a:grpSpLocks/>
          </p:cNvGrpSpPr>
          <p:nvPr/>
        </p:nvGrpSpPr>
        <p:grpSpPr bwMode="auto">
          <a:xfrm>
            <a:off x="10089465" y="5810860"/>
            <a:ext cx="70024" cy="21991"/>
            <a:chOff x="614" y="2568"/>
            <a:chExt cx="725" cy="139"/>
          </a:xfrm>
        </p:grpSpPr>
        <p:sp>
          <p:nvSpPr>
            <p:cNvPr id="427" name="AutoShape 999">
              <a:extLst>
                <a:ext uri="{FF2B5EF4-FFF2-40B4-BE49-F238E27FC236}">
                  <a16:creationId xmlns:a16="http://schemas.microsoft.com/office/drawing/2014/main" id="{849EBD72-C779-B442-B144-4C92B9E79F20}"/>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8" name="AutoShape 1000">
              <a:extLst>
                <a:ext uri="{FF2B5EF4-FFF2-40B4-BE49-F238E27FC236}">
                  <a16:creationId xmlns:a16="http://schemas.microsoft.com/office/drawing/2014/main" id="{D93FB61F-FF29-F24D-8788-4165F508316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9" name="Freeform 1001">
            <a:extLst>
              <a:ext uri="{FF2B5EF4-FFF2-40B4-BE49-F238E27FC236}">
                <a16:creationId xmlns:a16="http://schemas.microsoft.com/office/drawing/2014/main" id="{A40EEA2E-A801-414B-8FBC-BBC009ECE19B}"/>
              </a:ext>
            </a:extLst>
          </p:cNvPr>
          <p:cNvSpPr>
            <a:spLocks/>
          </p:cNvSpPr>
          <p:nvPr/>
        </p:nvSpPr>
        <p:spPr bwMode="auto">
          <a:xfrm>
            <a:off x="10156000" y="5771101"/>
            <a:ext cx="31643" cy="27380"/>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0" name="Group 1002">
            <a:extLst>
              <a:ext uri="{FF2B5EF4-FFF2-40B4-BE49-F238E27FC236}">
                <a16:creationId xmlns:a16="http://schemas.microsoft.com/office/drawing/2014/main" id="{F068EC4B-78B0-B24C-99A7-F96D6C86A2B9}"/>
              </a:ext>
            </a:extLst>
          </p:cNvPr>
          <p:cNvGrpSpPr>
            <a:grpSpLocks/>
          </p:cNvGrpSpPr>
          <p:nvPr/>
        </p:nvGrpSpPr>
        <p:grpSpPr bwMode="auto">
          <a:xfrm>
            <a:off x="10089946" y="5767169"/>
            <a:ext cx="70024" cy="20243"/>
            <a:chOff x="614" y="2568"/>
            <a:chExt cx="725" cy="139"/>
          </a:xfrm>
        </p:grpSpPr>
        <p:sp>
          <p:nvSpPr>
            <p:cNvPr id="431" name="AutoShape 1003">
              <a:extLst>
                <a:ext uri="{FF2B5EF4-FFF2-40B4-BE49-F238E27FC236}">
                  <a16:creationId xmlns:a16="http://schemas.microsoft.com/office/drawing/2014/main" id="{76307DFD-7DBD-DD4D-8615-A8A8D15D8233}"/>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2" name="AutoShape 1004">
              <a:extLst>
                <a:ext uri="{FF2B5EF4-FFF2-40B4-BE49-F238E27FC236}">
                  <a16:creationId xmlns:a16="http://schemas.microsoft.com/office/drawing/2014/main" id="{B5EA7410-FCB5-3C42-A74F-F566ABFADDB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33" name="Rectangle 1005">
            <a:extLst>
              <a:ext uri="{FF2B5EF4-FFF2-40B4-BE49-F238E27FC236}">
                <a16:creationId xmlns:a16="http://schemas.microsoft.com/office/drawing/2014/main" id="{10238275-C02A-F74A-A765-B593C055F724}"/>
              </a:ext>
            </a:extLst>
          </p:cNvPr>
          <p:cNvSpPr>
            <a:spLocks noChangeArrowheads="1"/>
          </p:cNvSpPr>
          <p:nvPr/>
        </p:nvSpPr>
        <p:spPr bwMode="auto">
          <a:xfrm>
            <a:off x="10150946" y="5636388"/>
            <a:ext cx="8422" cy="33277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4" name="Freeform 1006">
            <a:extLst>
              <a:ext uri="{FF2B5EF4-FFF2-40B4-BE49-F238E27FC236}">
                <a16:creationId xmlns:a16="http://schemas.microsoft.com/office/drawing/2014/main" id="{81D6D301-6C77-C64B-B2D0-382D840AA7FC}"/>
              </a:ext>
            </a:extLst>
          </p:cNvPr>
          <p:cNvSpPr>
            <a:spLocks/>
          </p:cNvSpPr>
          <p:nvPr/>
        </p:nvSpPr>
        <p:spPr bwMode="auto">
          <a:xfrm>
            <a:off x="10158887" y="5720566"/>
            <a:ext cx="28515" cy="31020"/>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1007">
            <a:extLst>
              <a:ext uri="{FF2B5EF4-FFF2-40B4-BE49-F238E27FC236}">
                <a16:creationId xmlns:a16="http://schemas.microsoft.com/office/drawing/2014/main" id="{6966CA35-6F7B-6C4F-AEE3-078FED56DF20}"/>
              </a:ext>
            </a:extLst>
          </p:cNvPr>
          <p:cNvSpPr>
            <a:spLocks/>
          </p:cNvSpPr>
          <p:nvPr/>
        </p:nvSpPr>
        <p:spPr bwMode="auto">
          <a:xfrm>
            <a:off x="10159248" y="5672943"/>
            <a:ext cx="29357" cy="34953"/>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Oval 1008">
            <a:extLst>
              <a:ext uri="{FF2B5EF4-FFF2-40B4-BE49-F238E27FC236}">
                <a16:creationId xmlns:a16="http://schemas.microsoft.com/office/drawing/2014/main" id="{2CFA9381-C4F6-8A4A-BCBB-312388656716}"/>
              </a:ext>
            </a:extLst>
          </p:cNvPr>
          <p:cNvSpPr>
            <a:spLocks noChangeArrowheads="1"/>
          </p:cNvSpPr>
          <p:nvPr/>
        </p:nvSpPr>
        <p:spPr bwMode="auto">
          <a:xfrm>
            <a:off x="10183311" y="5954166"/>
            <a:ext cx="6016" cy="1383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7" name="Freeform 1009">
            <a:extLst>
              <a:ext uri="{FF2B5EF4-FFF2-40B4-BE49-F238E27FC236}">
                <a16:creationId xmlns:a16="http://schemas.microsoft.com/office/drawing/2014/main" id="{B30AEBEB-78E1-754E-BA64-FEE706BFF392}"/>
              </a:ext>
            </a:extLst>
          </p:cNvPr>
          <p:cNvSpPr>
            <a:spLocks/>
          </p:cNvSpPr>
          <p:nvPr/>
        </p:nvSpPr>
        <p:spPr bwMode="auto">
          <a:xfrm>
            <a:off x="10157684" y="5954603"/>
            <a:ext cx="29477" cy="29127"/>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AutoShape 1010">
            <a:extLst>
              <a:ext uri="{FF2B5EF4-FFF2-40B4-BE49-F238E27FC236}">
                <a16:creationId xmlns:a16="http://schemas.microsoft.com/office/drawing/2014/main" id="{F2779901-7D8F-784A-8E8D-397036700A71}"/>
              </a:ext>
            </a:extLst>
          </p:cNvPr>
          <p:cNvSpPr>
            <a:spLocks noChangeArrowheads="1"/>
          </p:cNvSpPr>
          <p:nvPr/>
        </p:nvSpPr>
        <p:spPr bwMode="auto">
          <a:xfrm>
            <a:off x="10017877" y="5963487"/>
            <a:ext cx="143898" cy="21845"/>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9" name="AutoShape 1011">
            <a:extLst>
              <a:ext uri="{FF2B5EF4-FFF2-40B4-BE49-F238E27FC236}">
                <a16:creationId xmlns:a16="http://schemas.microsoft.com/office/drawing/2014/main" id="{87A8BD55-4166-4643-A7DA-52B9D36F3801}"/>
              </a:ext>
            </a:extLst>
          </p:cNvPr>
          <p:cNvSpPr>
            <a:spLocks noChangeArrowheads="1"/>
          </p:cNvSpPr>
          <p:nvPr/>
        </p:nvSpPr>
        <p:spPr bwMode="auto">
          <a:xfrm>
            <a:off x="10026299" y="5969166"/>
            <a:ext cx="128257" cy="1150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0" name="Oval 1012">
            <a:extLst>
              <a:ext uri="{FF2B5EF4-FFF2-40B4-BE49-F238E27FC236}">
                <a16:creationId xmlns:a16="http://schemas.microsoft.com/office/drawing/2014/main" id="{0F991E83-25F4-2549-B34F-7A98472010D7}"/>
              </a:ext>
            </a:extLst>
          </p:cNvPr>
          <p:cNvSpPr>
            <a:spLocks noChangeArrowheads="1"/>
          </p:cNvSpPr>
          <p:nvPr/>
        </p:nvSpPr>
        <p:spPr bwMode="auto">
          <a:xfrm>
            <a:off x="10038210"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1" name="Oval 1013">
            <a:extLst>
              <a:ext uri="{FF2B5EF4-FFF2-40B4-BE49-F238E27FC236}">
                <a16:creationId xmlns:a16="http://schemas.microsoft.com/office/drawing/2014/main" id="{01F6513A-F015-D94A-929C-75D48673F75A}"/>
              </a:ext>
            </a:extLst>
          </p:cNvPr>
          <p:cNvSpPr>
            <a:spLocks noChangeArrowheads="1"/>
          </p:cNvSpPr>
          <p:nvPr/>
        </p:nvSpPr>
        <p:spPr bwMode="auto">
          <a:xfrm>
            <a:off x="10059867" y="5920815"/>
            <a:ext cx="19130" cy="206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2" name="Oval 1014">
            <a:extLst>
              <a:ext uri="{FF2B5EF4-FFF2-40B4-BE49-F238E27FC236}">
                <a16:creationId xmlns:a16="http://schemas.microsoft.com/office/drawing/2014/main" id="{DF2F1710-E7DF-7E48-A534-44E42CD00502}"/>
              </a:ext>
            </a:extLst>
          </p:cNvPr>
          <p:cNvSpPr>
            <a:spLocks noChangeArrowheads="1"/>
          </p:cNvSpPr>
          <p:nvPr/>
        </p:nvSpPr>
        <p:spPr bwMode="auto">
          <a:xfrm>
            <a:off x="10080201"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3" name="Rectangle 1015">
            <a:extLst>
              <a:ext uri="{FF2B5EF4-FFF2-40B4-BE49-F238E27FC236}">
                <a16:creationId xmlns:a16="http://schemas.microsoft.com/office/drawing/2014/main" id="{328DCBC9-32E9-FD44-B2CF-3BC801D59B6C}"/>
              </a:ext>
            </a:extLst>
          </p:cNvPr>
          <p:cNvSpPr>
            <a:spLocks noChangeArrowheads="1"/>
          </p:cNvSpPr>
          <p:nvPr/>
        </p:nvSpPr>
        <p:spPr bwMode="auto">
          <a:xfrm>
            <a:off x="10129410" y="5841444"/>
            <a:ext cx="9625" cy="110538"/>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47" name="Group 590">
            <a:extLst>
              <a:ext uri="{FF2B5EF4-FFF2-40B4-BE49-F238E27FC236}">
                <a16:creationId xmlns:a16="http://schemas.microsoft.com/office/drawing/2014/main" id="{CCAB7625-FEE3-BB4A-97C1-EF1CC2679904}"/>
              </a:ext>
            </a:extLst>
          </p:cNvPr>
          <p:cNvGrpSpPr>
            <a:grpSpLocks/>
          </p:cNvGrpSpPr>
          <p:nvPr/>
        </p:nvGrpSpPr>
        <p:grpSpPr bwMode="auto">
          <a:xfrm flipH="1">
            <a:off x="7773981" y="5281060"/>
            <a:ext cx="345630" cy="320302"/>
            <a:chOff x="2839" y="3501"/>
            <a:chExt cx="755" cy="803"/>
          </a:xfrm>
        </p:grpSpPr>
        <p:pic>
          <p:nvPicPr>
            <p:cNvPr id="451" name="Picture 591" descr="desktop_computer_stylized_medium">
              <a:extLst>
                <a:ext uri="{FF2B5EF4-FFF2-40B4-BE49-F238E27FC236}">
                  <a16:creationId xmlns:a16="http://schemas.microsoft.com/office/drawing/2014/main" id="{FC71EB74-5BE7-7A48-B637-5058D8494691}"/>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 name="Freeform 592">
              <a:extLst>
                <a:ext uri="{FF2B5EF4-FFF2-40B4-BE49-F238E27FC236}">
                  <a16:creationId xmlns:a16="http://schemas.microsoft.com/office/drawing/2014/main" id="{B9007CC0-7362-AE4E-9B5B-742E3046FEFC}"/>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44" name="Rectangle 443">
            <a:extLst>
              <a:ext uri="{FF2B5EF4-FFF2-40B4-BE49-F238E27FC236}">
                <a16:creationId xmlns:a16="http://schemas.microsoft.com/office/drawing/2014/main" id="{C47118FD-7A98-6943-B3A3-B578E5FB9F06}"/>
              </a:ext>
            </a:extLst>
          </p:cNvPr>
          <p:cNvSpPr/>
          <p:nvPr/>
        </p:nvSpPr>
        <p:spPr>
          <a:xfrm>
            <a:off x="6406266" y="1372497"/>
            <a:ext cx="5359400" cy="4954628"/>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46" name="Group 652">
            <a:extLst>
              <a:ext uri="{FF2B5EF4-FFF2-40B4-BE49-F238E27FC236}">
                <a16:creationId xmlns:a16="http://schemas.microsoft.com/office/drawing/2014/main" id="{84B474B2-2AC4-EC40-9EA0-B5E48CE68CBD}"/>
              </a:ext>
            </a:extLst>
          </p:cNvPr>
          <p:cNvGrpSpPr>
            <a:grpSpLocks/>
          </p:cNvGrpSpPr>
          <p:nvPr/>
        </p:nvGrpSpPr>
        <p:grpSpPr bwMode="auto">
          <a:xfrm>
            <a:off x="7750224" y="1859725"/>
            <a:ext cx="415925" cy="385763"/>
            <a:chOff x="2751" y="1851"/>
            <a:chExt cx="462" cy="478"/>
          </a:xfrm>
        </p:grpSpPr>
        <p:pic>
          <p:nvPicPr>
            <p:cNvPr id="453" name="Picture 653" descr="iphone_stylized_small">
              <a:extLst>
                <a:ext uri="{FF2B5EF4-FFF2-40B4-BE49-F238E27FC236}">
                  <a16:creationId xmlns:a16="http://schemas.microsoft.com/office/drawing/2014/main" id="{34A94CEC-DE5F-E64D-A5B4-F04DB32319EA}"/>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 name="Picture 654" descr="antenna_radiation_stylized">
              <a:extLst>
                <a:ext uri="{FF2B5EF4-FFF2-40B4-BE49-F238E27FC236}">
                  <a16:creationId xmlns:a16="http://schemas.microsoft.com/office/drawing/2014/main" id="{67C4AABE-F80E-F846-A0E8-D555DE64EBB1}"/>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4" name="Group 950">
            <a:extLst>
              <a:ext uri="{FF2B5EF4-FFF2-40B4-BE49-F238E27FC236}">
                <a16:creationId xmlns:a16="http://schemas.microsoft.com/office/drawing/2014/main" id="{7CEBBAF6-579E-3943-B1EB-BB883618D6D9}"/>
              </a:ext>
            </a:extLst>
          </p:cNvPr>
          <p:cNvGrpSpPr>
            <a:grpSpLocks/>
          </p:cNvGrpSpPr>
          <p:nvPr/>
        </p:nvGrpSpPr>
        <p:grpSpPr bwMode="auto">
          <a:xfrm>
            <a:off x="10002508" y="5616400"/>
            <a:ext cx="214974" cy="403920"/>
            <a:chOff x="4140" y="429"/>
            <a:chExt cx="1425" cy="2396"/>
          </a:xfrm>
        </p:grpSpPr>
        <p:sp>
          <p:nvSpPr>
            <p:cNvPr id="485" name="Freeform 951">
              <a:extLst>
                <a:ext uri="{FF2B5EF4-FFF2-40B4-BE49-F238E27FC236}">
                  <a16:creationId xmlns:a16="http://schemas.microsoft.com/office/drawing/2014/main" id="{984581C6-7CED-A042-809F-11066F04B55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Rectangle 952">
              <a:extLst>
                <a:ext uri="{FF2B5EF4-FFF2-40B4-BE49-F238E27FC236}">
                  <a16:creationId xmlns:a16="http://schemas.microsoft.com/office/drawing/2014/main" id="{0E0A78D4-7C3B-2143-AE69-FA504AD75E5E}"/>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87" name="Freeform 953">
              <a:extLst>
                <a:ext uri="{FF2B5EF4-FFF2-40B4-BE49-F238E27FC236}">
                  <a16:creationId xmlns:a16="http://schemas.microsoft.com/office/drawing/2014/main" id="{B0C7F238-A8B7-7443-8BA5-8939FF6B557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954">
              <a:extLst>
                <a:ext uri="{FF2B5EF4-FFF2-40B4-BE49-F238E27FC236}">
                  <a16:creationId xmlns:a16="http://schemas.microsoft.com/office/drawing/2014/main" id="{6F90FD17-11E4-EE4F-AF2F-7122C053E0C1}"/>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Rectangle 955">
              <a:extLst>
                <a:ext uri="{FF2B5EF4-FFF2-40B4-BE49-F238E27FC236}">
                  <a16:creationId xmlns:a16="http://schemas.microsoft.com/office/drawing/2014/main" id="{53A75298-B138-094F-9787-1B231F48063D}"/>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0" name="Group 956">
              <a:extLst>
                <a:ext uri="{FF2B5EF4-FFF2-40B4-BE49-F238E27FC236}">
                  <a16:creationId xmlns:a16="http://schemas.microsoft.com/office/drawing/2014/main" id="{AD456B50-CD82-6F4C-9CF1-09ABBC571C85}"/>
                </a:ext>
              </a:extLst>
            </p:cNvPr>
            <p:cNvGrpSpPr>
              <a:grpSpLocks/>
            </p:cNvGrpSpPr>
            <p:nvPr/>
          </p:nvGrpSpPr>
          <p:grpSpPr bwMode="auto">
            <a:xfrm>
              <a:off x="4749" y="668"/>
              <a:ext cx="581" cy="145"/>
              <a:chOff x="614" y="2568"/>
              <a:chExt cx="725" cy="139"/>
            </a:xfrm>
          </p:grpSpPr>
          <p:sp>
            <p:nvSpPr>
              <p:cNvPr id="515" name="AutoShape 957">
                <a:extLst>
                  <a:ext uri="{FF2B5EF4-FFF2-40B4-BE49-F238E27FC236}">
                    <a16:creationId xmlns:a16="http://schemas.microsoft.com/office/drawing/2014/main" id="{4C074F81-A723-5F4E-9479-CE1CDCFBCB8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6" name="AutoShape 958">
                <a:extLst>
                  <a:ext uri="{FF2B5EF4-FFF2-40B4-BE49-F238E27FC236}">
                    <a16:creationId xmlns:a16="http://schemas.microsoft.com/office/drawing/2014/main" id="{4DE71513-1E1D-B644-992C-AE6AB0DB119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1" name="Rectangle 959">
              <a:extLst>
                <a:ext uri="{FF2B5EF4-FFF2-40B4-BE49-F238E27FC236}">
                  <a16:creationId xmlns:a16="http://schemas.microsoft.com/office/drawing/2014/main" id="{05D448DB-B3CB-C64D-8C4B-72D790DFFD42}"/>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2" name="Group 960">
              <a:extLst>
                <a:ext uri="{FF2B5EF4-FFF2-40B4-BE49-F238E27FC236}">
                  <a16:creationId xmlns:a16="http://schemas.microsoft.com/office/drawing/2014/main" id="{9CDEBDA5-A066-D749-B9E9-47DB05253D32}"/>
                </a:ext>
              </a:extLst>
            </p:cNvPr>
            <p:cNvGrpSpPr>
              <a:grpSpLocks/>
            </p:cNvGrpSpPr>
            <p:nvPr/>
          </p:nvGrpSpPr>
          <p:grpSpPr bwMode="auto">
            <a:xfrm>
              <a:off x="4747" y="994"/>
              <a:ext cx="581" cy="134"/>
              <a:chOff x="614" y="2568"/>
              <a:chExt cx="725" cy="139"/>
            </a:xfrm>
          </p:grpSpPr>
          <p:sp>
            <p:nvSpPr>
              <p:cNvPr id="513" name="AutoShape 961">
                <a:extLst>
                  <a:ext uri="{FF2B5EF4-FFF2-40B4-BE49-F238E27FC236}">
                    <a16:creationId xmlns:a16="http://schemas.microsoft.com/office/drawing/2014/main" id="{8E73CA32-EF58-EA45-A4FE-37E560EBE8C6}"/>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4" name="AutoShape 962">
                <a:extLst>
                  <a:ext uri="{FF2B5EF4-FFF2-40B4-BE49-F238E27FC236}">
                    <a16:creationId xmlns:a16="http://schemas.microsoft.com/office/drawing/2014/main" id="{2E2C05F9-1F42-CF46-83F8-339E874CF6FB}"/>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3" name="Rectangle 963">
              <a:extLst>
                <a:ext uri="{FF2B5EF4-FFF2-40B4-BE49-F238E27FC236}">
                  <a16:creationId xmlns:a16="http://schemas.microsoft.com/office/drawing/2014/main" id="{D2B5715C-9E55-D04D-BD32-A700B9DCC1E1}"/>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4" name="Rectangle 964">
              <a:extLst>
                <a:ext uri="{FF2B5EF4-FFF2-40B4-BE49-F238E27FC236}">
                  <a16:creationId xmlns:a16="http://schemas.microsoft.com/office/drawing/2014/main" id="{3A8FF8A7-C248-1B42-80FA-051974D95224}"/>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5" name="Group 965">
              <a:extLst>
                <a:ext uri="{FF2B5EF4-FFF2-40B4-BE49-F238E27FC236}">
                  <a16:creationId xmlns:a16="http://schemas.microsoft.com/office/drawing/2014/main" id="{8E71E5B0-A3F5-D344-B255-99112EB195F7}"/>
                </a:ext>
              </a:extLst>
            </p:cNvPr>
            <p:cNvGrpSpPr>
              <a:grpSpLocks/>
            </p:cNvGrpSpPr>
            <p:nvPr/>
          </p:nvGrpSpPr>
          <p:grpSpPr bwMode="auto">
            <a:xfrm>
              <a:off x="4735" y="1627"/>
              <a:ext cx="582" cy="151"/>
              <a:chOff x="614" y="2568"/>
              <a:chExt cx="725" cy="139"/>
            </a:xfrm>
          </p:grpSpPr>
          <p:sp>
            <p:nvSpPr>
              <p:cNvPr id="511" name="AutoShape 966">
                <a:extLst>
                  <a:ext uri="{FF2B5EF4-FFF2-40B4-BE49-F238E27FC236}">
                    <a16:creationId xmlns:a16="http://schemas.microsoft.com/office/drawing/2014/main" id="{A2F22898-EA39-FB4D-B255-ABCB1B7C1663}"/>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2" name="AutoShape 967">
                <a:extLst>
                  <a:ext uri="{FF2B5EF4-FFF2-40B4-BE49-F238E27FC236}">
                    <a16:creationId xmlns:a16="http://schemas.microsoft.com/office/drawing/2014/main" id="{FBF034BA-270B-6F40-B57B-8A19ABF2818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6" name="Freeform 968">
              <a:extLst>
                <a:ext uri="{FF2B5EF4-FFF2-40B4-BE49-F238E27FC236}">
                  <a16:creationId xmlns:a16="http://schemas.microsoft.com/office/drawing/2014/main" id="{C6616798-D999-124B-8365-0FF6B1AC6B2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7" name="Group 969">
              <a:extLst>
                <a:ext uri="{FF2B5EF4-FFF2-40B4-BE49-F238E27FC236}">
                  <a16:creationId xmlns:a16="http://schemas.microsoft.com/office/drawing/2014/main" id="{0D2B7299-399C-9748-80B1-8B82EA570848}"/>
                </a:ext>
              </a:extLst>
            </p:cNvPr>
            <p:cNvGrpSpPr>
              <a:grpSpLocks/>
            </p:cNvGrpSpPr>
            <p:nvPr/>
          </p:nvGrpSpPr>
          <p:grpSpPr bwMode="auto">
            <a:xfrm>
              <a:off x="4739" y="1327"/>
              <a:ext cx="582" cy="139"/>
              <a:chOff x="614" y="2568"/>
              <a:chExt cx="725" cy="139"/>
            </a:xfrm>
          </p:grpSpPr>
          <p:sp>
            <p:nvSpPr>
              <p:cNvPr id="509" name="AutoShape 970">
                <a:extLst>
                  <a:ext uri="{FF2B5EF4-FFF2-40B4-BE49-F238E27FC236}">
                    <a16:creationId xmlns:a16="http://schemas.microsoft.com/office/drawing/2014/main" id="{791F8FFE-36CE-5D47-899C-7B6F5471D9AF}"/>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0" name="AutoShape 971">
                <a:extLst>
                  <a:ext uri="{FF2B5EF4-FFF2-40B4-BE49-F238E27FC236}">
                    <a16:creationId xmlns:a16="http://schemas.microsoft.com/office/drawing/2014/main" id="{96614370-C84C-644E-AF93-94853FD47AF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8" name="Rectangle 972">
              <a:extLst>
                <a:ext uri="{FF2B5EF4-FFF2-40B4-BE49-F238E27FC236}">
                  <a16:creationId xmlns:a16="http://schemas.microsoft.com/office/drawing/2014/main" id="{3024E21F-4580-974D-A923-DBF7106EF158}"/>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9" name="Freeform 973">
              <a:extLst>
                <a:ext uri="{FF2B5EF4-FFF2-40B4-BE49-F238E27FC236}">
                  <a16:creationId xmlns:a16="http://schemas.microsoft.com/office/drawing/2014/main" id="{355CC750-A436-114A-B13D-15B18BE0099A}"/>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974">
              <a:extLst>
                <a:ext uri="{FF2B5EF4-FFF2-40B4-BE49-F238E27FC236}">
                  <a16:creationId xmlns:a16="http://schemas.microsoft.com/office/drawing/2014/main" id="{D88AEB08-419C-994D-B9AF-2D260494D17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Oval 975">
              <a:extLst>
                <a:ext uri="{FF2B5EF4-FFF2-40B4-BE49-F238E27FC236}">
                  <a16:creationId xmlns:a16="http://schemas.microsoft.com/office/drawing/2014/main" id="{A70DC3D0-7F41-FB4E-BF25-4A8051E0D90D}"/>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2" name="Freeform 976">
              <a:extLst>
                <a:ext uri="{FF2B5EF4-FFF2-40B4-BE49-F238E27FC236}">
                  <a16:creationId xmlns:a16="http://schemas.microsoft.com/office/drawing/2014/main" id="{00011472-61BE-7D4E-BF36-C4C4F0A5D72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AutoShape 977">
              <a:extLst>
                <a:ext uri="{FF2B5EF4-FFF2-40B4-BE49-F238E27FC236}">
                  <a16:creationId xmlns:a16="http://schemas.microsoft.com/office/drawing/2014/main" id="{369D2889-1BFC-A340-B67F-54F258D6F1F5}"/>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4" name="AutoShape 978">
              <a:extLst>
                <a:ext uri="{FF2B5EF4-FFF2-40B4-BE49-F238E27FC236}">
                  <a16:creationId xmlns:a16="http://schemas.microsoft.com/office/drawing/2014/main" id="{CEFA09E5-3186-4445-AD94-60C0E15196AC}"/>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5" name="Oval 979">
              <a:extLst>
                <a:ext uri="{FF2B5EF4-FFF2-40B4-BE49-F238E27FC236}">
                  <a16:creationId xmlns:a16="http://schemas.microsoft.com/office/drawing/2014/main" id="{9AFADA62-C3CB-594F-8048-88710642763B}"/>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6" name="Oval 980">
              <a:extLst>
                <a:ext uri="{FF2B5EF4-FFF2-40B4-BE49-F238E27FC236}">
                  <a16:creationId xmlns:a16="http://schemas.microsoft.com/office/drawing/2014/main" id="{C82FFABC-4C4C-6243-9D2D-3C99FBC518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7" name="Oval 981">
              <a:extLst>
                <a:ext uri="{FF2B5EF4-FFF2-40B4-BE49-F238E27FC236}">
                  <a16:creationId xmlns:a16="http://schemas.microsoft.com/office/drawing/2014/main" id="{C0EFDD4D-FB5A-6D4E-97DD-CFA89D4A9696}"/>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8" name="Rectangle 982">
              <a:extLst>
                <a:ext uri="{FF2B5EF4-FFF2-40B4-BE49-F238E27FC236}">
                  <a16:creationId xmlns:a16="http://schemas.microsoft.com/office/drawing/2014/main" id="{99A1B872-581F-BE49-AADF-3A6775C166D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5" name="Group 4">
            <a:extLst>
              <a:ext uri="{FF2B5EF4-FFF2-40B4-BE49-F238E27FC236}">
                <a16:creationId xmlns:a16="http://schemas.microsoft.com/office/drawing/2014/main" id="{ECB1C97D-3768-4242-9FE4-DEE44A32C22B}"/>
              </a:ext>
            </a:extLst>
          </p:cNvPr>
          <p:cNvGrpSpPr/>
          <p:nvPr/>
        </p:nvGrpSpPr>
        <p:grpSpPr>
          <a:xfrm>
            <a:off x="7680324" y="1137866"/>
            <a:ext cx="3489213" cy="4926975"/>
            <a:chOff x="7680324" y="1137866"/>
            <a:chExt cx="3489213" cy="4926975"/>
          </a:xfrm>
        </p:grpSpPr>
        <p:sp>
          <p:nvSpPr>
            <p:cNvPr id="463" name="Freeform 917">
              <a:extLst>
                <a:ext uri="{FF2B5EF4-FFF2-40B4-BE49-F238E27FC236}">
                  <a16:creationId xmlns:a16="http://schemas.microsoft.com/office/drawing/2014/main" id="{ADACC4C8-123A-0642-ADC2-DC6E1D927429}"/>
                </a:ext>
              </a:extLst>
            </p:cNvPr>
            <p:cNvSpPr>
              <a:spLocks/>
            </p:cNvSpPr>
            <p:nvPr/>
          </p:nvSpPr>
          <p:spPr bwMode="auto">
            <a:xfrm>
              <a:off x="8005845" y="1190714"/>
              <a:ext cx="304800" cy="942975"/>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917">
              <a:extLst>
                <a:ext uri="{FF2B5EF4-FFF2-40B4-BE49-F238E27FC236}">
                  <a16:creationId xmlns:a16="http://schemas.microsoft.com/office/drawing/2014/main" id="{831FA212-BCFB-1F40-96A0-1C871E9EF3AB}"/>
                </a:ext>
              </a:extLst>
            </p:cNvPr>
            <p:cNvSpPr>
              <a:spLocks/>
            </p:cNvSpPr>
            <p:nvPr/>
          </p:nvSpPr>
          <p:spPr bwMode="auto">
            <a:xfrm>
              <a:off x="10104523" y="4775289"/>
              <a:ext cx="304800" cy="942975"/>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5AD244DE-F453-1349-B665-A1EA38EE658E}"/>
                </a:ext>
              </a:extLst>
            </p:cNvPr>
            <p:cNvGrpSpPr/>
            <p:nvPr/>
          </p:nvGrpSpPr>
          <p:grpSpPr>
            <a:xfrm>
              <a:off x="7680324" y="1137866"/>
              <a:ext cx="3489213" cy="4926975"/>
              <a:chOff x="7680324" y="1137866"/>
              <a:chExt cx="3489213" cy="4926975"/>
            </a:xfrm>
          </p:grpSpPr>
          <p:sp>
            <p:nvSpPr>
              <p:cNvPr id="449" name="Oval 448">
                <a:extLst>
                  <a:ext uri="{FF2B5EF4-FFF2-40B4-BE49-F238E27FC236}">
                    <a16:creationId xmlns:a16="http://schemas.microsoft.com/office/drawing/2014/main" id="{D57ABF6C-635D-8547-9D46-7AFB160876AA}"/>
                  </a:ext>
                </a:extLst>
              </p:cNvPr>
              <p:cNvSpPr/>
              <p:nvPr/>
            </p:nvSpPr>
            <p:spPr>
              <a:xfrm>
                <a:off x="7680324" y="1814171"/>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 name="Oval 449">
                <a:extLst>
                  <a:ext uri="{FF2B5EF4-FFF2-40B4-BE49-F238E27FC236}">
                    <a16:creationId xmlns:a16="http://schemas.microsoft.com/office/drawing/2014/main" id="{2895CDC0-6EA0-564A-AFB6-E1E735A44F41}"/>
                  </a:ext>
                </a:extLst>
              </p:cNvPr>
              <p:cNvSpPr/>
              <p:nvPr/>
            </p:nvSpPr>
            <p:spPr>
              <a:xfrm>
                <a:off x="9823450" y="5554772"/>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6CFEE881-E73C-8C4D-A5ED-9848E08F428B}"/>
                  </a:ext>
                </a:extLst>
              </p:cNvPr>
              <p:cNvGrpSpPr/>
              <p:nvPr/>
            </p:nvGrpSpPr>
            <p:grpSpPr>
              <a:xfrm>
                <a:off x="10288915" y="4742972"/>
                <a:ext cx="880622" cy="861812"/>
                <a:chOff x="10288915" y="4742972"/>
                <a:chExt cx="880622" cy="861812"/>
              </a:xfrm>
            </p:grpSpPr>
            <p:grpSp>
              <p:nvGrpSpPr>
                <p:cNvPr id="323" name="Group 950">
                  <a:extLst>
                    <a:ext uri="{FF2B5EF4-FFF2-40B4-BE49-F238E27FC236}">
                      <a16:creationId xmlns:a16="http://schemas.microsoft.com/office/drawing/2014/main" id="{BF16D25A-05F2-BD48-8851-FCCC3771B7E8}"/>
                    </a:ext>
                  </a:extLst>
                </p:cNvPr>
                <p:cNvGrpSpPr>
                  <a:grpSpLocks/>
                </p:cNvGrpSpPr>
                <p:nvPr/>
              </p:nvGrpSpPr>
              <p:grpSpPr bwMode="auto">
                <a:xfrm>
                  <a:off x="10288915" y="5273951"/>
                  <a:ext cx="177192" cy="330833"/>
                  <a:chOff x="4140" y="429"/>
                  <a:chExt cx="1425" cy="2396"/>
                </a:xfrm>
              </p:grpSpPr>
              <p:sp>
                <p:nvSpPr>
                  <p:cNvPr id="324" name="Freeform 951">
                    <a:extLst>
                      <a:ext uri="{FF2B5EF4-FFF2-40B4-BE49-F238E27FC236}">
                        <a16:creationId xmlns:a16="http://schemas.microsoft.com/office/drawing/2014/main" id="{72C50429-8235-E440-B0F8-ADCFAC74851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Rectangle 952">
                    <a:extLst>
                      <a:ext uri="{FF2B5EF4-FFF2-40B4-BE49-F238E27FC236}">
                        <a16:creationId xmlns:a16="http://schemas.microsoft.com/office/drawing/2014/main" id="{C8289D20-20EF-CE4A-B82D-CC6F98B220C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6" name="Freeform 953">
                    <a:extLst>
                      <a:ext uri="{FF2B5EF4-FFF2-40B4-BE49-F238E27FC236}">
                        <a16:creationId xmlns:a16="http://schemas.microsoft.com/office/drawing/2014/main" id="{512EE24C-2BC1-5A45-B541-28FAD55222BB}"/>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954">
                    <a:extLst>
                      <a:ext uri="{FF2B5EF4-FFF2-40B4-BE49-F238E27FC236}">
                        <a16:creationId xmlns:a16="http://schemas.microsoft.com/office/drawing/2014/main" id="{CC26DF50-FD02-994D-80F7-4CD21CC31FD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Rectangle 955">
                    <a:extLst>
                      <a:ext uri="{FF2B5EF4-FFF2-40B4-BE49-F238E27FC236}">
                        <a16:creationId xmlns:a16="http://schemas.microsoft.com/office/drawing/2014/main" id="{12D5F885-EEB6-EA49-8F16-8E65F7B568A3}"/>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29" name="Group 956">
                    <a:extLst>
                      <a:ext uri="{FF2B5EF4-FFF2-40B4-BE49-F238E27FC236}">
                        <a16:creationId xmlns:a16="http://schemas.microsoft.com/office/drawing/2014/main" id="{4819CF1A-CAA2-2445-BACA-6333C67700FA}"/>
                      </a:ext>
                    </a:extLst>
                  </p:cNvPr>
                  <p:cNvGrpSpPr>
                    <a:grpSpLocks/>
                  </p:cNvGrpSpPr>
                  <p:nvPr/>
                </p:nvGrpSpPr>
                <p:grpSpPr bwMode="auto">
                  <a:xfrm>
                    <a:off x="4749" y="668"/>
                    <a:ext cx="581" cy="145"/>
                    <a:chOff x="614" y="2568"/>
                    <a:chExt cx="725" cy="139"/>
                  </a:xfrm>
                </p:grpSpPr>
                <p:sp>
                  <p:nvSpPr>
                    <p:cNvPr id="354" name="AutoShape 957">
                      <a:extLst>
                        <a:ext uri="{FF2B5EF4-FFF2-40B4-BE49-F238E27FC236}">
                          <a16:creationId xmlns:a16="http://schemas.microsoft.com/office/drawing/2014/main" id="{F403CAA7-7575-5B45-9B26-74060E67EDD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5" name="AutoShape 958">
                      <a:extLst>
                        <a:ext uri="{FF2B5EF4-FFF2-40B4-BE49-F238E27FC236}">
                          <a16:creationId xmlns:a16="http://schemas.microsoft.com/office/drawing/2014/main" id="{E7C03107-B3D4-E74B-8026-51FC5FB4C97E}"/>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0" name="Rectangle 959">
                    <a:extLst>
                      <a:ext uri="{FF2B5EF4-FFF2-40B4-BE49-F238E27FC236}">
                        <a16:creationId xmlns:a16="http://schemas.microsoft.com/office/drawing/2014/main" id="{8C82FD14-8B3E-4C45-BA2F-1D536922BBF8}"/>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1" name="Group 960">
                    <a:extLst>
                      <a:ext uri="{FF2B5EF4-FFF2-40B4-BE49-F238E27FC236}">
                        <a16:creationId xmlns:a16="http://schemas.microsoft.com/office/drawing/2014/main" id="{848EC42A-6B0F-D74E-99AF-9287D4319DF2}"/>
                      </a:ext>
                    </a:extLst>
                  </p:cNvPr>
                  <p:cNvGrpSpPr>
                    <a:grpSpLocks/>
                  </p:cNvGrpSpPr>
                  <p:nvPr/>
                </p:nvGrpSpPr>
                <p:grpSpPr bwMode="auto">
                  <a:xfrm>
                    <a:off x="4747" y="994"/>
                    <a:ext cx="581" cy="134"/>
                    <a:chOff x="614" y="2568"/>
                    <a:chExt cx="725" cy="139"/>
                  </a:xfrm>
                </p:grpSpPr>
                <p:sp>
                  <p:nvSpPr>
                    <p:cNvPr id="352" name="AutoShape 961">
                      <a:extLst>
                        <a:ext uri="{FF2B5EF4-FFF2-40B4-BE49-F238E27FC236}">
                          <a16:creationId xmlns:a16="http://schemas.microsoft.com/office/drawing/2014/main" id="{5837F05C-C8FD-5D48-B46A-FAF46F8F6D0B}"/>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3" name="AutoShape 962">
                      <a:extLst>
                        <a:ext uri="{FF2B5EF4-FFF2-40B4-BE49-F238E27FC236}">
                          <a16:creationId xmlns:a16="http://schemas.microsoft.com/office/drawing/2014/main" id="{85884ACD-1556-C049-9208-BBD38D4BCBC0}"/>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2" name="Rectangle 963">
                    <a:extLst>
                      <a:ext uri="{FF2B5EF4-FFF2-40B4-BE49-F238E27FC236}">
                        <a16:creationId xmlns:a16="http://schemas.microsoft.com/office/drawing/2014/main" id="{BB3BDCEC-6ABC-7E44-B9C4-70680B6560C5}"/>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3" name="Rectangle 964">
                    <a:extLst>
                      <a:ext uri="{FF2B5EF4-FFF2-40B4-BE49-F238E27FC236}">
                        <a16:creationId xmlns:a16="http://schemas.microsoft.com/office/drawing/2014/main" id="{BF659529-BF75-D64D-A398-3F5F02E8D6F0}"/>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4" name="Group 965">
                    <a:extLst>
                      <a:ext uri="{FF2B5EF4-FFF2-40B4-BE49-F238E27FC236}">
                        <a16:creationId xmlns:a16="http://schemas.microsoft.com/office/drawing/2014/main" id="{08EED94E-296E-6944-AB01-4E0F74CF6006}"/>
                      </a:ext>
                    </a:extLst>
                  </p:cNvPr>
                  <p:cNvGrpSpPr>
                    <a:grpSpLocks/>
                  </p:cNvGrpSpPr>
                  <p:nvPr/>
                </p:nvGrpSpPr>
                <p:grpSpPr bwMode="auto">
                  <a:xfrm>
                    <a:off x="4735" y="1627"/>
                    <a:ext cx="582" cy="151"/>
                    <a:chOff x="614" y="2568"/>
                    <a:chExt cx="725" cy="139"/>
                  </a:xfrm>
                </p:grpSpPr>
                <p:sp>
                  <p:nvSpPr>
                    <p:cNvPr id="350" name="AutoShape 966">
                      <a:extLst>
                        <a:ext uri="{FF2B5EF4-FFF2-40B4-BE49-F238E27FC236}">
                          <a16:creationId xmlns:a16="http://schemas.microsoft.com/office/drawing/2014/main" id="{E45BC691-EDAB-5043-B974-6931BF4A1A74}"/>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1" name="AutoShape 967">
                      <a:extLst>
                        <a:ext uri="{FF2B5EF4-FFF2-40B4-BE49-F238E27FC236}">
                          <a16:creationId xmlns:a16="http://schemas.microsoft.com/office/drawing/2014/main" id="{BC4BCC73-0226-7344-A90F-A319311EB05E}"/>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5" name="Freeform 968">
                    <a:extLst>
                      <a:ext uri="{FF2B5EF4-FFF2-40B4-BE49-F238E27FC236}">
                        <a16:creationId xmlns:a16="http://schemas.microsoft.com/office/drawing/2014/main" id="{4D3CB3E6-04E9-DD42-A1E2-B9CFDE5F4080}"/>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6" name="Group 969">
                    <a:extLst>
                      <a:ext uri="{FF2B5EF4-FFF2-40B4-BE49-F238E27FC236}">
                        <a16:creationId xmlns:a16="http://schemas.microsoft.com/office/drawing/2014/main" id="{D3A85C8F-5C9D-004C-BED1-826FD6B7538B}"/>
                      </a:ext>
                    </a:extLst>
                  </p:cNvPr>
                  <p:cNvGrpSpPr>
                    <a:grpSpLocks/>
                  </p:cNvGrpSpPr>
                  <p:nvPr/>
                </p:nvGrpSpPr>
                <p:grpSpPr bwMode="auto">
                  <a:xfrm>
                    <a:off x="4739" y="1327"/>
                    <a:ext cx="582" cy="139"/>
                    <a:chOff x="614" y="2568"/>
                    <a:chExt cx="725" cy="139"/>
                  </a:xfrm>
                </p:grpSpPr>
                <p:sp>
                  <p:nvSpPr>
                    <p:cNvPr id="348" name="AutoShape 970">
                      <a:extLst>
                        <a:ext uri="{FF2B5EF4-FFF2-40B4-BE49-F238E27FC236}">
                          <a16:creationId xmlns:a16="http://schemas.microsoft.com/office/drawing/2014/main" id="{61DC189F-D857-CE49-9706-A99AFD074139}"/>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9" name="AutoShape 971">
                      <a:extLst>
                        <a:ext uri="{FF2B5EF4-FFF2-40B4-BE49-F238E27FC236}">
                          <a16:creationId xmlns:a16="http://schemas.microsoft.com/office/drawing/2014/main" id="{8FED6611-7057-CD45-9474-CA215533CFCA}"/>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7" name="Rectangle 972">
                    <a:extLst>
                      <a:ext uri="{FF2B5EF4-FFF2-40B4-BE49-F238E27FC236}">
                        <a16:creationId xmlns:a16="http://schemas.microsoft.com/office/drawing/2014/main" id="{043E3E2C-723D-CA49-8604-B8FA4FD29217}"/>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8" name="Freeform 973">
                    <a:extLst>
                      <a:ext uri="{FF2B5EF4-FFF2-40B4-BE49-F238E27FC236}">
                        <a16:creationId xmlns:a16="http://schemas.microsoft.com/office/drawing/2014/main" id="{A7D59DBF-B240-2743-8F05-CD66521792A4}"/>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974">
                    <a:extLst>
                      <a:ext uri="{FF2B5EF4-FFF2-40B4-BE49-F238E27FC236}">
                        <a16:creationId xmlns:a16="http://schemas.microsoft.com/office/drawing/2014/main" id="{782758E0-5FA1-2541-8957-4820DA264444}"/>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Oval 975">
                    <a:extLst>
                      <a:ext uri="{FF2B5EF4-FFF2-40B4-BE49-F238E27FC236}">
                        <a16:creationId xmlns:a16="http://schemas.microsoft.com/office/drawing/2014/main" id="{E43434A9-1771-1841-B10D-00C68B13FB31}"/>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1" name="Freeform 976">
                    <a:extLst>
                      <a:ext uri="{FF2B5EF4-FFF2-40B4-BE49-F238E27FC236}">
                        <a16:creationId xmlns:a16="http://schemas.microsoft.com/office/drawing/2014/main" id="{7F3BC29B-77D4-0345-BC99-5EBDE517864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AutoShape 977">
                    <a:extLst>
                      <a:ext uri="{FF2B5EF4-FFF2-40B4-BE49-F238E27FC236}">
                        <a16:creationId xmlns:a16="http://schemas.microsoft.com/office/drawing/2014/main" id="{AB8C4D5D-D558-0E48-B735-10A1700F94AB}"/>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3" name="AutoShape 978">
                    <a:extLst>
                      <a:ext uri="{FF2B5EF4-FFF2-40B4-BE49-F238E27FC236}">
                        <a16:creationId xmlns:a16="http://schemas.microsoft.com/office/drawing/2014/main" id="{A52E34C3-2A4E-6E43-AEAD-80E9029E9F40}"/>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4" name="Oval 979">
                    <a:extLst>
                      <a:ext uri="{FF2B5EF4-FFF2-40B4-BE49-F238E27FC236}">
                        <a16:creationId xmlns:a16="http://schemas.microsoft.com/office/drawing/2014/main" id="{CF996EB8-B8AF-1645-81FB-5C4480FC1083}"/>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5" name="Oval 980">
                    <a:extLst>
                      <a:ext uri="{FF2B5EF4-FFF2-40B4-BE49-F238E27FC236}">
                        <a16:creationId xmlns:a16="http://schemas.microsoft.com/office/drawing/2014/main" id="{6ABBF416-3D25-A54A-B9CB-9BC7B8D8BD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6" name="Oval 981">
                    <a:extLst>
                      <a:ext uri="{FF2B5EF4-FFF2-40B4-BE49-F238E27FC236}">
                        <a16:creationId xmlns:a16="http://schemas.microsoft.com/office/drawing/2014/main" id="{BEBFB614-43B9-5A4B-8E5D-794244BE125E}"/>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7" name="Rectangle 982">
                    <a:extLst>
                      <a:ext uri="{FF2B5EF4-FFF2-40B4-BE49-F238E27FC236}">
                        <a16:creationId xmlns:a16="http://schemas.microsoft.com/office/drawing/2014/main" id="{C5CE1C8E-4047-8540-B7FB-EBAB3DBC646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65" name="Rectangle 227">
                  <a:extLst>
                    <a:ext uri="{FF2B5EF4-FFF2-40B4-BE49-F238E27FC236}">
                      <a16:creationId xmlns:a16="http://schemas.microsoft.com/office/drawing/2014/main" id="{DDE0D48B-5AA6-5340-937B-33FE1BA44B20}"/>
                    </a:ext>
                  </a:extLst>
                </p:cNvPr>
                <p:cNvSpPr>
                  <a:spLocks noChangeArrowheads="1"/>
                </p:cNvSpPr>
                <p:nvPr/>
              </p:nvSpPr>
              <p:spPr bwMode="auto">
                <a:xfrm>
                  <a:off x="10452186" y="4753064"/>
                  <a:ext cx="676276" cy="77628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6" name="Rectangle 228">
                  <a:extLst>
                    <a:ext uri="{FF2B5EF4-FFF2-40B4-BE49-F238E27FC236}">
                      <a16:creationId xmlns:a16="http://schemas.microsoft.com/office/drawing/2014/main" id="{AEBD2839-8A70-0849-9413-EA386C5B0A76}"/>
                    </a:ext>
                  </a:extLst>
                </p:cNvPr>
                <p:cNvSpPr>
                  <a:spLocks noChangeArrowheads="1"/>
                </p:cNvSpPr>
                <p:nvPr/>
              </p:nvSpPr>
              <p:spPr bwMode="auto">
                <a:xfrm>
                  <a:off x="10418848" y="4776877"/>
                  <a:ext cx="690563" cy="800100"/>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7" name="Rectangle 229">
                  <a:extLst>
                    <a:ext uri="{FF2B5EF4-FFF2-40B4-BE49-F238E27FC236}">
                      <a16:creationId xmlns:a16="http://schemas.microsoft.com/office/drawing/2014/main" id="{66D99AF7-74D7-B440-A1E0-2DC5D0A5EFA3}"/>
                    </a:ext>
                  </a:extLst>
                </p:cNvPr>
                <p:cNvSpPr>
                  <a:spLocks noChangeArrowheads="1"/>
                </p:cNvSpPr>
                <p:nvPr/>
              </p:nvSpPr>
              <p:spPr bwMode="auto">
                <a:xfrm>
                  <a:off x="10425991" y="4930726"/>
                  <a:ext cx="676276" cy="18666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8" name="Text Box 230">
                  <a:extLst>
                    <a:ext uri="{FF2B5EF4-FFF2-40B4-BE49-F238E27FC236}">
                      <a16:creationId xmlns:a16="http://schemas.microsoft.com/office/drawing/2014/main" id="{0C785C80-53AC-EA4E-992A-05BE1EFF5EBC}"/>
                    </a:ext>
                  </a:extLst>
                </p:cNvPr>
                <p:cNvSpPr txBox="1">
                  <a:spLocks noChangeArrowheads="1"/>
                </p:cNvSpPr>
                <p:nvPr/>
              </p:nvSpPr>
              <p:spPr bwMode="auto">
                <a:xfrm>
                  <a:off x="10355149" y="4742972"/>
                  <a:ext cx="814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application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transport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network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 link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physical</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9" name="Line 231">
                  <a:extLst>
                    <a:ext uri="{FF2B5EF4-FFF2-40B4-BE49-F238E27FC236}">
                      <a16:creationId xmlns:a16="http://schemas.microsoft.com/office/drawing/2014/main" id="{444422FC-4C08-2E49-AD0C-394B62D1B370}"/>
                    </a:ext>
                  </a:extLst>
                </p:cNvPr>
                <p:cNvSpPr>
                  <a:spLocks noChangeShapeType="1"/>
                </p:cNvSpPr>
                <p:nvPr/>
              </p:nvSpPr>
              <p:spPr bwMode="auto">
                <a:xfrm>
                  <a:off x="10418848" y="5119777"/>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Line 232">
                  <a:extLst>
                    <a:ext uri="{FF2B5EF4-FFF2-40B4-BE49-F238E27FC236}">
                      <a16:creationId xmlns:a16="http://schemas.microsoft.com/office/drawing/2014/main" id="{D3DF9882-BA24-4148-9227-6803DB03F930}"/>
                    </a:ext>
                  </a:extLst>
                </p:cNvPr>
                <p:cNvSpPr>
                  <a:spLocks noChangeShapeType="1"/>
                </p:cNvSpPr>
                <p:nvPr/>
              </p:nvSpPr>
              <p:spPr bwMode="auto">
                <a:xfrm>
                  <a:off x="10428373" y="5257889"/>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Line 233">
                  <a:extLst>
                    <a:ext uri="{FF2B5EF4-FFF2-40B4-BE49-F238E27FC236}">
                      <a16:creationId xmlns:a16="http://schemas.microsoft.com/office/drawing/2014/main" id="{238E9799-3D8B-F54E-BFBB-FE1237FADF63}"/>
                    </a:ext>
                  </a:extLst>
                </p:cNvPr>
                <p:cNvSpPr>
                  <a:spLocks noChangeShapeType="1"/>
                </p:cNvSpPr>
                <p:nvPr/>
              </p:nvSpPr>
              <p:spPr bwMode="auto">
                <a:xfrm>
                  <a:off x="10428373" y="5396002"/>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677610FF-4F61-2C4A-A861-FC0ED9C69928}"/>
                  </a:ext>
                </a:extLst>
              </p:cNvPr>
              <p:cNvGrpSpPr/>
              <p:nvPr/>
            </p:nvGrpSpPr>
            <p:grpSpPr>
              <a:xfrm>
                <a:off x="8252702" y="1137866"/>
                <a:ext cx="814388" cy="854075"/>
                <a:chOff x="9791027" y="656358"/>
                <a:chExt cx="814388" cy="854075"/>
              </a:xfrm>
            </p:grpSpPr>
            <p:sp>
              <p:nvSpPr>
                <p:cNvPr id="519" name="Rectangle 227">
                  <a:extLst>
                    <a:ext uri="{FF2B5EF4-FFF2-40B4-BE49-F238E27FC236}">
                      <a16:creationId xmlns:a16="http://schemas.microsoft.com/office/drawing/2014/main" id="{B61510CE-247E-1E43-BA4A-EC188AFE0CB8}"/>
                    </a:ext>
                  </a:extLst>
                </p:cNvPr>
                <p:cNvSpPr>
                  <a:spLocks noChangeArrowheads="1"/>
                </p:cNvSpPr>
                <p:nvPr/>
              </p:nvSpPr>
              <p:spPr bwMode="auto">
                <a:xfrm>
                  <a:off x="9888064" y="666450"/>
                  <a:ext cx="676276" cy="77628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0" name="Rectangle 228">
                  <a:extLst>
                    <a:ext uri="{FF2B5EF4-FFF2-40B4-BE49-F238E27FC236}">
                      <a16:creationId xmlns:a16="http://schemas.microsoft.com/office/drawing/2014/main" id="{4174338D-3A0E-9747-819D-0C19F4DF4AA8}"/>
                    </a:ext>
                  </a:extLst>
                </p:cNvPr>
                <p:cNvSpPr>
                  <a:spLocks noChangeArrowheads="1"/>
                </p:cNvSpPr>
                <p:nvPr/>
              </p:nvSpPr>
              <p:spPr bwMode="auto">
                <a:xfrm>
                  <a:off x="9854726" y="690263"/>
                  <a:ext cx="690563" cy="800100"/>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1" name="Rectangle 229">
                  <a:extLst>
                    <a:ext uri="{FF2B5EF4-FFF2-40B4-BE49-F238E27FC236}">
                      <a16:creationId xmlns:a16="http://schemas.microsoft.com/office/drawing/2014/main" id="{621AE13C-4ABC-334F-8206-4D5E08465C6E}"/>
                    </a:ext>
                  </a:extLst>
                </p:cNvPr>
                <p:cNvSpPr>
                  <a:spLocks noChangeArrowheads="1"/>
                </p:cNvSpPr>
                <p:nvPr/>
              </p:nvSpPr>
              <p:spPr bwMode="auto">
                <a:xfrm>
                  <a:off x="9861869" y="844112"/>
                  <a:ext cx="676276" cy="18666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2" name="Text Box 230">
                  <a:extLst>
                    <a:ext uri="{FF2B5EF4-FFF2-40B4-BE49-F238E27FC236}">
                      <a16:creationId xmlns:a16="http://schemas.microsoft.com/office/drawing/2014/main" id="{CA38D367-F86F-AB43-B21E-1EEE691D3D74}"/>
                    </a:ext>
                  </a:extLst>
                </p:cNvPr>
                <p:cNvSpPr txBox="1">
                  <a:spLocks noChangeArrowheads="1"/>
                </p:cNvSpPr>
                <p:nvPr/>
              </p:nvSpPr>
              <p:spPr bwMode="auto">
                <a:xfrm>
                  <a:off x="9791027" y="656358"/>
                  <a:ext cx="814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application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transport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network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 link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physical</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3" name="Line 231">
                  <a:extLst>
                    <a:ext uri="{FF2B5EF4-FFF2-40B4-BE49-F238E27FC236}">
                      <a16:creationId xmlns:a16="http://schemas.microsoft.com/office/drawing/2014/main" id="{A3474A7D-75ED-1D4F-BB1C-5BA4ECFE69E7}"/>
                    </a:ext>
                  </a:extLst>
                </p:cNvPr>
                <p:cNvSpPr>
                  <a:spLocks noChangeShapeType="1"/>
                </p:cNvSpPr>
                <p:nvPr/>
              </p:nvSpPr>
              <p:spPr bwMode="auto">
                <a:xfrm>
                  <a:off x="9854726" y="1033163"/>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Line 232">
                  <a:extLst>
                    <a:ext uri="{FF2B5EF4-FFF2-40B4-BE49-F238E27FC236}">
                      <a16:creationId xmlns:a16="http://schemas.microsoft.com/office/drawing/2014/main" id="{79D6BFCD-0081-1543-8A02-CDC78B944799}"/>
                    </a:ext>
                  </a:extLst>
                </p:cNvPr>
                <p:cNvSpPr>
                  <a:spLocks noChangeShapeType="1"/>
                </p:cNvSpPr>
                <p:nvPr/>
              </p:nvSpPr>
              <p:spPr bwMode="auto">
                <a:xfrm>
                  <a:off x="9864251" y="1171275"/>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Line 233">
                  <a:extLst>
                    <a:ext uri="{FF2B5EF4-FFF2-40B4-BE49-F238E27FC236}">
                      <a16:creationId xmlns:a16="http://schemas.microsoft.com/office/drawing/2014/main" id="{539E5FFB-197B-6F44-A1D2-C9A93359AB7C}"/>
                    </a:ext>
                  </a:extLst>
                </p:cNvPr>
                <p:cNvSpPr>
                  <a:spLocks noChangeShapeType="1"/>
                </p:cNvSpPr>
                <p:nvPr/>
              </p:nvSpPr>
              <p:spPr bwMode="auto">
                <a:xfrm>
                  <a:off x="9864251" y="1309388"/>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8" name="Up-Down Arrow 557">
                <a:extLst>
                  <a:ext uri="{FF2B5EF4-FFF2-40B4-BE49-F238E27FC236}">
                    <a16:creationId xmlns:a16="http://schemas.microsoft.com/office/drawing/2014/main" id="{1F1264FF-C88C-CF4E-85AF-1CB82BE0554E}"/>
                  </a:ext>
                </a:extLst>
              </p:cNvPr>
              <p:cNvSpPr/>
              <p:nvPr/>
            </p:nvSpPr>
            <p:spPr>
              <a:xfrm rot="19889198">
                <a:off x="9544123" y="1270072"/>
                <a:ext cx="626354" cy="3838406"/>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9" name="TextBox 558">
                <a:extLst>
                  <a:ext uri="{FF2B5EF4-FFF2-40B4-BE49-F238E27FC236}">
                    <a16:creationId xmlns:a16="http://schemas.microsoft.com/office/drawing/2014/main" id="{BDB4ECF5-2BA8-034C-9E12-98E6A9A3E77D}"/>
                  </a:ext>
                </a:extLst>
              </p:cNvPr>
              <p:cNvSpPr txBox="1"/>
              <p:nvPr/>
            </p:nvSpPr>
            <p:spPr>
              <a:xfrm rot="3706861">
                <a:off x="8640694" y="3103268"/>
                <a:ext cx="25504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logical end-end transport</a:t>
                </a:r>
              </a:p>
            </p:txBody>
          </p:sp>
        </p:grpSp>
      </p:grpSp>
      <p:sp>
        <p:nvSpPr>
          <p:cNvPr id="517" name="Rectangle 3">
            <a:extLst>
              <a:ext uri="{FF2B5EF4-FFF2-40B4-BE49-F238E27FC236}">
                <a16:creationId xmlns:a16="http://schemas.microsoft.com/office/drawing/2014/main" id="{5DD1F129-FF75-B647-8A9A-42B6C0C7E416}"/>
              </a:ext>
            </a:extLst>
          </p:cNvPr>
          <p:cNvSpPr txBox="1">
            <a:spLocks noChangeArrowheads="1"/>
          </p:cNvSpPr>
          <p:nvPr/>
        </p:nvSpPr>
        <p:spPr>
          <a:xfrm>
            <a:off x="684691" y="2787535"/>
            <a:ext cx="5815703" cy="232775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transport protocols actions in end systems: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sender: breaks application messages into </a:t>
            </a:r>
            <a:r>
              <a:rPr kumimoji="0" lang="en-US" sz="2400" b="0" i="1" u="none" strike="noStrike" kern="1200" cap="none" spc="0" normalizeH="0" baseline="0" noProof="0" dirty="0">
                <a:ln>
                  <a:noFill/>
                </a:ln>
                <a:solidFill>
                  <a:srgbClr val="CC0000"/>
                </a:solidFill>
                <a:effectLst/>
                <a:uLnTx/>
                <a:uFillTx/>
                <a:latin typeface="Calibri" panose="020F0502020204030204"/>
                <a:ea typeface="+mn-ea"/>
                <a:cs typeface="+mn-cs"/>
              </a:rPr>
              <a:t>segments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passes to  network layer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receiver: reassembles segments into messages, passes to application layer</a:t>
            </a:r>
          </a:p>
        </p:txBody>
      </p:sp>
      <p:sp>
        <p:nvSpPr>
          <p:cNvPr id="518" name="Rectangle 3">
            <a:extLst>
              <a:ext uri="{FF2B5EF4-FFF2-40B4-BE49-F238E27FC236}">
                <a16:creationId xmlns:a16="http://schemas.microsoft.com/office/drawing/2014/main" id="{C3EBA7FC-18E1-7D43-9310-976F49009C6C}"/>
              </a:ext>
            </a:extLst>
          </p:cNvPr>
          <p:cNvSpPr txBox="1">
            <a:spLocks noChangeArrowheads="1"/>
          </p:cNvSpPr>
          <p:nvPr/>
        </p:nvSpPr>
        <p:spPr>
          <a:xfrm>
            <a:off x="681217" y="5165099"/>
            <a:ext cx="5815703" cy="144854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two transport protocols available to Internet applications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TCP, UDP</a:t>
            </a:r>
          </a:p>
        </p:txBody>
      </p:sp>
      <p:sp>
        <p:nvSpPr>
          <p:cNvPr id="526" name="Slide Number Placeholder 2">
            <a:extLst>
              <a:ext uri="{FF2B5EF4-FFF2-40B4-BE49-F238E27FC236}">
                <a16:creationId xmlns:a16="http://schemas.microsoft.com/office/drawing/2014/main" id="{58250C2D-03C7-2C42-9317-E77099EDA1D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a:t>
            </a:fld>
            <a:endParaRPr lang="en-US" dirty="0"/>
          </a:p>
        </p:txBody>
      </p:sp>
    </p:spTree>
    <p:extLst>
      <p:ext uri="{BB962C8B-B14F-4D97-AF65-F5344CB8AC3E}">
        <p14:creationId xmlns:p14="http://schemas.microsoft.com/office/powerpoint/2010/main" val="375836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4"/>
                                        </p:tgtEl>
                                        <p:attrNameLst>
                                          <p:attrName>style.visibility</p:attrName>
                                        </p:attrNameLst>
                                      </p:cBhvr>
                                      <p:to>
                                        <p:strVal val="visible"/>
                                      </p:to>
                                    </p:set>
                                    <p:animEffect transition="in" filter="dissolve">
                                      <p:cBhvr>
                                        <p:cTn id="10" dur="500"/>
                                        <p:tgtEl>
                                          <p:spTgt spid="44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17"/>
                                        </p:tgtEl>
                                        <p:attrNameLst>
                                          <p:attrName>style.visibility</p:attrName>
                                        </p:attrNameLst>
                                      </p:cBhvr>
                                      <p:to>
                                        <p:strVal val="visible"/>
                                      </p:to>
                                    </p:set>
                                    <p:animEffect transition="in" filter="dissolve">
                                      <p:cBhvr>
                                        <p:cTn id="15" dur="500"/>
                                        <p:tgtEl>
                                          <p:spTgt spid="5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18"/>
                                        </p:tgtEl>
                                        <p:attrNameLst>
                                          <p:attrName>style.visibility</p:attrName>
                                        </p:attrNameLst>
                                      </p:cBhvr>
                                      <p:to>
                                        <p:strVal val="visible"/>
                                      </p:to>
                                    </p:set>
                                    <p:animEffect transition="in" filter="dissolve">
                                      <p:cBhvr>
                                        <p:cTn id="20"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 grpId="0" animBg="1"/>
      <p:bldP spid="517" grpId="0"/>
      <p:bldP spid="5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Internet checksum</a:t>
            </a:r>
          </a:p>
        </p:txBody>
      </p:sp>
      <p:sp>
        <p:nvSpPr>
          <p:cNvPr id="27" name="Rectangle 3">
            <a:extLst>
              <a:ext uri="{FF2B5EF4-FFF2-40B4-BE49-F238E27FC236}">
                <a16:creationId xmlns:a16="http://schemas.microsoft.com/office/drawing/2014/main" id="{31698387-9861-714A-B5A0-B2C8BE36CD3A}"/>
              </a:ext>
            </a:extLst>
          </p:cNvPr>
          <p:cNvSpPr txBox="1">
            <a:spLocks noChangeArrowheads="1"/>
          </p:cNvSpPr>
          <p:nvPr/>
        </p:nvSpPr>
        <p:spPr>
          <a:xfrm>
            <a:off x="990599" y="2218943"/>
            <a:ext cx="4662055" cy="447806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sender:</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treat contents of UDP segment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(including UDP header fields and IP addresses)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as sequence of 16-bit integers</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checksum: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addition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(one’</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complement sum)</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of segment content</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checksum value put into UDP checksum field</a:t>
            </a: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Char char="§"/>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8" name="Rectangle 4">
            <a:extLst>
              <a:ext uri="{FF2B5EF4-FFF2-40B4-BE49-F238E27FC236}">
                <a16:creationId xmlns:a16="http://schemas.microsoft.com/office/drawing/2014/main" id="{673A6B1C-AEDF-5947-AFDF-9232983233A4}"/>
              </a:ext>
            </a:extLst>
          </p:cNvPr>
          <p:cNvSpPr txBox="1">
            <a:spLocks noChangeArrowheads="1"/>
          </p:cNvSpPr>
          <p:nvPr/>
        </p:nvSpPr>
        <p:spPr>
          <a:xfrm>
            <a:off x="5767820" y="2132890"/>
            <a:ext cx="5728855" cy="408247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receiver</a:t>
            </a:r>
            <a:r>
              <a:rPr kumimoji="0" lang="en-US" altLang="en-US" sz="35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compute checksum of received segment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check if computed checksum equals checksum field value: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not equal - error detected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equal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no error detected. </a:t>
            </a: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But maybe errors nonetheless?</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More later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9" name="Rectangle 5">
            <a:extLst>
              <a:ext uri="{FF2B5EF4-FFF2-40B4-BE49-F238E27FC236}">
                <a16:creationId xmlns:a16="http://schemas.microsoft.com/office/drawing/2014/main" id="{F6F1E6ED-F1FB-7542-8156-6A1C186D48CB}"/>
              </a:ext>
            </a:extLst>
          </p:cNvPr>
          <p:cNvSpPr>
            <a:spLocks noChangeArrowheads="1"/>
          </p:cNvSpPr>
          <p:nvPr/>
        </p:nvSpPr>
        <p:spPr bwMode="auto">
          <a:xfrm>
            <a:off x="798690" y="1371219"/>
            <a:ext cx="11100624" cy="847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Goal:</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detect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errors (</a:t>
            </a:r>
            <a:r>
              <a:rPr kumimoji="0" lang="en-US" altLang="ja-JP"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i.e.,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flipped bits) in transmitted segment</a:t>
            </a: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endParaRPr>
          </a:p>
        </p:txBody>
      </p:sp>
      <p:sp>
        <p:nvSpPr>
          <p:cNvPr id="6" name="Slide Number Placeholder 2">
            <a:extLst>
              <a:ext uri="{FF2B5EF4-FFF2-40B4-BE49-F238E27FC236}">
                <a16:creationId xmlns:a16="http://schemas.microsoft.com/office/drawing/2014/main" id="{D9262EE8-BA51-1D4E-A36D-BDC09C45FA07}"/>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30</a:t>
            </a:fld>
            <a:endParaRPr lang="en-US" dirty="0"/>
          </a:p>
        </p:txBody>
      </p:sp>
    </p:spTree>
    <p:extLst>
      <p:ext uri="{BB962C8B-B14F-4D97-AF65-F5344CB8AC3E}">
        <p14:creationId xmlns:p14="http://schemas.microsoft.com/office/powerpoint/2010/main" val="121197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Internet checksum: an example</a:t>
            </a:r>
          </a:p>
        </p:txBody>
      </p:sp>
      <p:sp>
        <p:nvSpPr>
          <p:cNvPr id="7" name="Rectangle 3">
            <a:extLst>
              <a:ext uri="{FF2B5EF4-FFF2-40B4-BE49-F238E27FC236}">
                <a16:creationId xmlns:a16="http://schemas.microsoft.com/office/drawing/2014/main" id="{7C7658E3-6D58-8445-A9E1-703A91A67575}"/>
              </a:ext>
            </a:extLst>
          </p:cNvPr>
          <p:cNvSpPr txBox="1">
            <a:spLocks noChangeArrowheads="1"/>
          </p:cNvSpPr>
          <p:nvPr/>
        </p:nvSpPr>
        <p:spPr>
          <a:xfrm>
            <a:off x="465941" y="1062371"/>
            <a:ext cx="7772400" cy="2743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13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 add two 16-bit integers</a:t>
            </a:r>
          </a:p>
        </p:txBody>
      </p:sp>
      <p:sp>
        <p:nvSpPr>
          <p:cNvPr id="9" name="Line 5">
            <a:extLst>
              <a:ext uri="{FF2B5EF4-FFF2-40B4-BE49-F238E27FC236}">
                <a16:creationId xmlns:a16="http://schemas.microsoft.com/office/drawing/2014/main" id="{763B3A78-1E2C-5A4B-AA3C-267B38DDCC5E}"/>
              </a:ext>
            </a:extLst>
          </p:cNvPr>
          <p:cNvSpPr>
            <a:spLocks noChangeShapeType="1"/>
          </p:cNvSpPr>
          <p:nvPr/>
        </p:nvSpPr>
        <p:spPr bwMode="auto">
          <a:xfrm flipH="1">
            <a:off x="1716891" y="2680034"/>
            <a:ext cx="6477000" cy="0"/>
          </a:xfrm>
          <a:prstGeom prst="line">
            <a:avLst/>
          </a:prstGeom>
          <a:noFill/>
          <a:ln w="12700">
            <a:solidFill>
              <a:schemeClr val="tx1"/>
            </a:solidFill>
            <a:round/>
            <a:headEnd type="none" w="sm"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2" name="Text Box 8">
            <a:extLst>
              <a:ext uri="{FF2B5EF4-FFF2-40B4-BE49-F238E27FC236}">
                <a16:creationId xmlns:a16="http://schemas.microsoft.com/office/drawing/2014/main" id="{5EB760DD-5067-0241-ACCB-6E4282E949DB}"/>
              </a:ext>
            </a:extLst>
          </p:cNvPr>
          <p:cNvSpPr txBox="1">
            <a:spLocks noChangeArrowheads="1"/>
          </p:cNvSpPr>
          <p:nvPr/>
        </p:nvSpPr>
        <p:spPr bwMode="auto">
          <a:xfrm>
            <a:off x="1027796" y="3473022"/>
            <a:ext cx="636587"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sm" len="me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sum</a:t>
            </a:r>
          </a:p>
        </p:txBody>
      </p:sp>
      <p:sp>
        <p:nvSpPr>
          <p:cNvPr id="13" name="Text Box 9">
            <a:extLst>
              <a:ext uri="{FF2B5EF4-FFF2-40B4-BE49-F238E27FC236}">
                <a16:creationId xmlns:a16="http://schemas.microsoft.com/office/drawing/2014/main" id="{D58D347C-3618-AD46-999E-771E7BB4EFFB}"/>
              </a:ext>
            </a:extLst>
          </p:cNvPr>
          <p:cNvSpPr txBox="1">
            <a:spLocks noChangeArrowheads="1"/>
          </p:cNvSpPr>
          <p:nvPr/>
        </p:nvSpPr>
        <p:spPr bwMode="auto">
          <a:xfrm>
            <a:off x="443343" y="3910764"/>
            <a:ext cx="1221040"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sm" len="me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checksum</a:t>
            </a:r>
          </a:p>
        </p:txBody>
      </p:sp>
      <p:sp>
        <p:nvSpPr>
          <p:cNvPr id="16" name="Text Box 15">
            <a:extLst>
              <a:ext uri="{FF2B5EF4-FFF2-40B4-BE49-F238E27FC236}">
                <a16:creationId xmlns:a16="http://schemas.microsoft.com/office/drawing/2014/main" id="{228BD91C-645B-7B49-B807-EF571877C7E5}"/>
              </a:ext>
            </a:extLst>
          </p:cNvPr>
          <p:cNvSpPr txBox="1">
            <a:spLocks noChangeArrowheads="1"/>
          </p:cNvSpPr>
          <p:nvPr/>
        </p:nvSpPr>
        <p:spPr bwMode="auto">
          <a:xfrm>
            <a:off x="8191659" y="2804962"/>
            <a:ext cx="3923212" cy="17173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Note:</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when adding numbers, a carryout from the most significant bit needs to be added to the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7" name="TextBox 1">
            <a:extLst>
              <a:ext uri="{FF2B5EF4-FFF2-40B4-BE49-F238E27FC236}">
                <a16:creationId xmlns:a16="http://schemas.microsoft.com/office/drawing/2014/main" id="{898A9607-38BF-9544-B70F-067CC64A39AE}"/>
              </a:ext>
            </a:extLst>
          </p:cNvPr>
          <p:cNvSpPr txBox="1">
            <a:spLocks noChangeArrowheads="1"/>
          </p:cNvSpPr>
          <p:nvPr/>
        </p:nvSpPr>
        <p:spPr bwMode="auto">
          <a:xfrm>
            <a:off x="1346089" y="6497312"/>
            <a:ext cx="98572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Check out the online interactive exercises for more examples: h</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ttp://</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gaia.cs.umass.edu</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kurose_ross</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/interactive/</a:t>
            </a:r>
          </a:p>
        </p:txBody>
      </p:sp>
      <p:sp>
        <p:nvSpPr>
          <p:cNvPr id="4" name="TextBox 3">
            <a:extLst>
              <a:ext uri="{FF2B5EF4-FFF2-40B4-BE49-F238E27FC236}">
                <a16:creationId xmlns:a16="http://schemas.microsoft.com/office/drawing/2014/main" id="{55CFACF2-9C75-D845-963C-B6B5F2FFE843}"/>
              </a:ext>
            </a:extLst>
          </p:cNvPr>
          <p:cNvSpPr txBox="1"/>
          <p:nvPr/>
        </p:nvSpPr>
        <p:spPr>
          <a:xfrm>
            <a:off x="2114459" y="1815291"/>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1 1 1 0 0 1 1 0 0 1 1 0 0 1 1 0</a:t>
            </a:r>
          </a:p>
        </p:txBody>
      </p:sp>
      <p:sp>
        <p:nvSpPr>
          <p:cNvPr id="19" name="TextBox 18">
            <a:extLst>
              <a:ext uri="{FF2B5EF4-FFF2-40B4-BE49-F238E27FC236}">
                <a16:creationId xmlns:a16="http://schemas.microsoft.com/office/drawing/2014/main" id="{A0134F71-DAF2-4A4A-8007-D61D5E84A131}"/>
              </a:ext>
            </a:extLst>
          </p:cNvPr>
          <p:cNvSpPr txBox="1"/>
          <p:nvPr/>
        </p:nvSpPr>
        <p:spPr>
          <a:xfrm>
            <a:off x="2119210" y="2191170"/>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1 1 0 1 0 1 0 1 0 1 0 1 0 1 0 1</a:t>
            </a:r>
          </a:p>
        </p:txBody>
      </p:sp>
      <p:sp>
        <p:nvSpPr>
          <p:cNvPr id="20" name="TextBox 19">
            <a:extLst>
              <a:ext uri="{FF2B5EF4-FFF2-40B4-BE49-F238E27FC236}">
                <a16:creationId xmlns:a16="http://schemas.microsoft.com/office/drawing/2014/main" id="{890C7D96-F575-4046-84E4-2FDF9898E9B2}"/>
              </a:ext>
            </a:extLst>
          </p:cNvPr>
          <p:cNvSpPr txBox="1"/>
          <p:nvPr/>
        </p:nvSpPr>
        <p:spPr>
          <a:xfrm>
            <a:off x="1752468" y="2804962"/>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1 1 0 1 1 1 0 1 1 1 0 1 1 1 0 1 1</a:t>
            </a:r>
          </a:p>
        </p:txBody>
      </p:sp>
      <p:sp>
        <p:nvSpPr>
          <p:cNvPr id="10" name="Oval 6">
            <a:extLst>
              <a:ext uri="{FF2B5EF4-FFF2-40B4-BE49-F238E27FC236}">
                <a16:creationId xmlns:a16="http://schemas.microsoft.com/office/drawing/2014/main" id="{23B7D25F-DD2D-6943-A612-1B140865E470}"/>
              </a:ext>
            </a:extLst>
          </p:cNvPr>
          <p:cNvSpPr>
            <a:spLocks noChangeArrowheads="1"/>
          </p:cNvSpPr>
          <p:nvPr/>
        </p:nvSpPr>
        <p:spPr bwMode="auto">
          <a:xfrm>
            <a:off x="1767333" y="2874409"/>
            <a:ext cx="304800" cy="304800"/>
          </a:xfrm>
          <a:prstGeom prst="ellipse">
            <a:avLst/>
          </a:prstGeom>
          <a:noFill/>
          <a:ln w="9525">
            <a:solidFill>
              <a:srgbClr val="FF0000"/>
            </a:solidFill>
            <a:round/>
            <a:headEnd type="none" w="sm" len="me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 name="Text Box 7">
            <a:extLst>
              <a:ext uri="{FF2B5EF4-FFF2-40B4-BE49-F238E27FC236}">
                <a16:creationId xmlns:a16="http://schemas.microsoft.com/office/drawing/2014/main" id="{02C19D06-A871-3D4E-A141-88A98E4A3180}"/>
              </a:ext>
            </a:extLst>
          </p:cNvPr>
          <p:cNvSpPr txBox="1">
            <a:spLocks noChangeArrowheads="1"/>
          </p:cNvSpPr>
          <p:nvPr/>
        </p:nvSpPr>
        <p:spPr bwMode="auto">
          <a:xfrm>
            <a:off x="167133" y="2811796"/>
            <a:ext cx="1457707"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sm" len="me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wraparound</a:t>
            </a:r>
          </a:p>
        </p:txBody>
      </p:sp>
      <p:sp>
        <p:nvSpPr>
          <p:cNvPr id="14" name="Line 10">
            <a:extLst>
              <a:ext uri="{FF2B5EF4-FFF2-40B4-BE49-F238E27FC236}">
                <a16:creationId xmlns:a16="http://schemas.microsoft.com/office/drawing/2014/main" id="{D9BAD80C-425E-F145-9700-2D18230226CD}"/>
              </a:ext>
            </a:extLst>
          </p:cNvPr>
          <p:cNvSpPr>
            <a:spLocks noChangeShapeType="1"/>
          </p:cNvSpPr>
          <p:nvPr/>
        </p:nvSpPr>
        <p:spPr bwMode="auto">
          <a:xfrm flipH="1">
            <a:off x="1691133" y="3399171"/>
            <a:ext cx="6477000" cy="0"/>
          </a:xfrm>
          <a:prstGeom prst="line">
            <a:avLst/>
          </a:prstGeom>
          <a:noFill/>
          <a:ln w="12700">
            <a:solidFill>
              <a:schemeClr val="tx1"/>
            </a:solidFill>
            <a:round/>
            <a:headEnd type="none" w="sm"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5" name="Freeform 11">
            <a:extLst>
              <a:ext uri="{FF2B5EF4-FFF2-40B4-BE49-F238E27FC236}">
                <a16:creationId xmlns:a16="http://schemas.microsoft.com/office/drawing/2014/main" id="{5AD71209-A9E2-794D-88A1-4B84AF2607D1}"/>
              </a:ext>
            </a:extLst>
          </p:cNvPr>
          <p:cNvSpPr>
            <a:spLocks/>
          </p:cNvSpPr>
          <p:nvPr/>
        </p:nvSpPr>
        <p:spPr bwMode="auto">
          <a:xfrm>
            <a:off x="1919733" y="3186792"/>
            <a:ext cx="5795540" cy="95077"/>
          </a:xfrm>
          <a:custGeom>
            <a:avLst/>
            <a:gdLst>
              <a:gd name="T0" fmla="*/ 0 w 3788"/>
              <a:gd name="T1" fmla="*/ 0 h 58"/>
              <a:gd name="T2" fmla="*/ 0 w 3788"/>
              <a:gd name="T3" fmla="*/ 2147483647 h 58"/>
              <a:gd name="T4" fmla="*/ 2147483647 w 3788"/>
              <a:gd name="T5" fmla="*/ 2147483647 h 58"/>
              <a:gd name="T6" fmla="*/ 0 60000 65536"/>
              <a:gd name="T7" fmla="*/ 0 60000 65536"/>
              <a:gd name="T8" fmla="*/ 0 60000 65536"/>
            </a:gdLst>
            <a:ahLst/>
            <a:cxnLst>
              <a:cxn ang="T6">
                <a:pos x="T0" y="T1"/>
              </a:cxn>
              <a:cxn ang="T7">
                <a:pos x="T2" y="T3"/>
              </a:cxn>
              <a:cxn ang="T8">
                <a:pos x="T4" y="T5"/>
              </a:cxn>
            </a:cxnLst>
            <a:rect l="0" t="0" r="r" b="b"/>
            <a:pathLst>
              <a:path w="3788" h="58">
                <a:moveTo>
                  <a:pt x="0" y="0"/>
                </a:moveTo>
                <a:lnTo>
                  <a:pt x="0" y="58"/>
                </a:lnTo>
                <a:lnTo>
                  <a:pt x="3788" y="58"/>
                </a:lnTo>
              </a:path>
            </a:pathLst>
          </a:custGeom>
          <a:noFill/>
          <a:ln w="9525" cap="flat" cmpd="sng">
            <a:solidFill>
              <a:srgbClr val="FF0000"/>
            </a:solidFill>
            <a:prstDash val="solid"/>
            <a:round/>
            <a:headEnd type="none" w="sm"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9994788-E9D3-5D40-89C2-5666242ECA9E}"/>
              </a:ext>
            </a:extLst>
          </p:cNvPr>
          <p:cNvSpPr txBox="1"/>
          <p:nvPr/>
        </p:nvSpPr>
        <p:spPr>
          <a:xfrm>
            <a:off x="1725978" y="3473870"/>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1 0 1 1 1 0 1 1 1 0 1 1 1 1 0 0</a:t>
            </a:r>
          </a:p>
        </p:txBody>
      </p:sp>
      <p:sp>
        <p:nvSpPr>
          <p:cNvPr id="22" name="TextBox 21">
            <a:extLst>
              <a:ext uri="{FF2B5EF4-FFF2-40B4-BE49-F238E27FC236}">
                <a16:creationId xmlns:a16="http://schemas.microsoft.com/office/drawing/2014/main" id="{6DDD65BC-0FF7-354F-9157-61D155DA77EA}"/>
              </a:ext>
            </a:extLst>
          </p:cNvPr>
          <p:cNvSpPr txBox="1"/>
          <p:nvPr/>
        </p:nvSpPr>
        <p:spPr>
          <a:xfrm>
            <a:off x="1756331" y="3898184"/>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0 1 0 0 0 1 0 0 0 1 0 0 0 0 1 1</a:t>
            </a:r>
          </a:p>
        </p:txBody>
      </p:sp>
      <p:sp>
        <p:nvSpPr>
          <p:cNvPr id="18" name="Slide Number Placeholder 2">
            <a:extLst>
              <a:ext uri="{FF2B5EF4-FFF2-40B4-BE49-F238E27FC236}">
                <a16:creationId xmlns:a16="http://schemas.microsoft.com/office/drawing/2014/main" id="{27145B4A-DA47-BA4F-95DB-F98A913F0982}"/>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31</a:t>
            </a:fld>
            <a:endParaRPr lang="en-US" dirty="0"/>
          </a:p>
        </p:txBody>
      </p:sp>
      <p:sp>
        <p:nvSpPr>
          <p:cNvPr id="23" name="Text Box 15">
            <a:extLst>
              <a:ext uri="{FF2B5EF4-FFF2-40B4-BE49-F238E27FC236}">
                <a16:creationId xmlns:a16="http://schemas.microsoft.com/office/drawing/2014/main" id="{B0E46FDD-A654-4D48-A808-177BB79A1539}"/>
              </a:ext>
            </a:extLst>
          </p:cNvPr>
          <p:cNvSpPr txBox="1">
            <a:spLocks noChangeArrowheads="1"/>
          </p:cNvSpPr>
          <p:nvPr/>
        </p:nvSpPr>
        <p:spPr bwMode="auto">
          <a:xfrm>
            <a:off x="1752468" y="5481650"/>
            <a:ext cx="71532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SzPct val="65000"/>
              <a:buNone/>
            </a:pPr>
            <a:r>
              <a:rPr lang="en-US" altLang="x-none" sz="2000" b="1" i="1" dirty="0">
                <a:latin typeface="Tahoma" charset="0"/>
              </a:rPr>
              <a:t>Error Checking at the Receiver end: </a:t>
            </a:r>
          </a:p>
          <a:p>
            <a:pPr marL="457200" indent="-457200">
              <a:buSzPct val="65000"/>
              <a:buFont typeface="+mj-lt"/>
              <a:buAutoNum type="arabicPeriod"/>
            </a:pPr>
            <a:r>
              <a:rPr lang="en-US" altLang="x-none" sz="2000" dirty="0">
                <a:latin typeface="Tahoma" charset="0"/>
              </a:rPr>
              <a:t>compute the “sum” from the received data</a:t>
            </a:r>
          </a:p>
          <a:p>
            <a:pPr marL="457200" indent="-457200">
              <a:buSzPct val="65000"/>
              <a:buFont typeface="+mj-lt"/>
              <a:buAutoNum type="arabicPeriod"/>
            </a:pPr>
            <a:r>
              <a:rPr lang="en-US" altLang="x-none" sz="2000" dirty="0">
                <a:latin typeface="Tahoma" charset="0"/>
              </a:rPr>
              <a:t>Add “sum” with received “checksum” == all ‘1’ </a:t>
            </a:r>
            <a:r>
              <a:rPr lang="en-US" altLang="x-none" sz="2000" dirty="0">
                <a:latin typeface="Tahoma" charset="0"/>
                <a:sym typeface="Wingdings" pitchFamily="2" charset="2"/>
              </a:rPr>
              <a:t>Correct</a:t>
            </a:r>
            <a:endParaRPr lang="en-US" altLang="x-none" sz="2000" dirty="0">
              <a:latin typeface="Tahoma" charset="0"/>
            </a:endParaRPr>
          </a:p>
          <a:p>
            <a:pPr algn="ctr">
              <a:buSzPct val="65000"/>
              <a:buFont typeface="Wingdings" charset="2"/>
              <a:buNone/>
            </a:pPr>
            <a:endParaRPr lang="en-US" altLang="x-none" sz="2000" dirty="0">
              <a:latin typeface="Tahoma" charset="0"/>
            </a:endParaRPr>
          </a:p>
        </p:txBody>
      </p:sp>
      <p:sp>
        <p:nvSpPr>
          <p:cNvPr id="24" name="Text Box 15">
            <a:extLst>
              <a:ext uri="{FF2B5EF4-FFF2-40B4-BE49-F238E27FC236}">
                <a16:creationId xmlns:a16="http://schemas.microsoft.com/office/drawing/2014/main" id="{90F5DBAD-C531-FB43-9C5F-371D5C5C0BDA}"/>
              </a:ext>
            </a:extLst>
          </p:cNvPr>
          <p:cNvSpPr txBox="1">
            <a:spLocks noChangeArrowheads="1"/>
          </p:cNvSpPr>
          <p:nvPr/>
        </p:nvSpPr>
        <p:spPr bwMode="auto">
          <a:xfrm>
            <a:off x="1747706" y="4435492"/>
            <a:ext cx="7930969"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SzPct val="65000"/>
              <a:buNone/>
            </a:pPr>
            <a:r>
              <a:rPr lang="en-US" altLang="x-none" sz="2000" b="1" i="1" dirty="0">
                <a:latin typeface="Tahoma" charset="0"/>
              </a:rPr>
              <a:t>At the Transmitter end: </a:t>
            </a:r>
          </a:p>
          <a:p>
            <a:pPr marL="457200" indent="-457200">
              <a:buSzPct val="65000"/>
              <a:buFont typeface="+mj-lt"/>
              <a:buAutoNum type="arabicPeriod"/>
            </a:pPr>
            <a:r>
              <a:rPr lang="en-US" altLang="x-none" sz="2000" dirty="0">
                <a:latin typeface="Tahoma" charset="0"/>
              </a:rPr>
              <a:t>compute the </a:t>
            </a:r>
            <a:r>
              <a:rPr lang="en-US" altLang="x-none" sz="2000" u="sng" dirty="0">
                <a:latin typeface="Tahoma" charset="0"/>
              </a:rPr>
              <a:t>sum</a:t>
            </a:r>
            <a:r>
              <a:rPr lang="en-US" altLang="x-none" sz="2000" dirty="0">
                <a:latin typeface="Tahoma" charset="0"/>
              </a:rPr>
              <a:t> from data (above)</a:t>
            </a:r>
          </a:p>
          <a:p>
            <a:pPr marL="457200" indent="-457200">
              <a:buSzPct val="65000"/>
              <a:buFont typeface="+mj-lt"/>
              <a:buAutoNum type="arabicPeriod"/>
            </a:pPr>
            <a:r>
              <a:rPr lang="en-US" altLang="x-none" sz="2000" dirty="0">
                <a:latin typeface="Tahoma" charset="0"/>
              </a:rPr>
              <a:t>send data with </a:t>
            </a:r>
            <a:r>
              <a:rPr lang="en-US" altLang="x-none" sz="2000" u="sng" dirty="0">
                <a:latin typeface="Tahoma" charset="0"/>
              </a:rPr>
              <a:t>checksum</a:t>
            </a:r>
            <a:r>
              <a:rPr lang="en-US" altLang="x-none" sz="2000" dirty="0">
                <a:latin typeface="Tahoma" charset="0"/>
              </a:rPr>
              <a:t> (</a:t>
            </a:r>
            <a:r>
              <a:rPr lang="en-US" altLang="x-none" sz="2000" u="sng" dirty="0">
                <a:latin typeface="Tahoma" charset="0"/>
              </a:rPr>
              <a:t>complement of sum</a:t>
            </a:r>
            <a:r>
              <a:rPr lang="en-US" altLang="x-none" sz="2000" dirty="0">
                <a:latin typeface="Tahoma" charset="0"/>
              </a:rPr>
              <a:t>) to Receiver</a:t>
            </a:r>
          </a:p>
        </p:txBody>
      </p:sp>
    </p:spTree>
    <p:extLst>
      <p:ext uri="{BB962C8B-B14F-4D97-AF65-F5344CB8AC3E}">
        <p14:creationId xmlns:p14="http://schemas.microsoft.com/office/powerpoint/2010/main" val="222797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9" presetClass="entr" presetSubtype="0"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20" grpId="0"/>
      <p:bldP spid="10" grpId="0" animBg="1"/>
      <p:bldP spid="11" grpId="0"/>
      <p:bldP spid="14" grpId="0" animBg="1"/>
      <p:bldP spid="15"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Internet checksum: weak protection!</a:t>
            </a:r>
          </a:p>
        </p:txBody>
      </p:sp>
      <p:sp>
        <p:nvSpPr>
          <p:cNvPr id="7" name="Rectangle 3">
            <a:extLst>
              <a:ext uri="{FF2B5EF4-FFF2-40B4-BE49-F238E27FC236}">
                <a16:creationId xmlns:a16="http://schemas.microsoft.com/office/drawing/2014/main" id="{7C7658E3-6D58-8445-A9E1-703A91A67575}"/>
              </a:ext>
            </a:extLst>
          </p:cNvPr>
          <p:cNvSpPr txBox="1">
            <a:spLocks noChangeArrowheads="1"/>
          </p:cNvSpPr>
          <p:nvPr/>
        </p:nvSpPr>
        <p:spPr>
          <a:xfrm>
            <a:off x="1215441" y="1452111"/>
            <a:ext cx="7772400" cy="2743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13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 add two 16-bit integers</a:t>
            </a:r>
          </a:p>
        </p:txBody>
      </p:sp>
      <p:sp>
        <p:nvSpPr>
          <p:cNvPr id="9" name="Line 5">
            <a:extLst>
              <a:ext uri="{FF2B5EF4-FFF2-40B4-BE49-F238E27FC236}">
                <a16:creationId xmlns:a16="http://schemas.microsoft.com/office/drawing/2014/main" id="{763B3A78-1E2C-5A4B-AA3C-267B38DDCC5E}"/>
              </a:ext>
            </a:extLst>
          </p:cNvPr>
          <p:cNvSpPr>
            <a:spLocks noChangeShapeType="1"/>
          </p:cNvSpPr>
          <p:nvPr/>
        </p:nvSpPr>
        <p:spPr bwMode="auto">
          <a:xfrm flipH="1">
            <a:off x="2466391" y="3069774"/>
            <a:ext cx="6477000" cy="0"/>
          </a:xfrm>
          <a:prstGeom prst="line">
            <a:avLst/>
          </a:prstGeom>
          <a:noFill/>
          <a:ln w="12700">
            <a:solidFill>
              <a:schemeClr val="tx1"/>
            </a:solidFill>
            <a:round/>
            <a:headEnd type="none" w="sm"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2" name="Text Box 8">
            <a:extLst>
              <a:ext uri="{FF2B5EF4-FFF2-40B4-BE49-F238E27FC236}">
                <a16:creationId xmlns:a16="http://schemas.microsoft.com/office/drawing/2014/main" id="{5EB760DD-5067-0241-ACCB-6E4282E949DB}"/>
              </a:ext>
            </a:extLst>
          </p:cNvPr>
          <p:cNvSpPr txBox="1">
            <a:spLocks noChangeArrowheads="1"/>
          </p:cNvSpPr>
          <p:nvPr/>
        </p:nvSpPr>
        <p:spPr bwMode="auto">
          <a:xfrm>
            <a:off x="1777296" y="3862762"/>
            <a:ext cx="636587"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sm" len="me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sum</a:t>
            </a:r>
          </a:p>
        </p:txBody>
      </p:sp>
      <p:sp>
        <p:nvSpPr>
          <p:cNvPr id="13" name="Text Box 9">
            <a:extLst>
              <a:ext uri="{FF2B5EF4-FFF2-40B4-BE49-F238E27FC236}">
                <a16:creationId xmlns:a16="http://schemas.microsoft.com/office/drawing/2014/main" id="{D58D347C-3618-AD46-999E-771E7BB4EFFB}"/>
              </a:ext>
            </a:extLst>
          </p:cNvPr>
          <p:cNvSpPr txBox="1">
            <a:spLocks noChangeArrowheads="1"/>
          </p:cNvSpPr>
          <p:nvPr/>
        </p:nvSpPr>
        <p:spPr bwMode="auto">
          <a:xfrm>
            <a:off x="1192843" y="4300504"/>
            <a:ext cx="1221040"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sm" len="me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checksum</a:t>
            </a:r>
          </a:p>
        </p:txBody>
      </p:sp>
      <p:sp>
        <p:nvSpPr>
          <p:cNvPr id="4" name="TextBox 3">
            <a:extLst>
              <a:ext uri="{FF2B5EF4-FFF2-40B4-BE49-F238E27FC236}">
                <a16:creationId xmlns:a16="http://schemas.microsoft.com/office/drawing/2014/main" id="{55CFACF2-9C75-D845-963C-B6B5F2FFE843}"/>
              </a:ext>
            </a:extLst>
          </p:cNvPr>
          <p:cNvSpPr txBox="1"/>
          <p:nvPr/>
        </p:nvSpPr>
        <p:spPr>
          <a:xfrm>
            <a:off x="2863959" y="2205031"/>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1 1 1 0 0 1 1 0 0 1 1 0 0 1 1 0</a:t>
            </a:r>
          </a:p>
        </p:txBody>
      </p:sp>
      <p:sp>
        <p:nvSpPr>
          <p:cNvPr id="19" name="TextBox 18">
            <a:extLst>
              <a:ext uri="{FF2B5EF4-FFF2-40B4-BE49-F238E27FC236}">
                <a16:creationId xmlns:a16="http://schemas.microsoft.com/office/drawing/2014/main" id="{A0134F71-DAF2-4A4A-8007-D61D5E84A131}"/>
              </a:ext>
            </a:extLst>
          </p:cNvPr>
          <p:cNvSpPr txBox="1"/>
          <p:nvPr/>
        </p:nvSpPr>
        <p:spPr>
          <a:xfrm>
            <a:off x="2868710" y="2580910"/>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1 1 0 1 0 1 0 1 0 1 0 1 0 1 0 1</a:t>
            </a:r>
          </a:p>
        </p:txBody>
      </p:sp>
      <p:sp>
        <p:nvSpPr>
          <p:cNvPr id="20" name="TextBox 19">
            <a:extLst>
              <a:ext uri="{FF2B5EF4-FFF2-40B4-BE49-F238E27FC236}">
                <a16:creationId xmlns:a16="http://schemas.microsoft.com/office/drawing/2014/main" id="{890C7D96-F575-4046-84E4-2FDF9898E9B2}"/>
              </a:ext>
            </a:extLst>
          </p:cNvPr>
          <p:cNvSpPr txBox="1"/>
          <p:nvPr/>
        </p:nvSpPr>
        <p:spPr>
          <a:xfrm>
            <a:off x="2501968" y="3194702"/>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1 1 0 1 1 1 0 1 1 1 0 1 1 1 0 1 1</a:t>
            </a:r>
          </a:p>
        </p:txBody>
      </p:sp>
      <p:grpSp>
        <p:nvGrpSpPr>
          <p:cNvPr id="5" name="Group 4">
            <a:extLst>
              <a:ext uri="{FF2B5EF4-FFF2-40B4-BE49-F238E27FC236}">
                <a16:creationId xmlns:a16="http://schemas.microsoft.com/office/drawing/2014/main" id="{5970902B-ACCE-A04E-88F8-76E3A68380F6}"/>
              </a:ext>
            </a:extLst>
          </p:cNvPr>
          <p:cNvGrpSpPr/>
          <p:nvPr/>
        </p:nvGrpSpPr>
        <p:grpSpPr>
          <a:xfrm>
            <a:off x="942391" y="3201536"/>
            <a:ext cx="8001000" cy="1123739"/>
            <a:chOff x="942391" y="3201536"/>
            <a:chExt cx="8001000" cy="1123739"/>
          </a:xfrm>
        </p:grpSpPr>
        <p:sp>
          <p:nvSpPr>
            <p:cNvPr id="10" name="Oval 6">
              <a:extLst>
                <a:ext uri="{FF2B5EF4-FFF2-40B4-BE49-F238E27FC236}">
                  <a16:creationId xmlns:a16="http://schemas.microsoft.com/office/drawing/2014/main" id="{23B7D25F-DD2D-6943-A612-1B140865E470}"/>
                </a:ext>
              </a:extLst>
            </p:cNvPr>
            <p:cNvSpPr>
              <a:spLocks noChangeArrowheads="1"/>
            </p:cNvSpPr>
            <p:nvPr/>
          </p:nvSpPr>
          <p:spPr bwMode="auto">
            <a:xfrm>
              <a:off x="2542591" y="3264149"/>
              <a:ext cx="304800" cy="304800"/>
            </a:xfrm>
            <a:prstGeom prst="ellipse">
              <a:avLst/>
            </a:prstGeom>
            <a:noFill/>
            <a:ln w="9525">
              <a:solidFill>
                <a:srgbClr val="FF0000"/>
              </a:solidFill>
              <a:round/>
              <a:headEnd type="none" w="sm" len="me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 name="Text Box 7">
              <a:extLst>
                <a:ext uri="{FF2B5EF4-FFF2-40B4-BE49-F238E27FC236}">
                  <a16:creationId xmlns:a16="http://schemas.microsoft.com/office/drawing/2014/main" id="{02C19D06-A871-3D4E-A141-88A98E4A3180}"/>
                </a:ext>
              </a:extLst>
            </p:cNvPr>
            <p:cNvSpPr txBox="1">
              <a:spLocks noChangeArrowheads="1"/>
            </p:cNvSpPr>
            <p:nvPr/>
          </p:nvSpPr>
          <p:spPr bwMode="auto">
            <a:xfrm>
              <a:off x="942391" y="3201536"/>
              <a:ext cx="1457707"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sm" len="me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wraparound</a:t>
              </a:r>
            </a:p>
          </p:txBody>
        </p:sp>
        <p:sp>
          <p:nvSpPr>
            <p:cNvPr id="14" name="Line 10">
              <a:extLst>
                <a:ext uri="{FF2B5EF4-FFF2-40B4-BE49-F238E27FC236}">
                  <a16:creationId xmlns:a16="http://schemas.microsoft.com/office/drawing/2014/main" id="{D9BAD80C-425E-F145-9700-2D18230226CD}"/>
                </a:ext>
              </a:extLst>
            </p:cNvPr>
            <p:cNvSpPr>
              <a:spLocks noChangeShapeType="1"/>
            </p:cNvSpPr>
            <p:nvPr/>
          </p:nvSpPr>
          <p:spPr bwMode="auto">
            <a:xfrm flipH="1">
              <a:off x="2466391" y="3788911"/>
              <a:ext cx="6477000" cy="0"/>
            </a:xfrm>
            <a:prstGeom prst="line">
              <a:avLst/>
            </a:prstGeom>
            <a:noFill/>
            <a:ln w="12700">
              <a:solidFill>
                <a:schemeClr val="tx1"/>
              </a:solidFill>
              <a:round/>
              <a:headEnd type="none" w="sm"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5" name="Freeform 11">
              <a:extLst>
                <a:ext uri="{FF2B5EF4-FFF2-40B4-BE49-F238E27FC236}">
                  <a16:creationId xmlns:a16="http://schemas.microsoft.com/office/drawing/2014/main" id="{5AD71209-A9E2-794D-88A1-4B84AF2607D1}"/>
                </a:ext>
              </a:extLst>
            </p:cNvPr>
            <p:cNvSpPr>
              <a:spLocks/>
            </p:cNvSpPr>
            <p:nvPr/>
          </p:nvSpPr>
          <p:spPr bwMode="auto">
            <a:xfrm>
              <a:off x="2694991" y="3576532"/>
              <a:ext cx="5795540" cy="95077"/>
            </a:xfrm>
            <a:custGeom>
              <a:avLst/>
              <a:gdLst>
                <a:gd name="T0" fmla="*/ 0 w 3788"/>
                <a:gd name="T1" fmla="*/ 0 h 58"/>
                <a:gd name="T2" fmla="*/ 0 w 3788"/>
                <a:gd name="T3" fmla="*/ 2147483647 h 58"/>
                <a:gd name="T4" fmla="*/ 2147483647 w 3788"/>
                <a:gd name="T5" fmla="*/ 2147483647 h 58"/>
                <a:gd name="T6" fmla="*/ 0 60000 65536"/>
                <a:gd name="T7" fmla="*/ 0 60000 65536"/>
                <a:gd name="T8" fmla="*/ 0 60000 65536"/>
              </a:gdLst>
              <a:ahLst/>
              <a:cxnLst>
                <a:cxn ang="T6">
                  <a:pos x="T0" y="T1"/>
                </a:cxn>
                <a:cxn ang="T7">
                  <a:pos x="T2" y="T3"/>
                </a:cxn>
                <a:cxn ang="T8">
                  <a:pos x="T4" y="T5"/>
                </a:cxn>
              </a:cxnLst>
              <a:rect l="0" t="0" r="r" b="b"/>
              <a:pathLst>
                <a:path w="3788" h="58">
                  <a:moveTo>
                    <a:pt x="0" y="0"/>
                  </a:moveTo>
                  <a:lnTo>
                    <a:pt x="0" y="58"/>
                  </a:lnTo>
                  <a:lnTo>
                    <a:pt x="3788" y="58"/>
                  </a:lnTo>
                </a:path>
              </a:pathLst>
            </a:custGeom>
            <a:noFill/>
            <a:ln w="9525" cap="flat" cmpd="sng">
              <a:solidFill>
                <a:srgbClr val="FF0000"/>
              </a:solidFill>
              <a:prstDash val="solid"/>
              <a:round/>
              <a:headEnd type="none" w="sm"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9994788-E9D3-5D40-89C2-5666242ECA9E}"/>
                </a:ext>
              </a:extLst>
            </p:cNvPr>
            <p:cNvSpPr txBox="1"/>
            <p:nvPr/>
          </p:nvSpPr>
          <p:spPr>
            <a:xfrm>
              <a:off x="2501236" y="3863610"/>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1 0 1 1 1 0 1 1 1 0 1 1 1 1 0 0</a:t>
              </a:r>
            </a:p>
          </p:txBody>
        </p:sp>
      </p:grpSp>
      <p:sp>
        <p:nvSpPr>
          <p:cNvPr id="22" name="TextBox 21">
            <a:extLst>
              <a:ext uri="{FF2B5EF4-FFF2-40B4-BE49-F238E27FC236}">
                <a16:creationId xmlns:a16="http://schemas.microsoft.com/office/drawing/2014/main" id="{6DDD65BC-0FF7-354F-9157-61D155DA77EA}"/>
              </a:ext>
            </a:extLst>
          </p:cNvPr>
          <p:cNvSpPr txBox="1"/>
          <p:nvPr/>
        </p:nvSpPr>
        <p:spPr>
          <a:xfrm>
            <a:off x="2505831" y="4287924"/>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0 1 0 0 0 1 0 0 0 1 0 0 0 0 1 1</a:t>
            </a:r>
          </a:p>
        </p:txBody>
      </p:sp>
      <p:grpSp>
        <p:nvGrpSpPr>
          <p:cNvPr id="25" name="Group 24">
            <a:extLst>
              <a:ext uri="{FF2B5EF4-FFF2-40B4-BE49-F238E27FC236}">
                <a16:creationId xmlns:a16="http://schemas.microsoft.com/office/drawing/2014/main" id="{68762320-BD6D-C948-B1B7-DB283C97C3F4}"/>
              </a:ext>
            </a:extLst>
          </p:cNvPr>
          <p:cNvGrpSpPr/>
          <p:nvPr/>
        </p:nvGrpSpPr>
        <p:grpSpPr>
          <a:xfrm>
            <a:off x="7895417" y="1927511"/>
            <a:ext cx="2249559" cy="712515"/>
            <a:chOff x="9436187" y="4862446"/>
            <a:chExt cx="2249559" cy="712515"/>
          </a:xfrm>
        </p:grpSpPr>
        <p:sp>
          <p:nvSpPr>
            <p:cNvPr id="6" name="Oval 5">
              <a:extLst>
                <a:ext uri="{FF2B5EF4-FFF2-40B4-BE49-F238E27FC236}">
                  <a16:creationId xmlns:a16="http://schemas.microsoft.com/office/drawing/2014/main" id="{284FB029-4B65-2048-954A-3FF0EC7EB970}"/>
                </a:ext>
              </a:extLst>
            </p:cNvPr>
            <p:cNvSpPr/>
            <p:nvPr/>
          </p:nvSpPr>
          <p:spPr>
            <a:xfrm>
              <a:off x="9436187" y="5113295"/>
              <a:ext cx="802095" cy="4616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8" name="Straight Arrow Connector 17">
              <a:extLst>
                <a:ext uri="{FF2B5EF4-FFF2-40B4-BE49-F238E27FC236}">
                  <a16:creationId xmlns:a16="http://schemas.microsoft.com/office/drawing/2014/main" id="{776E060C-7039-6D4E-922A-B4F2B25FA505}"/>
                </a:ext>
              </a:extLst>
            </p:cNvPr>
            <p:cNvCxnSpPr>
              <a:cxnSpLocks/>
            </p:cNvCxnSpPr>
            <p:nvPr/>
          </p:nvCxnSpPr>
          <p:spPr>
            <a:xfrm flipV="1">
              <a:off x="10238282" y="5111429"/>
              <a:ext cx="546739" cy="2126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EDC7E60-52B8-E24C-AD91-442CF1A81D58}"/>
                </a:ext>
              </a:extLst>
            </p:cNvPr>
            <p:cNvSpPr txBox="1"/>
            <p:nvPr/>
          </p:nvSpPr>
          <p:spPr>
            <a:xfrm>
              <a:off x="10395008" y="4862446"/>
              <a:ext cx="12907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a:t>
              </a:r>
            </a:p>
          </p:txBody>
        </p:sp>
      </p:grpSp>
      <p:grpSp>
        <p:nvGrpSpPr>
          <p:cNvPr id="26" name="Group 25">
            <a:extLst>
              <a:ext uri="{FF2B5EF4-FFF2-40B4-BE49-F238E27FC236}">
                <a16:creationId xmlns:a16="http://schemas.microsoft.com/office/drawing/2014/main" id="{F267688F-D990-804C-9C00-CC1C467BE801}"/>
              </a:ext>
            </a:extLst>
          </p:cNvPr>
          <p:cNvGrpSpPr/>
          <p:nvPr/>
        </p:nvGrpSpPr>
        <p:grpSpPr>
          <a:xfrm>
            <a:off x="7910407" y="2289202"/>
            <a:ext cx="2249559" cy="712515"/>
            <a:chOff x="9436187" y="4862446"/>
            <a:chExt cx="2249559" cy="712515"/>
          </a:xfrm>
        </p:grpSpPr>
        <p:sp>
          <p:nvSpPr>
            <p:cNvPr id="27" name="Oval 26">
              <a:extLst>
                <a:ext uri="{FF2B5EF4-FFF2-40B4-BE49-F238E27FC236}">
                  <a16:creationId xmlns:a16="http://schemas.microsoft.com/office/drawing/2014/main" id="{7C22365B-07EC-4545-B454-E8C0FAD379FA}"/>
                </a:ext>
              </a:extLst>
            </p:cNvPr>
            <p:cNvSpPr/>
            <p:nvPr/>
          </p:nvSpPr>
          <p:spPr>
            <a:xfrm>
              <a:off x="9436187" y="5113295"/>
              <a:ext cx="802095" cy="4616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8" name="Straight Arrow Connector 27">
              <a:extLst>
                <a:ext uri="{FF2B5EF4-FFF2-40B4-BE49-F238E27FC236}">
                  <a16:creationId xmlns:a16="http://schemas.microsoft.com/office/drawing/2014/main" id="{3D4A8702-0D2D-8243-9C39-DC082DD83FD6}"/>
                </a:ext>
              </a:extLst>
            </p:cNvPr>
            <p:cNvCxnSpPr>
              <a:cxnSpLocks/>
            </p:cNvCxnSpPr>
            <p:nvPr/>
          </p:nvCxnSpPr>
          <p:spPr>
            <a:xfrm flipV="1">
              <a:off x="10238282" y="5111429"/>
              <a:ext cx="546739" cy="2126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EE21CCB-6730-9040-AA0C-B91C9765D0AC}"/>
                </a:ext>
              </a:extLst>
            </p:cNvPr>
            <p:cNvSpPr txBox="1"/>
            <p:nvPr/>
          </p:nvSpPr>
          <p:spPr>
            <a:xfrm>
              <a:off x="10395008" y="4862446"/>
              <a:ext cx="12907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a:t>
              </a:r>
            </a:p>
          </p:txBody>
        </p:sp>
      </p:grpSp>
      <p:grpSp>
        <p:nvGrpSpPr>
          <p:cNvPr id="33" name="Group 32">
            <a:extLst>
              <a:ext uri="{FF2B5EF4-FFF2-40B4-BE49-F238E27FC236}">
                <a16:creationId xmlns:a16="http://schemas.microsoft.com/office/drawing/2014/main" id="{99699F57-48BE-454E-800A-4CC5A118241E}"/>
              </a:ext>
            </a:extLst>
          </p:cNvPr>
          <p:cNvGrpSpPr/>
          <p:nvPr/>
        </p:nvGrpSpPr>
        <p:grpSpPr>
          <a:xfrm>
            <a:off x="8933167" y="3121843"/>
            <a:ext cx="2729496" cy="1754326"/>
            <a:chOff x="8933167" y="3121843"/>
            <a:chExt cx="2729496" cy="1754326"/>
          </a:xfrm>
        </p:grpSpPr>
        <p:sp>
          <p:nvSpPr>
            <p:cNvPr id="31" name="Right Brace 30">
              <a:extLst>
                <a:ext uri="{FF2B5EF4-FFF2-40B4-BE49-F238E27FC236}">
                  <a16:creationId xmlns:a16="http://schemas.microsoft.com/office/drawing/2014/main" id="{BC6D80E3-4974-474B-9338-024650CB8A51}"/>
                </a:ext>
              </a:extLst>
            </p:cNvPr>
            <p:cNvSpPr/>
            <p:nvPr/>
          </p:nvSpPr>
          <p:spPr>
            <a:xfrm>
              <a:off x="8933167" y="3244723"/>
              <a:ext cx="247697" cy="1504855"/>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3F87D51E-FE73-0B41-A199-876E1DAEB87D}"/>
                </a:ext>
              </a:extLst>
            </p:cNvPr>
            <p:cNvSpPr txBox="1"/>
            <p:nvPr/>
          </p:nvSpPr>
          <p:spPr>
            <a:xfrm>
              <a:off x="9259241" y="3121843"/>
              <a:ext cx="2403422" cy="17543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Even though numbers have changed (bit flips), </a:t>
              </a:r>
              <a:r>
                <a:rPr kumimoji="0" lang="en-US" sz="2400" b="0" i="1" u="none" strike="noStrike" kern="1200" cap="none" spc="0" normalizeH="0" baseline="0" noProof="0" dirty="0">
                  <a:ln>
                    <a:noFill/>
                  </a:ln>
                  <a:solidFill>
                    <a:srgbClr val="C00000"/>
                  </a:solidFill>
                  <a:effectLst/>
                  <a:uLnTx/>
                  <a:uFillTx/>
                  <a:latin typeface="Calibri"/>
                  <a:ea typeface="+mn-ea"/>
                  <a:cs typeface="+mn-cs"/>
                </a:rPr>
                <a:t>no</a:t>
              </a:r>
              <a:r>
                <a:rPr kumimoji="0" lang="en-US" sz="2400" b="0" i="0" u="none" strike="noStrike" kern="1200" cap="none" spc="0" normalizeH="0" baseline="0" noProof="0" dirty="0">
                  <a:ln>
                    <a:noFill/>
                  </a:ln>
                  <a:solidFill>
                    <a:prstClr val="black"/>
                  </a:solidFill>
                  <a:effectLst/>
                  <a:uLnTx/>
                  <a:uFillTx/>
                  <a:latin typeface="Calibri"/>
                  <a:ea typeface="+mn-ea"/>
                  <a:cs typeface="+mn-cs"/>
                </a:rPr>
                <a:t> change in checksum!</a:t>
              </a:r>
            </a:p>
          </p:txBody>
        </p:sp>
      </p:grpSp>
      <p:sp>
        <p:nvSpPr>
          <p:cNvPr id="30" name="Slide Number Placeholder 2">
            <a:extLst>
              <a:ext uri="{FF2B5EF4-FFF2-40B4-BE49-F238E27FC236}">
                <a16:creationId xmlns:a16="http://schemas.microsoft.com/office/drawing/2014/main" id="{D233B24E-8C39-314A-B31B-073F993E5C5B}"/>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32</a:t>
            </a:fld>
            <a:endParaRPr lang="en-US" dirty="0"/>
          </a:p>
        </p:txBody>
      </p:sp>
    </p:spTree>
    <p:extLst>
      <p:ext uri="{BB962C8B-B14F-4D97-AF65-F5344CB8AC3E}">
        <p14:creationId xmlns:p14="http://schemas.microsoft.com/office/powerpoint/2010/main" val="119538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662184" y="196879"/>
            <a:ext cx="11100625" cy="1206442"/>
          </a:xfrm>
        </p:spPr>
        <p:txBody>
          <a:bodyPr>
            <a:normAutofit/>
          </a:bodyPr>
          <a:lstStyle/>
          <a:p>
            <a:r>
              <a:rPr lang="en-US" sz="5400" b="0" dirty="0"/>
              <a:t>Summary</a:t>
            </a:r>
            <a:r>
              <a:rPr lang="en-US" sz="4800" b="0" dirty="0"/>
              <a:t> of UDP</a:t>
            </a:r>
          </a:p>
        </p:txBody>
      </p:sp>
      <p:sp>
        <p:nvSpPr>
          <p:cNvPr id="128" name="Rectangle 3">
            <a:extLst>
              <a:ext uri="{FF2B5EF4-FFF2-40B4-BE49-F238E27FC236}">
                <a16:creationId xmlns:a16="http://schemas.microsoft.com/office/drawing/2014/main" id="{2C2F9B28-FDD9-B047-936F-1DE26AECFD6E}"/>
              </a:ext>
            </a:extLst>
          </p:cNvPr>
          <p:cNvSpPr txBox="1">
            <a:spLocks noChangeArrowheads="1"/>
          </p:cNvSpPr>
          <p:nvPr/>
        </p:nvSpPr>
        <p:spPr>
          <a:xfrm>
            <a:off x="525681" y="1403321"/>
            <a:ext cx="11373633" cy="5247933"/>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“no frills” protocol: </a:t>
            </a:r>
          </a:p>
          <a:p>
            <a:pPr marL="808038" marR="0" lvl="1" indent="-341313"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segments may be lost, delivered out of order</a:t>
            </a:r>
          </a:p>
          <a:p>
            <a:pPr marL="808038" marR="0" lvl="1" indent="-341313"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best effort service: “send and hope for the best”</a:t>
            </a:r>
          </a:p>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UDP has its plusses:</a:t>
            </a:r>
          </a:p>
          <a:p>
            <a:pPr marL="808038" marR="0" lvl="1" indent="-341313"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no setup/handshaking needed (no RTT incurred)</a:t>
            </a:r>
          </a:p>
          <a:p>
            <a:pPr marL="808038" marR="0" lvl="1" indent="-341313"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can function when network service is compromised</a:t>
            </a:r>
          </a:p>
          <a:p>
            <a:pPr marL="808038" marR="0" lvl="1" indent="-341313"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helps with reliability (checksum)</a:t>
            </a:r>
          </a:p>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build additional functionality on top of UDP in application layer (e.g., HTTP/3)</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024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dissolve">
                                      <p:cBhvr>
                                        <p:cTn id="7" dur="500"/>
                                        <p:tgtEl>
                                          <p:spTgt spid="12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8">
                                            <p:txEl>
                                              <p:pRg st="1" end="1"/>
                                            </p:txEl>
                                          </p:spTgt>
                                        </p:tgtEl>
                                        <p:attrNameLst>
                                          <p:attrName>style.visibility</p:attrName>
                                        </p:attrNameLst>
                                      </p:cBhvr>
                                      <p:to>
                                        <p:strVal val="visible"/>
                                      </p:to>
                                    </p:set>
                                    <p:animEffect transition="in" filter="dissolve">
                                      <p:cBhvr>
                                        <p:cTn id="10" dur="500"/>
                                        <p:tgtEl>
                                          <p:spTgt spid="128">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28">
                                            <p:txEl>
                                              <p:pRg st="2" end="2"/>
                                            </p:txEl>
                                          </p:spTgt>
                                        </p:tgtEl>
                                        <p:attrNameLst>
                                          <p:attrName>style.visibility</p:attrName>
                                        </p:attrNameLst>
                                      </p:cBhvr>
                                      <p:to>
                                        <p:strVal val="visible"/>
                                      </p:to>
                                    </p:set>
                                    <p:animEffect transition="in" filter="dissolve">
                                      <p:cBhvr>
                                        <p:cTn id="13" dur="500"/>
                                        <p:tgtEl>
                                          <p:spTgt spid="12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28">
                                            <p:txEl>
                                              <p:pRg st="3" end="3"/>
                                            </p:txEl>
                                          </p:spTgt>
                                        </p:tgtEl>
                                        <p:attrNameLst>
                                          <p:attrName>style.visibility</p:attrName>
                                        </p:attrNameLst>
                                      </p:cBhvr>
                                      <p:to>
                                        <p:strVal val="visible"/>
                                      </p:to>
                                    </p:set>
                                    <p:animEffect transition="in" filter="dissolve">
                                      <p:cBhvr>
                                        <p:cTn id="18" dur="500"/>
                                        <p:tgtEl>
                                          <p:spTgt spid="128">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28">
                                            <p:txEl>
                                              <p:pRg st="4" end="4"/>
                                            </p:txEl>
                                          </p:spTgt>
                                        </p:tgtEl>
                                        <p:attrNameLst>
                                          <p:attrName>style.visibility</p:attrName>
                                        </p:attrNameLst>
                                      </p:cBhvr>
                                      <p:to>
                                        <p:strVal val="visible"/>
                                      </p:to>
                                    </p:set>
                                    <p:animEffect transition="in" filter="dissolve">
                                      <p:cBhvr>
                                        <p:cTn id="21" dur="500"/>
                                        <p:tgtEl>
                                          <p:spTgt spid="128">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28">
                                            <p:txEl>
                                              <p:pRg st="5" end="5"/>
                                            </p:txEl>
                                          </p:spTgt>
                                        </p:tgtEl>
                                        <p:attrNameLst>
                                          <p:attrName>style.visibility</p:attrName>
                                        </p:attrNameLst>
                                      </p:cBhvr>
                                      <p:to>
                                        <p:strVal val="visible"/>
                                      </p:to>
                                    </p:set>
                                    <p:animEffect transition="in" filter="dissolve">
                                      <p:cBhvr>
                                        <p:cTn id="24" dur="500"/>
                                        <p:tgtEl>
                                          <p:spTgt spid="128">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28">
                                            <p:txEl>
                                              <p:pRg st="6" end="6"/>
                                            </p:txEl>
                                          </p:spTgt>
                                        </p:tgtEl>
                                        <p:attrNameLst>
                                          <p:attrName>style.visibility</p:attrName>
                                        </p:attrNameLst>
                                      </p:cBhvr>
                                      <p:to>
                                        <p:strVal val="visible"/>
                                      </p:to>
                                    </p:set>
                                    <p:animEffect transition="in" filter="dissolve">
                                      <p:cBhvr>
                                        <p:cTn id="27" dur="500"/>
                                        <p:tgtEl>
                                          <p:spTgt spid="12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8">
                                            <p:txEl>
                                              <p:pRg st="7" end="7"/>
                                            </p:txEl>
                                          </p:spTgt>
                                        </p:tgtEl>
                                        <p:attrNameLst>
                                          <p:attrName>style.visibility</p:attrName>
                                        </p:attrNameLst>
                                      </p:cBhvr>
                                      <p:to>
                                        <p:strVal val="visible"/>
                                      </p:to>
                                    </p:set>
                                    <p:animEffect transition="in" filter="dissolve">
                                      <p:cBhvr>
                                        <p:cTn id="32" dur="500"/>
                                        <p:tgtEl>
                                          <p:spTgt spid="12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18AEDFC-F05E-AF58-1A04-4AA643C5CA39}"/>
              </a:ext>
            </a:extLst>
          </p:cNvPr>
          <p:cNvSpPr>
            <a:spLocks noGrp="1"/>
          </p:cNvSpPr>
          <p:nvPr>
            <p:ph idx="1"/>
          </p:nvPr>
        </p:nvSpPr>
        <p:spPr/>
        <p:txBody>
          <a:bodyPr>
            <a:normAutofit/>
          </a:bodyPr>
          <a:lstStyle/>
          <a:p>
            <a:pPr marL="473075" lvl="1" indent="0">
              <a:buNone/>
            </a:pPr>
            <a:r>
              <a:rPr lang="en-US" sz="9200" dirty="0"/>
              <a:t>☕️</a:t>
            </a:r>
          </a:p>
          <a:p>
            <a:r>
              <a:rPr lang="en-US" dirty="0"/>
              <a:t>Q&amp;A</a:t>
            </a:r>
          </a:p>
        </p:txBody>
      </p:sp>
      <p:sp>
        <p:nvSpPr>
          <p:cNvPr id="6" name="Title 5">
            <a:extLst>
              <a:ext uri="{FF2B5EF4-FFF2-40B4-BE49-F238E27FC236}">
                <a16:creationId xmlns:a16="http://schemas.microsoft.com/office/drawing/2014/main" id="{BF026966-46DB-701E-2024-0612CADA94C6}"/>
              </a:ext>
            </a:extLst>
          </p:cNvPr>
          <p:cNvSpPr>
            <a:spLocks noGrp="1"/>
          </p:cNvSpPr>
          <p:nvPr>
            <p:ph type="title"/>
          </p:nvPr>
        </p:nvSpPr>
        <p:spPr/>
        <p:txBody>
          <a:bodyPr/>
          <a:lstStyle/>
          <a:p>
            <a:r>
              <a:rPr lang="en-US" dirty="0"/>
              <a:t>Mid-break</a:t>
            </a:r>
          </a:p>
        </p:txBody>
      </p:sp>
    </p:spTree>
    <p:extLst>
      <p:ext uri="{BB962C8B-B14F-4D97-AF65-F5344CB8AC3E}">
        <p14:creationId xmlns:p14="http://schemas.microsoft.com/office/powerpoint/2010/main" val="2694687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Transport layer: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8708725" cy="5029078"/>
          </a:xfrm>
        </p:spPr>
        <p:txBody>
          <a:bodyPr>
            <a:normAutofit/>
          </a:bodyPr>
          <a:lstStyle/>
          <a:p>
            <a:pPr marL="117475" indent="0">
              <a:spcBef>
                <a:spcPts val="800"/>
              </a:spcBef>
              <a:buNone/>
            </a:pPr>
            <a:r>
              <a:rPr lang="en-US" altLang="en-US" sz="3200" dirty="0">
                <a:solidFill>
                  <a:schemeClr val="bg2"/>
                </a:solidFill>
                <a:cs typeface="Calibri" panose="020F0502020204030204" pitchFamily="34" charset="0"/>
              </a:rPr>
              <a:t>3.1 Transport-layer services</a:t>
            </a:r>
          </a:p>
          <a:p>
            <a:pPr marL="117475" indent="0">
              <a:spcBef>
                <a:spcPts val="800"/>
              </a:spcBef>
              <a:buNone/>
            </a:pPr>
            <a:r>
              <a:rPr lang="en-US" altLang="en-US" sz="3200" dirty="0">
                <a:solidFill>
                  <a:schemeClr val="bg2"/>
                </a:solidFill>
                <a:cs typeface="Calibri" panose="020F0502020204030204" pitchFamily="34" charset="0"/>
              </a:rPr>
              <a:t>3.2 Multiplexing and demultiplexing</a:t>
            </a:r>
          </a:p>
          <a:p>
            <a:pPr marL="117475" indent="0">
              <a:spcBef>
                <a:spcPts val="800"/>
              </a:spcBef>
              <a:buNone/>
            </a:pPr>
            <a:r>
              <a:rPr lang="en-US" altLang="en-US" sz="3200" dirty="0">
                <a:solidFill>
                  <a:schemeClr val="bg2"/>
                </a:solidFill>
                <a:cs typeface="Calibri" panose="020F0502020204030204" pitchFamily="34" charset="0"/>
              </a:rPr>
              <a:t>3.3 Connectionless transport: UDP</a:t>
            </a:r>
          </a:p>
          <a:p>
            <a:pPr marL="117475" indent="0">
              <a:spcBef>
                <a:spcPts val="800"/>
              </a:spcBef>
              <a:buNone/>
            </a:pPr>
            <a:r>
              <a:rPr lang="en-US" altLang="en-US" sz="3200" dirty="0">
                <a:cs typeface="Calibri" panose="020F0502020204030204" pitchFamily="34" charset="0"/>
              </a:rPr>
              <a:t>3.4 Principles of reliable data transfer </a:t>
            </a:r>
          </a:p>
          <a:p>
            <a:pPr marL="117475" indent="0">
              <a:spcBef>
                <a:spcPts val="800"/>
              </a:spcBef>
              <a:buNone/>
            </a:pPr>
            <a:r>
              <a:rPr lang="en-US" sz="3200" dirty="0">
                <a:solidFill>
                  <a:schemeClr val="bg2"/>
                </a:solidFill>
              </a:rPr>
              <a:t>3.5 Connection-oriented transport: TCP</a:t>
            </a:r>
          </a:p>
          <a:p>
            <a:pPr marL="117475" indent="0">
              <a:spcBef>
                <a:spcPts val="800"/>
              </a:spcBef>
              <a:buNone/>
            </a:pPr>
            <a:r>
              <a:rPr lang="en-US" sz="3200" dirty="0">
                <a:solidFill>
                  <a:schemeClr val="bg2"/>
                </a:solidFill>
              </a:rPr>
              <a:t>3.6 Principles of congestion control</a:t>
            </a:r>
          </a:p>
          <a:p>
            <a:pPr marL="117475" indent="0">
              <a:spcBef>
                <a:spcPts val="800"/>
              </a:spcBef>
              <a:buNone/>
            </a:pPr>
            <a:r>
              <a:rPr lang="en-US" sz="3200" dirty="0">
                <a:solidFill>
                  <a:schemeClr val="bg2"/>
                </a:solidFill>
              </a:rPr>
              <a:t>3.7 TCP congestion control</a:t>
            </a:r>
          </a:p>
          <a:p>
            <a:pPr marL="117475" indent="0">
              <a:spcBef>
                <a:spcPts val="800"/>
              </a:spcBef>
              <a:buNone/>
            </a:pPr>
            <a:r>
              <a:rPr lang="en-US" sz="3200" dirty="0">
                <a:solidFill>
                  <a:schemeClr val="bg2"/>
                </a:solidFill>
              </a:rPr>
              <a:t>3.8 Evolution of transport-layer functionality</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r>
              <a:rPr lang="en-US"/>
              <a:t>Transport Layer: 3-</a:t>
            </a:r>
            <a:fld id="{C4204591-24BD-A542-B9D5-F8D8A88D2FEE}" type="slidenum">
              <a:rPr lang="en-US" smtClean="0"/>
              <a:pPr/>
              <a:t>35</a:t>
            </a:fld>
            <a:endParaRPr lang="en-US" dirty="0"/>
          </a:p>
        </p:txBody>
      </p:sp>
      <p:pic>
        <p:nvPicPr>
          <p:cNvPr id="7" name="Picture 6">
            <a:extLst>
              <a:ext uri="{FF2B5EF4-FFF2-40B4-BE49-F238E27FC236}">
                <a16:creationId xmlns:a16="http://schemas.microsoft.com/office/drawing/2014/main" id="{95113DDE-AC2C-45DD-9691-CDD55E53AAB9}"/>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67759" y="1414011"/>
            <a:ext cx="3657601" cy="2693739"/>
          </a:xfrm>
          <a:prstGeom prst="rect">
            <a:avLst/>
          </a:prstGeom>
          <a:noFill/>
          <a:ln>
            <a:noFill/>
          </a:ln>
        </p:spPr>
      </p:pic>
    </p:spTree>
    <p:extLst>
      <p:ext uri="{BB962C8B-B14F-4D97-AF65-F5344CB8AC3E}">
        <p14:creationId xmlns:p14="http://schemas.microsoft.com/office/powerpoint/2010/main" val="2328040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Principles of reliable </a:t>
            </a:r>
            <a:r>
              <a:rPr lang="en-US" dirty="0"/>
              <a:t>d</a:t>
            </a:r>
            <a:r>
              <a:rPr lang="en-US" sz="4400" dirty="0"/>
              <a:t>ata </a:t>
            </a:r>
            <a:r>
              <a:rPr lang="en-US" dirty="0"/>
              <a:t>t</a:t>
            </a:r>
            <a:r>
              <a:rPr lang="en-US" sz="4400" dirty="0"/>
              <a:t>ransfer </a:t>
            </a:r>
          </a:p>
        </p:txBody>
      </p:sp>
      <p:grpSp>
        <p:nvGrpSpPr>
          <p:cNvPr id="160" name="Group 159">
            <a:extLst>
              <a:ext uri="{FF2B5EF4-FFF2-40B4-BE49-F238E27FC236}">
                <a16:creationId xmlns:a16="http://schemas.microsoft.com/office/drawing/2014/main" id="{AA406E8C-63BA-BB42-9548-F314CBF3CE0A}"/>
              </a:ext>
            </a:extLst>
          </p:cNvPr>
          <p:cNvGrpSpPr/>
          <p:nvPr/>
        </p:nvGrpSpPr>
        <p:grpSpPr>
          <a:xfrm>
            <a:off x="238849" y="1911780"/>
            <a:ext cx="5147343" cy="2073847"/>
            <a:chOff x="737513" y="2398718"/>
            <a:chExt cx="5595549" cy="2073847"/>
          </a:xfrm>
        </p:grpSpPr>
        <p:sp>
          <p:nvSpPr>
            <p:cNvPr id="161" name="Bent-Up Arrow 160">
              <a:extLst>
                <a:ext uri="{FF2B5EF4-FFF2-40B4-BE49-F238E27FC236}">
                  <a16:creationId xmlns:a16="http://schemas.microsoft.com/office/drawing/2014/main" id="{276E236E-C1A2-4743-B99F-615B0894757D}"/>
                </a:ext>
              </a:extLst>
            </p:cNvPr>
            <p:cNvSpPr/>
            <p:nvPr/>
          </p:nvSpPr>
          <p:spPr>
            <a:xfrm>
              <a:off x="4575391" y="3206649"/>
              <a:ext cx="929535" cy="419742"/>
            </a:xfrm>
            <a:prstGeom prst="bentUpArrow">
              <a:avLst>
                <a:gd name="adj1" fmla="val 7688"/>
                <a:gd name="adj2" fmla="val 18199"/>
                <a:gd name="adj3" fmla="val 201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2" name="Group 161">
              <a:extLst>
                <a:ext uri="{FF2B5EF4-FFF2-40B4-BE49-F238E27FC236}">
                  <a16:creationId xmlns:a16="http://schemas.microsoft.com/office/drawing/2014/main" id="{035F6EC9-F077-9A40-B80E-90308683035B}"/>
                </a:ext>
              </a:extLst>
            </p:cNvPr>
            <p:cNvGrpSpPr/>
            <p:nvPr/>
          </p:nvGrpSpPr>
          <p:grpSpPr>
            <a:xfrm>
              <a:off x="1442223" y="2551892"/>
              <a:ext cx="1245036" cy="593992"/>
              <a:chOff x="9852456" y="608434"/>
              <a:chExt cx="1245036" cy="593992"/>
            </a:xfrm>
          </p:grpSpPr>
          <p:sp>
            <p:nvSpPr>
              <p:cNvPr id="221" name="Oval 19">
                <a:extLst>
                  <a:ext uri="{FF2B5EF4-FFF2-40B4-BE49-F238E27FC236}">
                    <a16:creationId xmlns:a16="http://schemas.microsoft.com/office/drawing/2014/main" id="{883ACB49-E16A-9443-BF20-83102D0AC2E2}"/>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22" name="TextBox 221">
                <a:extLst>
                  <a:ext uri="{FF2B5EF4-FFF2-40B4-BE49-F238E27FC236}">
                    <a16:creationId xmlns:a16="http://schemas.microsoft.com/office/drawing/2014/main" id="{9B910D5B-F03E-EF4D-8AA8-F0CB2EF771DD}"/>
                  </a:ext>
                </a:extLst>
              </p:cNvPr>
              <p:cNvSpPr txBox="1"/>
              <p:nvPr/>
            </p:nvSpPr>
            <p:spPr>
              <a:xfrm>
                <a:off x="9935581"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163" name="Group 162">
              <a:extLst>
                <a:ext uri="{FF2B5EF4-FFF2-40B4-BE49-F238E27FC236}">
                  <a16:creationId xmlns:a16="http://schemas.microsoft.com/office/drawing/2014/main" id="{4711F2A1-3F96-204B-8D76-CA73A72D0541}"/>
                </a:ext>
              </a:extLst>
            </p:cNvPr>
            <p:cNvGrpSpPr/>
            <p:nvPr/>
          </p:nvGrpSpPr>
          <p:grpSpPr>
            <a:xfrm>
              <a:off x="2038693" y="3003923"/>
              <a:ext cx="577241" cy="307777"/>
              <a:chOff x="9950444" y="999755"/>
              <a:chExt cx="577241" cy="307777"/>
            </a:xfrm>
          </p:grpSpPr>
          <p:sp>
            <p:nvSpPr>
              <p:cNvPr id="219" name="Rectangle 218">
                <a:extLst>
                  <a:ext uri="{FF2B5EF4-FFF2-40B4-BE49-F238E27FC236}">
                    <a16:creationId xmlns:a16="http://schemas.microsoft.com/office/drawing/2014/main" id="{22B6EF49-41A6-F849-9F5D-04A31D2F40EF}"/>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159B749A-0FAF-ED4F-A42F-24ED3C9A2228}"/>
                  </a:ext>
                </a:extLst>
              </p:cNvPr>
              <p:cNvSpPr txBox="1"/>
              <p:nvPr/>
            </p:nvSpPr>
            <p:spPr>
              <a:xfrm>
                <a:off x="9950444" y="999755"/>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4" name="Group 194">
              <a:extLst>
                <a:ext uri="{FF2B5EF4-FFF2-40B4-BE49-F238E27FC236}">
                  <a16:creationId xmlns:a16="http://schemas.microsoft.com/office/drawing/2014/main" id="{0941CA1D-7B43-3641-AB83-AF3FB0147DB1}"/>
                </a:ext>
              </a:extLst>
            </p:cNvPr>
            <p:cNvGrpSpPr>
              <a:grpSpLocks/>
            </p:cNvGrpSpPr>
            <p:nvPr/>
          </p:nvGrpSpPr>
          <p:grpSpPr bwMode="auto">
            <a:xfrm>
              <a:off x="1175476" y="2432423"/>
              <a:ext cx="545509" cy="512284"/>
              <a:chOff x="-44" y="1473"/>
              <a:chExt cx="981" cy="1105"/>
            </a:xfrm>
          </p:grpSpPr>
          <p:pic>
            <p:nvPicPr>
              <p:cNvPr id="217" name="Picture 195" descr="desktop_computer_stylized_medium">
                <a:extLst>
                  <a:ext uri="{FF2B5EF4-FFF2-40B4-BE49-F238E27FC236}">
                    <a16:creationId xmlns:a16="http://schemas.microsoft.com/office/drawing/2014/main" id="{C9BAD8A3-73FD-504F-969F-7C35A5C98C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 name="Freeform 196">
                <a:extLst>
                  <a:ext uri="{FF2B5EF4-FFF2-40B4-BE49-F238E27FC236}">
                    <a16:creationId xmlns:a16="http://schemas.microsoft.com/office/drawing/2014/main" id="{2F736748-6A6F-4A40-841E-F7357D81FD5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5" name="Group 164">
              <a:extLst>
                <a:ext uri="{FF2B5EF4-FFF2-40B4-BE49-F238E27FC236}">
                  <a16:creationId xmlns:a16="http://schemas.microsoft.com/office/drawing/2014/main" id="{19DB2C22-7DC2-E741-9E31-4D336DBD41D8}"/>
                </a:ext>
              </a:extLst>
            </p:cNvPr>
            <p:cNvGrpSpPr/>
            <p:nvPr/>
          </p:nvGrpSpPr>
          <p:grpSpPr>
            <a:xfrm>
              <a:off x="4756576" y="2530702"/>
              <a:ext cx="1245036" cy="593992"/>
              <a:chOff x="9852456" y="608434"/>
              <a:chExt cx="1245036" cy="593992"/>
            </a:xfrm>
          </p:grpSpPr>
          <p:sp>
            <p:nvSpPr>
              <p:cNvPr id="215" name="Oval 19">
                <a:extLst>
                  <a:ext uri="{FF2B5EF4-FFF2-40B4-BE49-F238E27FC236}">
                    <a16:creationId xmlns:a16="http://schemas.microsoft.com/office/drawing/2014/main" id="{6000E806-F013-C443-8B87-D5DBEFEDF8C8}"/>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16" name="TextBox 215">
                <a:extLst>
                  <a:ext uri="{FF2B5EF4-FFF2-40B4-BE49-F238E27FC236}">
                    <a16:creationId xmlns:a16="http://schemas.microsoft.com/office/drawing/2014/main" id="{2D496D32-B730-8F41-BC5C-D46F18E3C27F}"/>
                  </a:ext>
                </a:extLst>
              </p:cNvPr>
              <p:cNvSpPr txBox="1"/>
              <p:nvPr/>
            </p:nvSpPr>
            <p:spPr>
              <a:xfrm>
                <a:off x="9921965"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66" name="Group 165">
              <a:extLst>
                <a:ext uri="{FF2B5EF4-FFF2-40B4-BE49-F238E27FC236}">
                  <a16:creationId xmlns:a16="http://schemas.microsoft.com/office/drawing/2014/main" id="{EA2AE3CE-CD18-494C-A00E-4B2C61F9903E}"/>
                </a:ext>
              </a:extLst>
            </p:cNvPr>
            <p:cNvGrpSpPr/>
            <p:nvPr/>
          </p:nvGrpSpPr>
          <p:grpSpPr>
            <a:xfrm>
              <a:off x="4815705" y="3003923"/>
              <a:ext cx="577241" cy="307777"/>
              <a:chOff x="9678159" y="981583"/>
              <a:chExt cx="577241" cy="307777"/>
            </a:xfrm>
          </p:grpSpPr>
          <p:sp>
            <p:nvSpPr>
              <p:cNvPr id="213" name="Rectangle 212">
                <a:extLst>
                  <a:ext uri="{FF2B5EF4-FFF2-40B4-BE49-F238E27FC236}">
                    <a16:creationId xmlns:a16="http://schemas.microsoft.com/office/drawing/2014/main" id="{68A38E56-F1F2-8D41-B556-9B4F130EE1C0}"/>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TextBox 213">
                <a:extLst>
                  <a:ext uri="{FF2B5EF4-FFF2-40B4-BE49-F238E27FC236}">
                    <a16:creationId xmlns:a16="http://schemas.microsoft.com/office/drawing/2014/main" id="{B8FBC38B-338F-F747-943D-E7C01C7B97F9}"/>
                  </a:ext>
                </a:extLst>
              </p:cNvPr>
              <p:cNvSpPr txBox="1"/>
              <p:nvPr/>
            </p:nvSpPr>
            <p:spPr>
              <a:xfrm>
                <a:off x="9678159" y="981583"/>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7" name="Group 161">
              <a:extLst>
                <a:ext uri="{FF2B5EF4-FFF2-40B4-BE49-F238E27FC236}">
                  <a16:creationId xmlns:a16="http://schemas.microsoft.com/office/drawing/2014/main" id="{77E8EF91-AF21-9340-AC44-97C2982F9039}"/>
                </a:ext>
              </a:extLst>
            </p:cNvPr>
            <p:cNvGrpSpPr>
              <a:grpSpLocks/>
            </p:cNvGrpSpPr>
            <p:nvPr/>
          </p:nvGrpSpPr>
          <p:grpSpPr bwMode="auto">
            <a:xfrm>
              <a:off x="5854223" y="2398718"/>
              <a:ext cx="230514" cy="466725"/>
              <a:chOff x="4140" y="429"/>
              <a:chExt cx="1425" cy="2396"/>
            </a:xfrm>
          </p:grpSpPr>
          <p:sp>
            <p:nvSpPr>
              <p:cNvPr id="181" name="Freeform 162">
                <a:extLst>
                  <a:ext uri="{FF2B5EF4-FFF2-40B4-BE49-F238E27FC236}">
                    <a16:creationId xmlns:a16="http://schemas.microsoft.com/office/drawing/2014/main" id="{9E28FBA5-541A-AC4F-AE71-5951515DCF0F}"/>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Rectangle 163">
                <a:extLst>
                  <a:ext uri="{FF2B5EF4-FFF2-40B4-BE49-F238E27FC236}">
                    <a16:creationId xmlns:a16="http://schemas.microsoft.com/office/drawing/2014/main" id="{CC415C09-33EA-A142-8461-9672CCFF0F16}"/>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3" name="Freeform 164">
                <a:extLst>
                  <a:ext uri="{FF2B5EF4-FFF2-40B4-BE49-F238E27FC236}">
                    <a16:creationId xmlns:a16="http://schemas.microsoft.com/office/drawing/2014/main" id="{2A5E6FB5-B778-F24C-A601-95339A95380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Freeform 165">
                <a:extLst>
                  <a:ext uri="{FF2B5EF4-FFF2-40B4-BE49-F238E27FC236}">
                    <a16:creationId xmlns:a16="http://schemas.microsoft.com/office/drawing/2014/main" id="{70415A3C-7C91-7E46-9BA5-D62360FC3F51}"/>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Rectangle 166">
                <a:extLst>
                  <a:ext uri="{FF2B5EF4-FFF2-40B4-BE49-F238E27FC236}">
                    <a16:creationId xmlns:a16="http://schemas.microsoft.com/office/drawing/2014/main" id="{4A157385-49EC-A345-8675-63A8A4717EE4}"/>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6" name="Group 167">
                <a:extLst>
                  <a:ext uri="{FF2B5EF4-FFF2-40B4-BE49-F238E27FC236}">
                    <a16:creationId xmlns:a16="http://schemas.microsoft.com/office/drawing/2014/main" id="{1DBB8188-6E4B-DB44-A618-1833910E6891}"/>
                  </a:ext>
                </a:extLst>
              </p:cNvPr>
              <p:cNvGrpSpPr>
                <a:grpSpLocks/>
              </p:cNvGrpSpPr>
              <p:nvPr/>
            </p:nvGrpSpPr>
            <p:grpSpPr bwMode="auto">
              <a:xfrm>
                <a:off x="4749" y="668"/>
                <a:ext cx="581" cy="145"/>
                <a:chOff x="614" y="2568"/>
                <a:chExt cx="725" cy="139"/>
              </a:xfrm>
            </p:grpSpPr>
            <p:sp>
              <p:nvSpPr>
                <p:cNvPr id="211" name="AutoShape 168">
                  <a:extLst>
                    <a:ext uri="{FF2B5EF4-FFF2-40B4-BE49-F238E27FC236}">
                      <a16:creationId xmlns:a16="http://schemas.microsoft.com/office/drawing/2014/main" id="{CE1ED7B1-4BA4-A84D-9114-C8CBB4BC514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2" name="AutoShape 169">
                  <a:extLst>
                    <a:ext uri="{FF2B5EF4-FFF2-40B4-BE49-F238E27FC236}">
                      <a16:creationId xmlns:a16="http://schemas.microsoft.com/office/drawing/2014/main" id="{B7844D79-0009-B94B-8989-919CDF6A9788}"/>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7" name="Rectangle 170">
                <a:extLst>
                  <a:ext uri="{FF2B5EF4-FFF2-40B4-BE49-F238E27FC236}">
                    <a16:creationId xmlns:a16="http://schemas.microsoft.com/office/drawing/2014/main" id="{51286867-B08D-0C40-A917-0F4029DD6072}"/>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8" name="Group 171">
                <a:extLst>
                  <a:ext uri="{FF2B5EF4-FFF2-40B4-BE49-F238E27FC236}">
                    <a16:creationId xmlns:a16="http://schemas.microsoft.com/office/drawing/2014/main" id="{D9A8F55B-F86B-6649-A1E4-8F24F95BCCED}"/>
                  </a:ext>
                </a:extLst>
              </p:cNvPr>
              <p:cNvGrpSpPr>
                <a:grpSpLocks/>
              </p:cNvGrpSpPr>
              <p:nvPr/>
            </p:nvGrpSpPr>
            <p:grpSpPr bwMode="auto">
              <a:xfrm>
                <a:off x="4747" y="994"/>
                <a:ext cx="581" cy="134"/>
                <a:chOff x="614" y="2568"/>
                <a:chExt cx="725" cy="139"/>
              </a:xfrm>
            </p:grpSpPr>
            <p:sp>
              <p:nvSpPr>
                <p:cNvPr id="209" name="AutoShape 172">
                  <a:extLst>
                    <a:ext uri="{FF2B5EF4-FFF2-40B4-BE49-F238E27FC236}">
                      <a16:creationId xmlns:a16="http://schemas.microsoft.com/office/drawing/2014/main" id="{16943728-8B67-F648-BF99-75B1A2EB8B65}"/>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0" name="AutoShape 173">
                  <a:extLst>
                    <a:ext uri="{FF2B5EF4-FFF2-40B4-BE49-F238E27FC236}">
                      <a16:creationId xmlns:a16="http://schemas.microsoft.com/office/drawing/2014/main" id="{E5C59DE8-B381-7841-BEF2-A71119B6CD8F}"/>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9" name="Rectangle 174">
                <a:extLst>
                  <a:ext uri="{FF2B5EF4-FFF2-40B4-BE49-F238E27FC236}">
                    <a16:creationId xmlns:a16="http://schemas.microsoft.com/office/drawing/2014/main" id="{E2A441E4-4B95-2D4B-8D2B-A39444E730C9}"/>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75">
                <a:extLst>
                  <a:ext uri="{FF2B5EF4-FFF2-40B4-BE49-F238E27FC236}">
                    <a16:creationId xmlns:a16="http://schemas.microsoft.com/office/drawing/2014/main" id="{4C56D3D2-1E9D-9A4E-A8E6-C02F387A41EB}"/>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91" name="Group 176">
                <a:extLst>
                  <a:ext uri="{FF2B5EF4-FFF2-40B4-BE49-F238E27FC236}">
                    <a16:creationId xmlns:a16="http://schemas.microsoft.com/office/drawing/2014/main" id="{4DEFC4BF-D38C-4E4F-8FF6-784D2ECC1D20}"/>
                  </a:ext>
                </a:extLst>
              </p:cNvPr>
              <p:cNvGrpSpPr>
                <a:grpSpLocks/>
              </p:cNvGrpSpPr>
              <p:nvPr/>
            </p:nvGrpSpPr>
            <p:grpSpPr bwMode="auto">
              <a:xfrm>
                <a:off x="4735" y="1627"/>
                <a:ext cx="582" cy="151"/>
                <a:chOff x="614" y="2568"/>
                <a:chExt cx="725" cy="139"/>
              </a:xfrm>
            </p:grpSpPr>
            <p:sp>
              <p:nvSpPr>
                <p:cNvPr id="207" name="AutoShape 177">
                  <a:extLst>
                    <a:ext uri="{FF2B5EF4-FFF2-40B4-BE49-F238E27FC236}">
                      <a16:creationId xmlns:a16="http://schemas.microsoft.com/office/drawing/2014/main" id="{1E6EF7BF-0973-4748-B890-B3787B883BAA}"/>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8" name="AutoShape 178">
                  <a:extLst>
                    <a:ext uri="{FF2B5EF4-FFF2-40B4-BE49-F238E27FC236}">
                      <a16:creationId xmlns:a16="http://schemas.microsoft.com/office/drawing/2014/main" id="{E5D7BCD8-55E5-614E-8991-523BADFCB547}"/>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2" name="Freeform 179">
                <a:extLst>
                  <a:ext uri="{FF2B5EF4-FFF2-40B4-BE49-F238E27FC236}">
                    <a16:creationId xmlns:a16="http://schemas.microsoft.com/office/drawing/2014/main" id="{9D08C936-65B2-7540-81A7-902915A9F68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93" name="Group 180">
                <a:extLst>
                  <a:ext uri="{FF2B5EF4-FFF2-40B4-BE49-F238E27FC236}">
                    <a16:creationId xmlns:a16="http://schemas.microsoft.com/office/drawing/2014/main" id="{E99B1C69-E2B6-2944-ADFF-75BD1E5CCF82}"/>
                  </a:ext>
                </a:extLst>
              </p:cNvPr>
              <p:cNvGrpSpPr>
                <a:grpSpLocks/>
              </p:cNvGrpSpPr>
              <p:nvPr/>
            </p:nvGrpSpPr>
            <p:grpSpPr bwMode="auto">
              <a:xfrm>
                <a:off x="4739" y="1327"/>
                <a:ext cx="582" cy="139"/>
                <a:chOff x="614" y="2568"/>
                <a:chExt cx="725" cy="139"/>
              </a:xfrm>
            </p:grpSpPr>
            <p:sp>
              <p:nvSpPr>
                <p:cNvPr id="205" name="AutoShape 181">
                  <a:extLst>
                    <a:ext uri="{FF2B5EF4-FFF2-40B4-BE49-F238E27FC236}">
                      <a16:creationId xmlns:a16="http://schemas.microsoft.com/office/drawing/2014/main" id="{40AB9F71-EF2B-814B-9AA0-68CABE04DD9B}"/>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6" name="AutoShape 182">
                  <a:extLst>
                    <a:ext uri="{FF2B5EF4-FFF2-40B4-BE49-F238E27FC236}">
                      <a16:creationId xmlns:a16="http://schemas.microsoft.com/office/drawing/2014/main" id="{61BBD585-034C-FE44-8C4C-5732B02C9B93}"/>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4" name="Rectangle 183">
                <a:extLst>
                  <a:ext uri="{FF2B5EF4-FFF2-40B4-BE49-F238E27FC236}">
                    <a16:creationId xmlns:a16="http://schemas.microsoft.com/office/drawing/2014/main" id="{3003C525-2BE0-154F-83E7-C0B0EEC1A63C}"/>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5" name="Freeform 184">
                <a:extLst>
                  <a:ext uri="{FF2B5EF4-FFF2-40B4-BE49-F238E27FC236}">
                    <a16:creationId xmlns:a16="http://schemas.microsoft.com/office/drawing/2014/main" id="{87688AC3-3CC5-0947-8699-28651834F6F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6" name="Freeform 185">
                <a:extLst>
                  <a:ext uri="{FF2B5EF4-FFF2-40B4-BE49-F238E27FC236}">
                    <a16:creationId xmlns:a16="http://schemas.microsoft.com/office/drawing/2014/main" id="{3B30373F-530B-FF4A-A69C-611E391F9885}"/>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7" name="Oval 186">
                <a:extLst>
                  <a:ext uri="{FF2B5EF4-FFF2-40B4-BE49-F238E27FC236}">
                    <a16:creationId xmlns:a16="http://schemas.microsoft.com/office/drawing/2014/main" id="{BE74818C-974F-C344-AF1C-A571C38F7674}"/>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Freeform 187">
                <a:extLst>
                  <a:ext uri="{FF2B5EF4-FFF2-40B4-BE49-F238E27FC236}">
                    <a16:creationId xmlns:a16="http://schemas.microsoft.com/office/drawing/2014/main" id="{C9128504-5E1F-1F4A-BF9E-EFE7472C0309}"/>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9" name="AutoShape 188">
                <a:extLst>
                  <a:ext uri="{FF2B5EF4-FFF2-40B4-BE49-F238E27FC236}">
                    <a16:creationId xmlns:a16="http://schemas.microsoft.com/office/drawing/2014/main" id="{E1404165-9D6F-1942-BB52-FCC831E9A239}"/>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AutoShape 189">
                <a:extLst>
                  <a:ext uri="{FF2B5EF4-FFF2-40B4-BE49-F238E27FC236}">
                    <a16:creationId xmlns:a16="http://schemas.microsoft.com/office/drawing/2014/main" id="{7F94C469-5406-364A-84E2-47B5F8B49B4C}"/>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Oval 190">
                <a:extLst>
                  <a:ext uri="{FF2B5EF4-FFF2-40B4-BE49-F238E27FC236}">
                    <a16:creationId xmlns:a16="http://schemas.microsoft.com/office/drawing/2014/main" id="{A0E8CAFD-652A-E647-BA6D-055C853C8A16}"/>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2" name="Oval 191">
                <a:extLst>
                  <a:ext uri="{FF2B5EF4-FFF2-40B4-BE49-F238E27FC236}">
                    <a16:creationId xmlns:a16="http://schemas.microsoft.com/office/drawing/2014/main" id="{1A58DA79-10F0-C94E-9A96-4E39E4332121}"/>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03" name="Oval 192">
                <a:extLst>
                  <a:ext uri="{FF2B5EF4-FFF2-40B4-BE49-F238E27FC236}">
                    <a16:creationId xmlns:a16="http://schemas.microsoft.com/office/drawing/2014/main" id="{E5153F60-CA4E-AD46-AA61-51967FAF6727}"/>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Rectangle 193">
                <a:extLst>
                  <a:ext uri="{FF2B5EF4-FFF2-40B4-BE49-F238E27FC236}">
                    <a16:creationId xmlns:a16="http://schemas.microsoft.com/office/drawing/2014/main" id="{FDB88677-8689-BF48-AD1F-09182168736F}"/>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68" name="Group 167">
              <a:extLst>
                <a:ext uri="{FF2B5EF4-FFF2-40B4-BE49-F238E27FC236}">
                  <a16:creationId xmlns:a16="http://schemas.microsoft.com/office/drawing/2014/main" id="{EAFBA5EB-DA0C-3243-87AB-B89E8E79E894}"/>
                </a:ext>
              </a:extLst>
            </p:cNvPr>
            <p:cNvGrpSpPr/>
            <p:nvPr/>
          </p:nvGrpSpPr>
          <p:grpSpPr>
            <a:xfrm>
              <a:off x="2669417" y="3423937"/>
              <a:ext cx="2003932" cy="369332"/>
              <a:chOff x="7504363" y="3141846"/>
              <a:chExt cx="2003932" cy="369332"/>
            </a:xfrm>
          </p:grpSpPr>
          <p:grpSp>
            <p:nvGrpSpPr>
              <p:cNvPr id="175" name="Group 174">
                <a:extLst>
                  <a:ext uri="{FF2B5EF4-FFF2-40B4-BE49-F238E27FC236}">
                    <a16:creationId xmlns:a16="http://schemas.microsoft.com/office/drawing/2014/main" id="{11FC8479-D121-CF45-BE67-D2FC95EAF7B9}"/>
                  </a:ext>
                </a:extLst>
              </p:cNvPr>
              <p:cNvGrpSpPr/>
              <p:nvPr/>
            </p:nvGrpSpPr>
            <p:grpSpPr>
              <a:xfrm>
                <a:off x="7504363" y="3183676"/>
                <a:ext cx="2003932" cy="306163"/>
                <a:chOff x="1616358" y="2551230"/>
                <a:chExt cx="2141698" cy="218510"/>
              </a:xfrm>
            </p:grpSpPr>
            <p:sp>
              <p:nvSpPr>
                <p:cNvPr id="177" name="Rectangle 176">
                  <a:extLst>
                    <a:ext uri="{FF2B5EF4-FFF2-40B4-BE49-F238E27FC236}">
                      <a16:creationId xmlns:a16="http://schemas.microsoft.com/office/drawing/2014/main" id="{553693F6-B250-A94A-973B-A2B9E24D52C4}"/>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90731F76-7DB6-864C-9B95-2487D9D7B8DE}"/>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31CDAEAB-9168-0E4F-9A8E-E906655A076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34315B0F-7173-EA4C-98E3-3F4A8474AFE9}"/>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6" name="TextBox 175">
                <a:extLst>
                  <a:ext uri="{FF2B5EF4-FFF2-40B4-BE49-F238E27FC236}">
                    <a16:creationId xmlns:a16="http://schemas.microsoft.com/office/drawing/2014/main" id="{997FB701-F3E4-214A-918C-4E8D192B2BB3}"/>
                  </a:ext>
                </a:extLst>
              </p:cNvPr>
              <p:cNvSpPr txBox="1"/>
              <p:nvPr/>
            </p:nvSpPr>
            <p:spPr>
              <a:xfrm>
                <a:off x="7695752" y="3141846"/>
                <a:ext cx="16788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reliable channel</a:t>
                </a:r>
              </a:p>
            </p:txBody>
          </p:sp>
        </p:grpSp>
        <p:cxnSp>
          <p:nvCxnSpPr>
            <p:cNvPr id="169" name="Straight Connector 168">
              <a:extLst>
                <a:ext uri="{FF2B5EF4-FFF2-40B4-BE49-F238E27FC236}">
                  <a16:creationId xmlns:a16="http://schemas.microsoft.com/office/drawing/2014/main" id="{82CF18A5-E8B1-C44A-855D-BC2E13F5D131}"/>
                </a:ext>
              </a:extLst>
            </p:cNvPr>
            <p:cNvCxnSpPr>
              <a:cxnSpLocks/>
            </p:cNvCxnSpPr>
            <p:nvPr/>
          </p:nvCxnSpPr>
          <p:spPr>
            <a:xfrm>
              <a:off x="1082232"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0" name="Bent-Up Arrow 169">
              <a:extLst>
                <a:ext uri="{FF2B5EF4-FFF2-40B4-BE49-F238E27FC236}">
                  <a16:creationId xmlns:a16="http://schemas.microsoft.com/office/drawing/2014/main" id="{35B9DBBD-4E46-054F-AF2A-3048455F5FA1}"/>
                </a:ext>
              </a:extLst>
            </p:cNvPr>
            <p:cNvSpPr/>
            <p:nvPr/>
          </p:nvSpPr>
          <p:spPr>
            <a:xfrm rot="5400000">
              <a:off x="2152182" y="3067004"/>
              <a:ext cx="462111" cy="773811"/>
            </a:xfrm>
            <a:prstGeom prst="bentUpArrow">
              <a:avLst>
                <a:gd name="adj1" fmla="val 7999"/>
                <a:gd name="adj2" fmla="val 16334"/>
                <a:gd name="adj3" fmla="val 213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1" name="Straight Connector 170">
              <a:extLst>
                <a:ext uri="{FF2B5EF4-FFF2-40B4-BE49-F238E27FC236}">
                  <a16:creationId xmlns:a16="http://schemas.microsoft.com/office/drawing/2014/main" id="{CFAA8010-49E9-EB46-BD2B-D57E00E6F5CD}"/>
                </a:ext>
              </a:extLst>
            </p:cNvPr>
            <p:cNvCxnSpPr>
              <a:cxnSpLocks/>
            </p:cNvCxnSpPr>
            <p:nvPr/>
          </p:nvCxnSpPr>
          <p:spPr>
            <a:xfrm>
              <a:off x="4645151"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F1100341-F7A9-1D41-8489-9128E671B607}"/>
                </a:ext>
              </a:extLst>
            </p:cNvPr>
            <p:cNvSpPr txBox="1"/>
            <p:nvPr/>
          </p:nvSpPr>
          <p:spPr>
            <a:xfrm>
              <a:off x="737513" y="3044385"/>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3" name="TextBox 172">
              <a:extLst>
                <a:ext uri="{FF2B5EF4-FFF2-40B4-BE49-F238E27FC236}">
                  <a16:creationId xmlns:a16="http://schemas.microsoft.com/office/drawing/2014/main" id="{30DCEE24-EC49-B244-B451-278656DCCEBE}"/>
                </a:ext>
              </a:extLst>
            </p:cNvPr>
            <p:cNvSpPr txBox="1"/>
            <p:nvPr/>
          </p:nvSpPr>
          <p:spPr>
            <a:xfrm>
              <a:off x="828116" y="3272133"/>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id="{15EB50A4-0F12-A743-8A7B-907E5EE4A2F5}"/>
                </a:ext>
              </a:extLst>
            </p:cNvPr>
            <p:cNvSpPr txBox="1"/>
            <p:nvPr/>
          </p:nvSpPr>
          <p:spPr>
            <a:xfrm flipH="1">
              <a:off x="1817207" y="4010900"/>
              <a:ext cx="40256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srgbClr val="C00000"/>
                  </a:solidFill>
                  <a:effectLst/>
                  <a:uLnTx/>
                  <a:uFillTx/>
                  <a:latin typeface="Calibri" panose="020F0502020204030204"/>
                  <a:ea typeface="+mn-ea"/>
                  <a:cs typeface="+mn-cs"/>
                </a:rPr>
                <a:t>abstraction</a:t>
              </a:r>
            </a:p>
          </p:txBody>
        </p:sp>
      </p:grpSp>
      <p:sp>
        <p:nvSpPr>
          <p:cNvPr id="66" name="Slide Number Placeholder 2">
            <a:extLst>
              <a:ext uri="{FF2B5EF4-FFF2-40B4-BE49-F238E27FC236}">
                <a16:creationId xmlns:a16="http://schemas.microsoft.com/office/drawing/2014/main" id="{F496148B-2840-6E48-8844-F185577E4A6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36</a:t>
            </a:fld>
            <a:endParaRPr lang="en-US" dirty="0"/>
          </a:p>
        </p:txBody>
      </p:sp>
    </p:spTree>
    <p:extLst>
      <p:ext uri="{BB962C8B-B14F-4D97-AF65-F5344CB8AC3E}">
        <p14:creationId xmlns:p14="http://schemas.microsoft.com/office/powerpoint/2010/main" val="3177238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Principles of reliable </a:t>
            </a:r>
            <a:r>
              <a:rPr lang="en-US" dirty="0"/>
              <a:t>d</a:t>
            </a:r>
            <a:r>
              <a:rPr lang="en-US" sz="4400" dirty="0"/>
              <a:t>ata </a:t>
            </a:r>
            <a:r>
              <a:rPr lang="en-US" dirty="0"/>
              <a:t>t</a:t>
            </a:r>
            <a:r>
              <a:rPr lang="en-US" sz="4400" dirty="0"/>
              <a:t>ransfer </a:t>
            </a:r>
          </a:p>
        </p:txBody>
      </p:sp>
      <p:grpSp>
        <p:nvGrpSpPr>
          <p:cNvPr id="9" name="Group 8">
            <a:extLst>
              <a:ext uri="{FF2B5EF4-FFF2-40B4-BE49-F238E27FC236}">
                <a16:creationId xmlns:a16="http://schemas.microsoft.com/office/drawing/2014/main" id="{C7D89CDE-A98B-A64B-A840-9A38508B9B43}"/>
              </a:ext>
            </a:extLst>
          </p:cNvPr>
          <p:cNvGrpSpPr/>
          <p:nvPr/>
        </p:nvGrpSpPr>
        <p:grpSpPr>
          <a:xfrm>
            <a:off x="6226081" y="1900904"/>
            <a:ext cx="5598584" cy="4095684"/>
            <a:chOff x="6226081" y="2364366"/>
            <a:chExt cx="5598584" cy="4095684"/>
          </a:xfrm>
        </p:grpSpPr>
        <p:grpSp>
          <p:nvGrpSpPr>
            <p:cNvPr id="98" name="Group 97">
              <a:extLst>
                <a:ext uri="{FF2B5EF4-FFF2-40B4-BE49-F238E27FC236}">
                  <a16:creationId xmlns:a16="http://schemas.microsoft.com/office/drawing/2014/main" id="{6F69B15D-5882-BD4E-83B7-5C85A253A430}"/>
                </a:ext>
              </a:extLst>
            </p:cNvPr>
            <p:cNvGrpSpPr/>
            <p:nvPr/>
          </p:nvGrpSpPr>
          <p:grpSpPr>
            <a:xfrm>
              <a:off x="6944646" y="2545250"/>
              <a:ext cx="1245036" cy="593992"/>
              <a:chOff x="9852456" y="608434"/>
              <a:chExt cx="1245036" cy="593992"/>
            </a:xfrm>
          </p:grpSpPr>
          <p:sp>
            <p:nvSpPr>
              <p:cNvPr id="157" name="Oval 19">
                <a:extLst>
                  <a:ext uri="{FF2B5EF4-FFF2-40B4-BE49-F238E27FC236}">
                    <a16:creationId xmlns:a16="http://schemas.microsoft.com/office/drawing/2014/main" id="{056D9101-B295-BE4A-9002-B9C75319D4B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8" name="TextBox 157">
                <a:extLst>
                  <a:ext uri="{FF2B5EF4-FFF2-40B4-BE49-F238E27FC236}">
                    <a16:creationId xmlns:a16="http://schemas.microsoft.com/office/drawing/2014/main" id="{B98075D5-1094-EA42-8C93-9C2D954BC12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99" name="Group 98">
              <a:extLst>
                <a:ext uri="{FF2B5EF4-FFF2-40B4-BE49-F238E27FC236}">
                  <a16:creationId xmlns:a16="http://schemas.microsoft.com/office/drawing/2014/main" id="{5402A96E-C536-5E4C-BB36-5F57DDFFE613}"/>
                </a:ext>
              </a:extLst>
            </p:cNvPr>
            <p:cNvGrpSpPr/>
            <p:nvPr/>
          </p:nvGrpSpPr>
          <p:grpSpPr>
            <a:xfrm>
              <a:off x="7541116" y="2997281"/>
              <a:ext cx="577241" cy="338554"/>
              <a:chOff x="9950444" y="999755"/>
              <a:chExt cx="577241" cy="338554"/>
            </a:xfrm>
          </p:grpSpPr>
          <p:sp>
            <p:nvSpPr>
              <p:cNvPr id="155" name="Rectangle 154">
                <a:extLst>
                  <a:ext uri="{FF2B5EF4-FFF2-40B4-BE49-F238E27FC236}">
                    <a16:creationId xmlns:a16="http://schemas.microsoft.com/office/drawing/2014/main" id="{0D3BE65A-11E7-ED41-B532-DDED3A87485C}"/>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5315891-C43B-4E47-AA7C-98881DCEDB55}"/>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0" name="Group 194">
              <a:extLst>
                <a:ext uri="{FF2B5EF4-FFF2-40B4-BE49-F238E27FC236}">
                  <a16:creationId xmlns:a16="http://schemas.microsoft.com/office/drawing/2014/main" id="{54168ABB-31DA-FD4E-B361-85C3C0971BE8}"/>
                </a:ext>
              </a:extLst>
            </p:cNvPr>
            <p:cNvGrpSpPr>
              <a:grpSpLocks/>
            </p:cNvGrpSpPr>
            <p:nvPr/>
          </p:nvGrpSpPr>
          <p:grpSpPr bwMode="auto">
            <a:xfrm>
              <a:off x="6677899" y="2425781"/>
              <a:ext cx="545509" cy="512284"/>
              <a:chOff x="-44" y="1473"/>
              <a:chExt cx="981" cy="1105"/>
            </a:xfrm>
          </p:grpSpPr>
          <p:pic>
            <p:nvPicPr>
              <p:cNvPr id="153" name="Picture 195" descr="desktop_computer_stylized_medium">
                <a:extLst>
                  <a:ext uri="{FF2B5EF4-FFF2-40B4-BE49-F238E27FC236}">
                    <a16:creationId xmlns:a16="http://schemas.microsoft.com/office/drawing/2014/main" id="{272E925C-57A6-144C-A625-180C395BBE2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96">
                <a:extLst>
                  <a:ext uri="{FF2B5EF4-FFF2-40B4-BE49-F238E27FC236}">
                    <a16:creationId xmlns:a16="http://schemas.microsoft.com/office/drawing/2014/main" id="{5E936CF8-605C-F948-973D-474011FE90E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1" name="Group 100">
              <a:extLst>
                <a:ext uri="{FF2B5EF4-FFF2-40B4-BE49-F238E27FC236}">
                  <a16:creationId xmlns:a16="http://schemas.microsoft.com/office/drawing/2014/main" id="{94E6CD2B-9DBD-9847-AE43-1F20A9F4B7A7}"/>
                </a:ext>
              </a:extLst>
            </p:cNvPr>
            <p:cNvGrpSpPr/>
            <p:nvPr/>
          </p:nvGrpSpPr>
          <p:grpSpPr>
            <a:xfrm>
              <a:off x="10189724" y="2496350"/>
              <a:ext cx="1245036" cy="593992"/>
              <a:chOff x="9852456" y="608434"/>
              <a:chExt cx="1245036" cy="593992"/>
            </a:xfrm>
          </p:grpSpPr>
          <p:sp>
            <p:nvSpPr>
              <p:cNvPr id="151" name="Oval 19">
                <a:extLst>
                  <a:ext uri="{FF2B5EF4-FFF2-40B4-BE49-F238E27FC236}">
                    <a16:creationId xmlns:a16="http://schemas.microsoft.com/office/drawing/2014/main" id="{65C8DA48-6ECB-6D4D-80B9-2E7231D021E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2" name="TextBox 151">
                <a:extLst>
                  <a:ext uri="{FF2B5EF4-FFF2-40B4-BE49-F238E27FC236}">
                    <a16:creationId xmlns:a16="http://schemas.microsoft.com/office/drawing/2014/main" id="{F98362D2-A31F-1547-A061-D0BD0AD53B6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02" name="Group 101">
              <a:extLst>
                <a:ext uri="{FF2B5EF4-FFF2-40B4-BE49-F238E27FC236}">
                  <a16:creationId xmlns:a16="http://schemas.microsoft.com/office/drawing/2014/main" id="{E2053A92-714B-3A4D-BA72-E2002B5EB226}"/>
                </a:ext>
              </a:extLst>
            </p:cNvPr>
            <p:cNvGrpSpPr/>
            <p:nvPr/>
          </p:nvGrpSpPr>
          <p:grpSpPr>
            <a:xfrm>
              <a:off x="10248853" y="2969571"/>
              <a:ext cx="577241" cy="338554"/>
              <a:chOff x="9678159" y="981583"/>
              <a:chExt cx="577241" cy="338554"/>
            </a:xfrm>
          </p:grpSpPr>
          <p:sp>
            <p:nvSpPr>
              <p:cNvPr id="149" name="Rectangle 148">
                <a:extLst>
                  <a:ext uri="{FF2B5EF4-FFF2-40B4-BE49-F238E27FC236}">
                    <a16:creationId xmlns:a16="http://schemas.microsoft.com/office/drawing/2014/main" id="{87AF5445-F895-274D-B4CA-4B559C14920A}"/>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405D7A89-0963-7D45-9872-8A6C26AFF4EB}"/>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161">
              <a:extLst>
                <a:ext uri="{FF2B5EF4-FFF2-40B4-BE49-F238E27FC236}">
                  <a16:creationId xmlns:a16="http://schemas.microsoft.com/office/drawing/2014/main" id="{72242579-6133-6C4E-BF67-26CF5BCBECC7}"/>
                </a:ext>
              </a:extLst>
            </p:cNvPr>
            <p:cNvGrpSpPr>
              <a:grpSpLocks/>
            </p:cNvGrpSpPr>
            <p:nvPr/>
          </p:nvGrpSpPr>
          <p:grpSpPr bwMode="auto">
            <a:xfrm>
              <a:off x="11287371" y="2364366"/>
              <a:ext cx="230514" cy="466725"/>
              <a:chOff x="4140" y="429"/>
              <a:chExt cx="1425" cy="2396"/>
            </a:xfrm>
          </p:grpSpPr>
          <p:sp>
            <p:nvSpPr>
              <p:cNvPr id="117" name="Freeform 162">
                <a:extLst>
                  <a:ext uri="{FF2B5EF4-FFF2-40B4-BE49-F238E27FC236}">
                    <a16:creationId xmlns:a16="http://schemas.microsoft.com/office/drawing/2014/main" id="{508C64E2-5C75-8B42-912F-0F4DAB5E11F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8" name="Rectangle 163">
                <a:extLst>
                  <a:ext uri="{FF2B5EF4-FFF2-40B4-BE49-F238E27FC236}">
                    <a16:creationId xmlns:a16="http://schemas.microsoft.com/office/drawing/2014/main" id="{1F2031F6-89EC-AD4C-B442-1E0A3C270EA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Freeform 164">
                <a:extLst>
                  <a:ext uri="{FF2B5EF4-FFF2-40B4-BE49-F238E27FC236}">
                    <a16:creationId xmlns:a16="http://schemas.microsoft.com/office/drawing/2014/main" id="{0BA0DD87-2FD6-244B-82C8-88C2D0A5833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0" name="Freeform 165">
                <a:extLst>
                  <a:ext uri="{FF2B5EF4-FFF2-40B4-BE49-F238E27FC236}">
                    <a16:creationId xmlns:a16="http://schemas.microsoft.com/office/drawing/2014/main" id="{7207167F-9D03-3F47-8166-127D9E26F05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1" name="Rectangle 166">
                <a:extLst>
                  <a:ext uri="{FF2B5EF4-FFF2-40B4-BE49-F238E27FC236}">
                    <a16:creationId xmlns:a16="http://schemas.microsoft.com/office/drawing/2014/main" id="{D8ACE697-B009-5441-8959-DAC8BF3B1CB8}"/>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2" name="Group 167">
                <a:extLst>
                  <a:ext uri="{FF2B5EF4-FFF2-40B4-BE49-F238E27FC236}">
                    <a16:creationId xmlns:a16="http://schemas.microsoft.com/office/drawing/2014/main" id="{AFAFE92F-768B-0E40-8189-F135D4962862}"/>
                  </a:ext>
                </a:extLst>
              </p:cNvPr>
              <p:cNvGrpSpPr>
                <a:grpSpLocks/>
              </p:cNvGrpSpPr>
              <p:nvPr/>
            </p:nvGrpSpPr>
            <p:grpSpPr bwMode="auto">
              <a:xfrm>
                <a:off x="4749" y="668"/>
                <a:ext cx="581" cy="145"/>
                <a:chOff x="614" y="2568"/>
                <a:chExt cx="725" cy="139"/>
              </a:xfrm>
            </p:grpSpPr>
            <p:sp>
              <p:nvSpPr>
                <p:cNvPr id="147" name="AutoShape 168">
                  <a:extLst>
                    <a:ext uri="{FF2B5EF4-FFF2-40B4-BE49-F238E27FC236}">
                      <a16:creationId xmlns:a16="http://schemas.microsoft.com/office/drawing/2014/main" id="{6617210C-BFB6-0D4D-B38A-5E9106661AF0}"/>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AutoShape 169">
                  <a:extLst>
                    <a:ext uri="{FF2B5EF4-FFF2-40B4-BE49-F238E27FC236}">
                      <a16:creationId xmlns:a16="http://schemas.microsoft.com/office/drawing/2014/main" id="{5EE6018A-C9AA-184F-B7ED-42AFC16D772E}"/>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3" name="Rectangle 170">
                <a:extLst>
                  <a:ext uri="{FF2B5EF4-FFF2-40B4-BE49-F238E27FC236}">
                    <a16:creationId xmlns:a16="http://schemas.microsoft.com/office/drawing/2014/main" id="{F82DB15E-18D1-4A4D-80D4-EAB41BA5033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4" name="Group 171">
                <a:extLst>
                  <a:ext uri="{FF2B5EF4-FFF2-40B4-BE49-F238E27FC236}">
                    <a16:creationId xmlns:a16="http://schemas.microsoft.com/office/drawing/2014/main" id="{52997F44-9E26-5F46-914A-DD4ADC8770B4}"/>
                  </a:ext>
                </a:extLst>
              </p:cNvPr>
              <p:cNvGrpSpPr>
                <a:grpSpLocks/>
              </p:cNvGrpSpPr>
              <p:nvPr/>
            </p:nvGrpSpPr>
            <p:grpSpPr bwMode="auto">
              <a:xfrm>
                <a:off x="4747" y="994"/>
                <a:ext cx="581" cy="134"/>
                <a:chOff x="614" y="2568"/>
                <a:chExt cx="725" cy="139"/>
              </a:xfrm>
            </p:grpSpPr>
            <p:sp>
              <p:nvSpPr>
                <p:cNvPr id="145" name="AutoShape 172">
                  <a:extLst>
                    <a:ext uri="{FF2B5EF4-FFF2-40B4-BE49-F238E27FC236}">
                      <a16:creationId xmlns:a16="http://schemas.microsoft.com/office/drawing/2014/main" id="{7DD2F60B-01B7-A848-9111-DBA2C17DC6C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AutoShape 173">
                  <a:extLst>
                    <a:ext uri="{FF2B5EF4-FFF2-40B4-BE49-F238E27FC236}">
                      <a16:creationId xmlns:a16="http://schemas.microsoft.com/office/drawing/2014/main" id="{399E173F-3471-434E-8657-60AF028897C5}"/>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5" name="Rectangle 174">
                <a:extLst>
                  <a:ext uri="{FF2B5EF4-FFF2-40B4-BE49-F238E27FC236}">
                    <a16:creationId xmlns:a16="http://schemas.microsoft.com/office/drawing/2014/main" id="{CC1F5612-3C85-EF42-8C7F-34C5C7ED07E7}"/>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175">
                <a:extLst>
                  <a:ext uri="{FF2B5EF4-FFF2-40B4-BE49-F238E27FC236}">
                    <a16:creationId xmlns:a16="http://schemas.microsoft.com/office/drawing/2014/main" id="{608F68F9-0FC6-8540-8955-44F7FC3BA2D3}"/>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176">
                <a:extLst>
                  <a:ext uri="{FF2B5EF4-FFF2-40B4-BE49-F238E27FC236}">
                    <a16:creationId xmlns:a16="http://schemas.microsoft.com/office/drawing/2014/main" id="{ECCEFB02-32C8-8940-8A0B-AB56D987ACE8}"/>
                  </a:ext>
                </a:extLst>
              </p:cNvPr>
              <p:cNvGrpSpPr>
                <a:grpSpLocks/>
              </p:cNvGrpSpPr>
              <p:nvPr/>
            </p:nvGrpSpPr>
            <p:grpSpPr bwMode="auto">
              <a:xfrm>
                <a:off x="4735" y="1627"/>
                <a:ext cx="582" cy="151"/>
                <a:chOff x="614" y="2568"/>
                <a:chExt cx="725" cy="139"/>
              </a:xfrm>
            </p:grpSpPr>
            <p:sp>
              <p:nvSpPr>
                <p:cNvPr id="143" name="AutoShape 177">
                  <a:extLst>
                    <a:ext uri="{FF2B5EF4-FFF2-40B4-BE49-F238E27FC236}">
                      <a16:creationId xmlns:a16="http://schemas.microsoft.com/office/drawing/2014/main" id="{9748E381-A81E-B241-A522-B9A17C2A8B39}"/>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AutoShape 178">
                  <a:extLst>
                    <a:ext uri="{FF2B5EF4-FFF2-40B4-BE49-F238E27FC236}">
                      <a16:creationId xmlns:a16="http://schemas.microsoft.com/office/drawing/2014/main" id="{3E8CC9C2-8373-D54C-873D-9F47F61D751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8" name="Freeform 179">
                <a:extLst>
                  <a:ext uri="{FF2B5EF4-FFF2-40B4-BE49-F238E27FC236}">
                    <a16:creationId xmlns:a16="http://schemas.microsoft.com/office/drawing/2014/main" id="{3AFA0A16-38BD-F347-95DC-13669F1BC2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9" name="Group 180">
                <a:extLst>
                  <a:ext uri="{FF2B5EF4-FFF2-40B4-BE49-F238E27FC236}">
                    <a16:creationId xmlns:a16="http://schemas.microsoft.com/office/drawing/2014/main" id="{3CE589A0-5A73-794D-ABC2-A1B10BB78C09}"/>
                  </a:ext>
                </a:extLst>
              </p:cNvPr>
              <p:cNvGrpSpPr>
                <a:grpSpLocks/>
              </p:cNvGrpSpPr>
              <p:nvPr/>
            </p:nvGrpSpPr>
            <p:grpSpPr bwMode="auto">
              <a:xfrm>
                <a:off x="4739" y="1327"/>
                <a:ext cx="582" cy="139"/>
                <a:chOff x="614" y="2568"/>
                <a:chExt cx="725" cy="139"/>
              </a:xfrm>
            </p:grpSpPr>
            <p:sp>
              <p:nvSpPr>
                <p:cNvPr id="141" name="AutoShape 181">
                  <a:extLst>
                    <a:ext uri="{FF2B5EF4-FFF2-40B4-BE49-F238E27FC236}">
                      <a16:creationId xmlns:a16="http://schemas.microsoft.com/office/drawing/2014/main" id="{89FB1F6B-6C98-F24F-A895-DC97628788D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AutoShape 182">
                  <a:extLst>
                    <a:ext uri="{FF2B5EF4-FFF2-40B4-BE49-F238E27FC236}">
                      <a16:creationId xmlns:a16="http://schemas.microsoft.com/office/drawing/2014/main" id="{A55EACC1-1331-7842-9049-9FB02F3B1F27}"/>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Rectangle 183">
                <a:extLst>
                  <a:ext uri="{FF2B5EF4-FFF2-40B4-BE49-F238E27FC236}">
                    <a16:creationId xmlns:a16="http://schemas.microsoft.com/office/drawing/2014/main" id="{46F63067-A332-D94A-A7BC-02C7CEAE0C38}"/>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Freeform 184">
                <a:extLst>
                  <a:ext uri="{FF2B5EF4-FFF2-40B4-BE49-F238E27FC236}">
                    <a16:creationId xmlns:a16="http://schemas.microsoft.com/office/drawing/2014/main" id="{359C02C4-AE3C-424E-88A6-A84CCF30229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2" name="Freeform 185">
                <a:extLst>
                  <a:ext uri="{FF2B5EF4-FFF2-40B4-BE49-F238E27FC236}">
                    <a16:creationId xmlns:a16="http://schemas.microsoft.com/office/drawing/2014/main" id="{1CC2B8AD-B212-0745-A970-E79786EB0CD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Oval 186">
                <a:extLst>
                  <a:ext uri="{FF2B5EF4-FFF2-40B4-BE49-F238E27FC236}">
                    <a16:creationId xmlns:a16="http://schemas.microsoft.com/office/drawing/2014/main" id="{5D94AEF0-68E4-7046-B0ED-DCCE63C2396F}"/>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Freeform 187">
                <a:extLst>
                  <a:ext uri="{FF2B5EF4-FFF2-40B4-BE49-F238E27FC236}">
                    <a16:creationId xmlns:a16="http://schemas.microsoft.com/office/drawing/2014/main" id="{C6292415-0292-8D4A-AB56-DF120D9C193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5" name="AutoShape 188">
                <a:extLst>
                  <a:ext uri="{FF2B5EF4-FFF2-40B4-BE49-F238E27FC236}">
                    <a16:creationId xmlns:a16="http://schemas.microsoft.com/office/drawing/2014/main" id="{412209D6-3554-F94F-B517-9F6DB7F4931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AutoShape 189">
                <a:extLst>
                  <a:ext uri="{FF2B5EF4-FFF2-40B4-BE49-F238E27FC236}">
                    <a16:creationId xmlns:a16="http://schemas.microsoft.com/office/drawing/2014/main" id="{C870F13A-A9EC-F445-8D64-37F050C0AC07}"/>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Oval 190">
                <a:extLst>
                  <a:ext uri="{FF2B5EF4-FFF2-40B4-BE49-F238E27FC236}">
                    <a16:creationId xmlns:a16="http://schemas.microsoft.com/office/drawing/2014/main" id="{A39E8A5C-F61E-744E-836D-41A7361D6DC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Oval 191">
                <a:extLst>
                  <a:ext uri="{FF2B5EF4-FFF2-40B4-BE49-F238E27FC236}">
                    <a16:creationId xmlns:a16="http://schemas.microsoft.com/office/drawing/2014/main" id="{9B90C8D9-94E0-5945-8363-EDFE59BB315C}"/>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39" name="Oval 192">
                <a:extLst>
                  <a:ext uri="{FF2B5EF4-FFF2-40B4-BE49-F238E27FC236}">
                    <a16:creationId xmlns:a16="http://schemas.microsoft.com/office/drawing/2014/main" id="{DE44202E-E28C-0E4D-8741-6A031871E8E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Rectangle 193">
                <a:extLst>
                  <a:ext uri="{FF2B5EF4-FFF2-40B4-BE49-F238E27FC236}">
                    <a16:creationId xmlns:a16="http://schemas.microsoft.com/office/drawing/2014/main" id="{D8BFBA71-4557-6B46-A05C-92CAEC49ECC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5" name="Straight Connector 104">
              <a:extLst>
                <a:ext uri="{FF2B5EF4-FFF2-40B4-BE49-F238E27FC236}">
                  <a16:creationId xmlns:a16="http://schemas.microsoft.com/office/drawing/2014/main" id="{11F9B693-3039-7842-B826-C79453DC74BC}"/>
                </a:ext>
              </a:extLst>
            </p:cNvPr>
            <p:cNvCxnSpPr>
              <a:cxnSpLocks/>
            </p:cNvCxnSpPr>
            <p:nvPr/>
          </p:nvCxnSpPr>
          <p:spPr>
            <a:xfrm>
              <a:off x="6584655" y="33189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2E3D64B-7462-DF45-A72D-0EEE887E1FC6}"/>
                </a:ext>
              </a:extLst>
            </p:cNvPr>
            <p:cNvCxnSpPr>
              <a:cxnSpLocks/>
            </p:cNvCxnSpPr>
            <p:nvPr/>
          </p:nvCxnSpPr>
          <p:spPr>
            <a:xfrm>
              <a:off x="10078299" y="329119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E0A94F7F-9401-4C4F-80C6-4F0C25C18F5C}"/>
                </a:ext>
              </a:extLst>
            </p:cNvPr>
            <p:cNvSpPr txBox="1"/>
            <p:nvPr/>
          </p:nvSpPr>
          <p:spPr>
            <a:xfrm>
              <a:off x="6226081" y="3037743"/>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28F3F5F7-78A1-3C45-AC73-9F2A188FD37C}"/>
                </a:ext>
              </a:extLst>
            </p:cNvPr>
            <p:cNvSpPr txBox="1"/>
            <p:nvPr/>
          </p:nvSpPr>
          <p:spPr>
            <a:xfrm>
              <a:off x="6344394" y="3265491"/>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3D73C66D-8F36-5E4B-BBC6-B804471BAAF5}"/>
                </a:ext>
              </a:extLst>
            </p:cNvPr>
            <p:cNvSpPr txBox="1"/>
            <p:nvPr/>
          </p:nvSpPr>
          <p:spPr>
            <a:xfrm flipH="1">
              <a:off x="7109034" y="5998385"/>
              <a:ext cx="4657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srgbClr val="C00000"/>
                  </a:solidFill>
                  <a:effectLst/>
                  <a:uLnTx/>
                  <a:uFillTx/>
                  <a:latin typeface="Calibri" panose="020F0502020204030204"/>
                  <a:ea typeface="+mn-ea"/>
                  <a:cs typeface="+mn-cs"/>
                </a:rPr>
                <a:t>implementation</a:t>
              </a:r>
            </a:p>
          </p:txBody>
        </p:sp>
        <p:grpSp>
          <p:nvGrpSpPr>
            <p:cNvPr id="233" name="Group 232">
              <a:extLst>
                <a:ext uri="{FF2B5EF4-FFF2-40B4-BE49-F238E27FC236}">
                  <a16:creationId xmlns:a16="http://schemas.microsoft.com/office/drawing/2014/main" id="{0D04F411-4AAF-BC49-BC7A-363692477E93}"/>
                </a:ext>
              </a:extLst>
            </p:cNvPr>
            <p:cNvGrpSpPr/>
            <p:nvPr/>
          </p:nvGrpSpPr>
          <p:grpSpPr>
            <a:xfrm>
              <a:off x="6573835" y="5301907"/>
              <a:ext cx="5250830" cy="481581"/>
              <a:chOff x="6737055" y="3471301"/>
              <a:chExt cx="5250830" cy="481581"/>
            </a:xfrm>
          </p:grpSpPr>
          <p:grpSp>
            <p:nvGrpSpPr>
              <p:cNvPr id="223" name="Group 222">
                <a:extLst>
                  <a:ext uri="{FF2B5EF4-FFF2-40B4-BE49-F238E27FC236}">
                    <a16:creationId xmlns:a16="http://schemas.microsoft.com/office/drawing/2014/main" id="{C5146927-C3B8-DF48-9CFC-4B18E58EBBED}"/>
                  </a:ext>
                </a:extLst>
              </p:cNvPr>
              <p:cNvGrpSpPr/>
              <p:nvPr/>
            </p:nvGrpSpPr>
            <p:grpSpPr>
              <a:xfrm>
                <a:off x="8324240" y="3583550"/>
                <a:ext cx="2044628" cy="369332"/>
                <a:chOff x="7504363" y="3155701"/>
                <a:chExt cx="2044628" cy="369332"/>
              </a:xfrm>
            </p:grpSpPr>
            <p:grpSp>
              <p:nvGrpSpPr>
                <p:cNvPr id="224" name="Group 223">
                  <a:extLst>
                    <a:ext uri="{FF2B5EF4-FFF2-40B4-BE49-F238E27FC236}">
                      <a16:creationId xmlns:a16="http://schemas.microsoft.com/office/drawing/2014/main" id="{36331F64-A8EF-C84E-B30D-A7547D452764}"/>
                    </a:ext>
                  </a:extLst>
                </p:cNvPr>
                <p:cNvGrpSpPr/>
                <p:nvPr/>
              </p:nvGrpSpPr>
              <p:grpSpPr>
                <a:xfrm>
                  <a:off x="7504363" y="3183676"/>
                  <a:ext cx="2003932" cy="306163"/>
                  <a:chOff x="1616358" y="2551230"/>
                  <a:chExt cx="2141698" cy="218510"/>
                </a:xfrm>
              </p:grpSpPr>
              <p:sp>
                <p:nvSpPr>
                  <p:cNvPr id="226" name="Rectangle 225">
                    <a:extLst>
                      <a:ext uri="{FF2B5EF4-FFF2-40B4-BE49-F238E27FC236}">
                        <a16:creationId xmlns:a16="http://schemas.microsoft.com/office/drawing/2014/main" id="{A58BC41B-0FE4-7548-8B41-7D58F1B562DA}"/>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02FB0512-C154-9E47-9EBA-D924E2099BE6}"/>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C63F6E63-7445-F243-9368-2132BE86292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E8FCEBF-7EAA-0647-A2EA-4FF2A92ADD8C}"/>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xtBox 224">
                  <a:extLst>
                    <a:ext uri="{FF2B5EF4-FFF2-40B4-BE49-F238E27FC236}">
                      <a16:creationId xmlns:a16="http://schemas.microsoft.com/office/drawing/2014/main" id="{68623763-0736-1640-9198-34E20A0A095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unreliable channel</a:t>
                  </a:r>
                </a:p>
              </p:txBody>
            </p:sp>
          </p:grpSp>
          <p:cxnSp>
            <p:nvCxnSpPr>
              <p:cNvPr id="230" name="Straight Connector 229">
                <a:extLst>
                  <a:ext uri="{FF2B5EF4-FFF2-40B4-BE49-F238E27FC236}">
                    <a16:creationId xmlns:a16="http://schemas.microsoft.com/office/drawing/2014/main" id="{DBEEB1A6-0E73-AB48-B495-F487B566C625}"/>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7BF7B94-FA7B-2246-B803-641BA21FAD78}"/>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AEB73EE5-0075-EE47-B5CC-61EAD4F66FC9}"/>
                </a:ext>
              </a:extLst>
            </p:cNvPr>
            <p:cNvSpPr txBox="1"/>
            <p:nvPr/>
          </p:nvSpPr>
          <p:spPr>
            <a:xfrm>
              <a:off x="6413644" y="5279980"/>
              <a:ext cx="794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6021091A-40C7-3E48-A368-62B168C379FE}"/>
                </a:ext>
              </a:extLst>
            </p:cNvPr>
            <p:cNvSpPr txBox="1"/>
            <p:nvPr/>
          </p:nvSpPr>
          <p:spPr>
            <a:xfrm>
              <a:off x="6358993" y="5023850"/>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37" name="Straight Arrow Connector 236">
              <a:extLst>
                <a:ext uri="{FF2B5EF4-FFF2-40B4-BE49-F238E27FC236}">
                  <a16:creationId xmlns:a16="http://schemas.microsoft.com/office/drawing/2014/main" id="{05D4C2CD-9395-C64F-91D1-D32BF3685F81}"/>
                </a:ext>
              </a:extLst>
            </p:cNvPr>
            <p:cNvCxnSpPr>
              <a:cxnSpLocks/>
            </p:cNvCxnSpPr>
            <p:nvPr/>
          </p:nvCxnSpPr>
          <p:spPr>
            <a:xfrm>
              <a:off x="7532988" y="3216212"/>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7F37CC4-8A14-554D-96BA-B69174DD341C}"/>
                </a:ext>
              </a:extLst>
            </p:cNvPr>
            <p:cNvCxnSpPr>
              <a:cxnSpLocks/>
            </p:cNvCxnSpPr>
            <p:nvPr/>
          </p:nvCxnSpPr>
          <p:spPr>
            <a:xfrm flipV="1">
              <a:off x="10867079" y="3152635"/>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14248C8-665E-0640-BFD4-2689CB960EDD}"/>
                </a:ext>
              </a:extLst>
            </p:cNvPr>
            <p:cNvSpPr txBox="1"/>
            <p:nvPr/>
          </p:nvSpPr>
          <p:spPr>
            <a:xfrm>
              <a:off x="6584496" y="3824138"/>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sender-side of</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reliable data transfer protocol</a:t>
              </a:r>
            </a:p>
          </p:txBody>
        </p:sp>
        <p:sp>
          <p:nvSpPr>
            <p:cNvPr id="244" name="TextBox 243">
              <a:extLst>
                <a:ext uri="{FF2B5EF4-FFF2-40B4-BE49-F238E27FC236}">
                  <a16:creationId xmlns:a16="http://schemas.microsoft.com/office/drawing/2014/main" id="{026C4778-F96F-564F-92C4-81A147260836}"/>
                </a:ext>
              </a:extLst>
            </p:cNvPr>
            <p:cNvSpPr txBox="1"/>
            <p:nvPr/>
          </p:nvSpPr>
          <p:spPr>
            <a:xfrm>
              <a:off x="9914975" y="3826493"/>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reliable data transfer protocol</a:t>
              </a:r>
            </a:p>
          </p:txBody>
        </p:sp>
        <p:grpSp>
          <p:nvGrpSpPr>
            <p:cNvPr id="250" name="Group 249">
              <a:extLst>
                <a:ext uri="{FF2B5EF4-FFF2-40B4-BE49-F238E27FC236}">
                  <a16:creationId xmlns:a16="http://schemas.microsoft.com/office/drawing/2014/main" id="{3A5444DE-2616-4949-A343-9AB06B194D91}"/>
                </a:ext>
              </a:extLst>
            </p:cNvPr>
            <p:cNvGrpSpPr/>
            <p:nvPr/>
          </p:nvGrpSpPr>
          <p:grpSpPr>
            <a:xfrm>
              <a:off x="7535360" y="5023850"/>
              <a:ext cx="632009" cy="632009"/>
              <a:chOff x="7408198" y="4955748"/>
              <a:chExt cx="632009" cy="632009"/>
            </a:xfrm>
          </p:grpSpPr>
          <p:cxnSp>
            <p:nvCxnSpPr>
              <p:cNvPr id="247" name="Straight Connector 246">
                <a:extLst>
                  <a:ext uri="{FF2B5EF4-FFF2-40B4-BE49-F238E27FC236}">
                    <a16:creationId xmlns:a16="http://schemas.microsoft.com/office/drawing/2014/main" id="{3C799D3A-CE2A-E048-B2D1-4A59AF4A4487}"/>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94AB361-99B5-124A-BC74-926DDD1383FA}"/>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A49793A-2EFA-244E-B721-948595E86530}"/>
                </a:ext>
              </a:extLst>
            </p:cNvPr>
            <p:cNvGrpSpPr/>
            <p:nvPr/>
          </p:nvGrpSpPr>
          <p:grpSpPr>
            <a:xfrm rot="16200000">
              <a:off x="10248530" y="5019009"/>
              <a:ext cx="632009" cy="632009"/>
              <a:chOff x="7408198" y="4948974"/>
              <a:chExt cx="632009" cy="632009"/>
            </a:xfrm>
          </p:grpSpPr>
          <p:cxnSp>
            <p:nvCxnSpPr>
              <p:cNvPr id="252" name="Straight Connector 251">
                <a:extLst>
                  <a:ext uri="{FF2B5EF4-FFF2-40B4-BE49-F238E27FC236}">
                    <a16:creationId xmlns:a16="http://schemas.microsoft.com/office/drawing/2014/main" id="{E0252BA6-E2F4-EA40-A719-21D09BB00749}"/>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2B1015B-F6E9-1049-9672-7C7605BFFCB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grpSp>
        <p:nvGrpSpPr>
          <p:cNvPr id="160" name="Group 159">
            <a:extLst>
              <a:ext uri="{FF2B5EF4-FFF2-40B4-BE49-F238E27FC236}">
                <a16:creationId xmlns:a16="http://schemas.microsoft.com/office/drawing/2014/main" id="{AA406E8C-63BA-BB42-9548-F314CBF3CE0A}"/>
              </a:ext>
            </a:extLst>
          </p:cNvPr>
          <p:cNvGrpSpPr/>
          <p:nvPr/>
        </p:nvGrpSpPr>
        <p:grpSpPr>
          <a:xfrm>
            <a:off x="238849" y="1911780"/>
            <a:ext cx="5147343" cy="2073847"/>
            <a:chOff x="737513" y="2398718"/>
            <a:chExt cx="5595549" cy="2073847"/>
          </a:xfrm>
        </p:grpSpPr>
        <p:sp>
          <p:nvSpPr>
            <p:cNvPr id="161" name="Bent-Up Arrow 160">
              <a:extLst>
                <a:ext uri="{FF2B5EF4-FFF2-40B4-BE49-F238E27FC236}">
                  <a16:creationId xmlns:a16="http://schemas.microsoft.com/office/drawing/2014/main" id="{276E236E-C1A2-4743-B99F-615B0894757D}"/>
                </a:ext>
              </a:extLst>
            </p:cNvPr>
            <p:cNvSpPr/>
            <p:nvPr/>
          </p:nvSpPr>
          <p:spPr>
            <a:xfrm>
              <a:off x="4575391" y="3206649"/>
              <a:ext cx="929535" cy="419742"/>
            </a:xfrm>
            <a:prstGeom prst="bentUpArrow">
              <a:avLst>
                <a:gd name="adj1" fmla="val 7688"/>
                <a:gd name="adj2" fmla="val 18199"/>
                <a:gd name="adj3" fmla="val 201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2" name="Group 161">
              <a:extLst>
                <a:ext uri="{FF2B5EF4-FFF2-40B4-BE49-F238E27FC236}">
                  <a16:creationId xmlns:a16="http://schemas.microsoft.com/office/drawing/2014/main" id="{035F6EC9-F077-9A40-B80E-90308683035B}"/>
                </a:ext>
              </a:extLst>
            </p:cNvPr>
            <p:cNvGrpSpPr/>
            <p:nvPr/>
          </p:nvGrpSpPr>
          <p:grpSpPr>
            <a:xfrm>
              <a:off x="1442223" y="2551892"/>
              <a:ext cx="1245036" cy="593992"/>
              <a:chOff x="9852456" y="608434"/>
              <a:chExt cx="1245036" cy="593992"/>
            </a:xfrm>
          </p:grpSpPr>
          <p:sp>
            <p:nvSpPr>
              <p:cNvPr id="221" name="Oval 19">
                <a:extLst>
                  <a:ext uri="{FF2B5EF4-FFF2-40B4-BE49-F238E27FC236}">
                    <a16:creationId xmlns:a16="http://schemas.microsoft.com/office/drawing/2014/main" id="{883ACB49-E16A-9443-BF20-83102D0AC2E2}"/>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22" name="TextBox 221">
                <a:extLst>
                  <a:ext uri="{FF2B5EF4-FFF2-40B4-BE49-F238E27FC236}">
                    <a16:creationId xmlns:a16="http://schemas.microsoft.com/office/drawing/2014/main" id="{9B910D5B-F03E-EF4D-8AA8-F0CB2EF771DD}"/>
                  </a:ext>
                </a:extLst>
              </p:cNvPr>
              <p:cNvSpPr txBox="1"/>
              <p:nvPr/>
            </p:nvSpPr>
            <p:spPr>
              <a:xfrm>
                <a:off x="9935581"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163" name="Group 162">
              <a:extLst>
                <a:ext uri="{FF2B5EF4-FFF2-40B4-BE49-F238E27FC236}">
                  <a16:creationId xmlns:a16="http://schemas.microsoft.com/office/drawing/2014/main" id="{4711F2A1-3F96-204B-8D76-CA73A72D0541}"/>
                </a:ext>
              </a:extLst>
            </p:cNvPr>
            <p:cNvGrpSpPr/>
            <p:nvPr/>
          </p:nvGrpSpPr>
          <p:grpSpPr>
            <a:xfrm>
              <a:off x="2038693" y="3003923"/>
              <a:ext cx="577241" cy="307777"/>
              <a:chOff x="9950444" y="999755"/>
              <a:chExt cx="577241" cy="307777"/>
            </a:xfrm>
          </p:grpSpPr>
          <p:sp>
            <p:nvSpPr>
              <p:cNvPr id="219" name="Rectangle 218">
                <a:extLst>
                  <a:ext uri="{FF2B5EF4-FFF2-40B4-BE49-F238E27FC236}">
                    <a16:creationId xmlns:a16="http://schemas.microsoft.com/office/drawing/2014/main" id="{22B6EF49-41A6-F849-9F5D-04A31D2F40EF}"/>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159B749A-0FAF-ED4F-A42F-24ED3C9A2228}"/>
                  </a:ext>
                </a:extLst>
              </p:cNvPr>
              <p:cNvSpPr txBox="1"/>
              <p:nvPr/>
            </p:nvSpPr>
            <p:spPr>
              <a:xfrm>
                <a:off x="9950444" y="999755"/>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4" name="Group 194">
              <a:extLst>
                <a:ext uri="{FF2B5EF4-FFF2-40B4-BE49-F238E27FC236}">
                  <a16:creationId xmlns:a16="http://schemas.microsoft.com/office/drawing/2014/main" id="{0941CA1D-7B43-3641-AB83-AF3FB0147DB1}"/>
                </a:ext>
              </a:extLst>
            </p:cNvPr>
            <p:cNvGrpSpPr>
              <a:grpSpLocks/>
            </p:cNvGrpSpPr>
            <p:nvPr/>
          </p:nvGrpSpPr>
          <p:grpSpPr bwMode="auto">
            <a:xfrm>
              <a:off x="1175476" y="2432423"/>
              <a:ext cx="545509" cy="512284"/>
              <a:chOff x="-44" y="1473"/>
              <a:chExt cx="981" cy="1105"/>
            </a:xfrm>
          </p:grpSpPr>
          <p:pic>
            <p:nvPicPr>
              <p:cNvPr id="217" name="Picture 195" descr="desktop_computer_stylized_medium">
                <a:extLst>
                  <a:ext uri="{FF2B5EF4-FFF2-40B4-BE49-F238E27FC236}">
                    <a16:creationId xmlns:a16="http://schemas.microsoft.com/office/drawing/2014/main" id="{C9BAD8A3-73FD-504F-969F-7C35A5C98C6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 name="Freeform 196">
                <a:extLst>
                  <a:ext uri="{FF2B5EF4-FFF2-40B4-BE49-F238E27FC236}">
                    <a16:creationId xmlns:a16="http://schemas.microsoft.com/office/drawing/2014/main" id="{2F736748-6A6F-4A40-841E-F7357D81FD5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5" name="Group 164">
              <a:extLst>
                <a:ext uri="{FF2B5EF4-FFF2-40B4-BE49-F238E27FC236}">
                  <a16:creationId xmlns:a16="http://schemas.microsoft.com/office/drawing/2014/main" id="{19DB2C22-7DC2-E741-9E31-4D336DBD41D8}"/>
                </a:ext>
              </a:extLst>
            </p:cNvPr>
            <p:cNvGrpSpPr/>
            <p:nvPr/>
          </p:nvGrpSpPr>
          <p:grpSpPr>
            <a:xfrm>
              <a:off x="4756576" y="2530702"/>
              <a:ext cx="1245036" cy="593992"/>
              <a:chOff x="9852456" y="608434"/>
              <a:chExt cx="1245036" cy="593992"/>
            </a:xfrm>
          </p:grpSpPr>
          <p:sp>
            <p:nvSpPr>
              <p:cNvPr id="215" name="Oval 19">
                <a:extLst>
                  <a:ext uri="{FF2B5EF4-FFF2-40B4-BE49-F238E27FC236}">
                    <a16:creationId xmlns:a16="http://schemas.microsoft.com/office/drawing/2014/main" id="{6000E806-F013-C443-8B87-D5DBEFEDF8C8}"/>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16" name="TextBox 215">
                <a:extLst>
                  <a:ext uri="{FF2B5EF4-FFF2-40B4-BE49-F238E27FC236}">
                    <a16:creationId xmlns:a16="http://schemas.microsoft.com/office/drawing/2014/main" id="{2D496D32-B730-8F41-BC5C-D46F18E3C27F}"/>
                  </a:ext>
                </a:extLst>
              </p:cNvPr>
              <p:cNvSpPr txBox="1"/>
              <p:nvPr/>
            </p:nvSpPr>
            <p:spPr>
              <a:xfrm>
                <a:off x="9921965"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66" name="Group 165">
              <a:extLst>
                <a:ext uri="{FF2B5EF4-FFF2-40B4-BE49-F238E27FC236}">
                  <a16:creationId xmlns:a16="http://schemas.microsoft.com/office/drawing/2014/main" id="{EA2AE3CE-CD18-494C-A00E-4B2C61F9903E}"/>
                </a:ext>
              </a:extLst>
            </p:cNvPr>
            <p:cNvGrpSpPr/>
            <p:nvPr/>
          </p:nvGrpSpPr>
          <p:grpSpPr>
            <a:xfrm>
              <a:off x="4815705" y="3003923"/>
              <a:ext cx="577241" cy="307777"/>
              <a:chOff x="9678159" y="981583"/>
              <a:chExt cx="577241" cy="307777"/>
            </a:xfrm>
          </p:grpSpPr>
          <p:sp>
            <p:nvSpPr>
              <p:cNvPr id="213" name="Rectangle 212">
                <a:extLst>
                  <a:ext uri="{FF2B5EF4-FFF2-40B4-BE49-F238E27FC236}">
                    <a16:creationId xmlns:a16="http://schemas.microsoft.com/office/drawing/2014/main" id="{68A38E56-F1F2-8D41-B556-9B4F130EE1C0}"/>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TextBox 213">
                <a:extLst>
                  <a:ext uri="{FF2B5EF4-FFF2-40B4-BE49-F238E27FC236}">
                    <a16:creationId xmlns:a16="http://schemas.microsoft.com/office/drawing/2014/main" id="{B8FBC38B-338F-F747-943D-E7C01C7B97F9}"/>
                  </a:ext>
                </a:extLst>
              </p:cNvPr>
              <p:cNvSpPr txBox="1"/>
              <p:nvPr/>
            </p:nvSpPr>
            <p:spPr>
              <a:xfrm>
                <a:off x="9678159" y="981583"/>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7" name="Group 161">
              <a:extLst>
                <a:ext uri="{FF2B5EF4-FFF2-40B4-BE49-F238E27FC236}">
                  <a16:creationId xmlns:a16="http://schemas.microsoft.com/office/drawing/2014/main" id="{77E8EF91-AF21-9340-AC44-97C2982F9039}"/>
                </a:ext>
              </a:extLst>
            </p:cNvPr>
            <p:cNvGrpSpPr>
              <a:grpSpLocks/>
            </p:cNvGrpSpPr>
            <p:nvPr/>
          </p:nvGrpSpPr>
          <p:grpSpPr bwMode="auto">
            <a:xfrm>
              <a:off x="5854223" y="2398718"/>
              <a:ext cx="230514" cy="466725"/>
              <a:chOff x="4140" y="429"/>
              <a:chExt cx="1425" cy="2396"/>
            </a:xfrm>
          </p:grpSpPr>
          <p:sp>
            <p:nvSpPr>
              <p:cNvPr id="181" name="Freeform 162">
                <a:extLst>
                  <a:ext uri="{FF2B5EF4-FFF2-40B4-BE49-F238E27FC236}">
                    <a16:creationId xmlns:a16="http://schemas.microsoft.com/office/drawing/2014/main" id="{9E28FBA5-541A-AC4F-AE71-5951515DCF0F}"/>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Rectangle 163">
                <a:extLst>
                  <a:ext uri="{FF2B5EF4-FFF2-40B4-BE49-F238E27FC236}">
                    <a16:creationId xmlns:a16="http://schemas.microsoft.com/office/drawing/2014/main" id="{CC415C09-33EA-A142-8461-9672CCFF0F16}"/>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3" name="Freeform 164">
                <a:extLst>
                  <a:ext uri="{FF2B5EF4-FFF2-40B4-BE49-F238E27FC236}">
                    <a16:creationId xmlns:a16="http://schemas.microsoft.com/office/drawing/2014/main" id="{2A5E6FB5-B778-F24C-A601-95339A95380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Freeform 165">
                <a:extLst>
                  <a:ext uri="{FF2B5EF4-FFF2-40B4-BE49-F238E27FC236}">
                    <a16:creationId xmlns:a16="http://schemas.microsoft.com/office/drawing/2014/main" id="{70415A3C-7C91-7E46-9BA5-D62360FC3F51}"/>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Rectangle 166">
                <a:extLst>
                  <a:ext uri="{FF2B5EF4-FFF2-40B4-BE49-F238E27FC236}">
                    <a16:creationId xmlns:a16="http://schemas.microsoft.com/office/drawing/2014/main" id="{4A157385-49EC-A345-8675-63A8A4717EE4}"/>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6" name="Group 167">
                <a:extLst>
                  <a:ext uri="{FF2B5EF4-FFF2-40B4-BE49-F238E27FC236}">
                    <a16:creationId xmlns:a16="http://schemas.microsoft.com/office/drawing/2014/main" id="{1DBB8188-6E4B-DB44-A618-1833910E6891}"/>
                  </a:ext>
                </a:extLst>
              </p:cNvPr>
              <p:cNvGrpSpPr>
                <a:grpSpLocks/>
              </p:cNvGrpSpPr>
              <p:nvPr/>
            </p:nvGrpSpPr>
            <p:grpSpPr bwMode="auto">
              <a:xfrm>
                <a:off x="4749" y="668"/>
                <a:ext cx="581" cy="145"/>
                <a:chOff x="614" y="2568"/>
                <a:chExt cx="725" cy="139"/>
              </a:xfrm>
            </p:grpSpPr>
            <p:sp>
              <p:nvSpPr>
                <p:cNvPr id="211" name="AutoShape 168">
                  <a:extLst>
                    <a:ext uri="{FF2B5EF4-FFF2-40B4-BE49-F238E27FC236}">
                      <a16:creationId xmlns:a16="http://schemas.microsoft.com/office/drawing/2014/main" id="{CE1ED7B1-4BA4-A84D-9114-C8CBB4BC514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2" name="AutoShape 169">
                  <a:extLst>
                    <a:ext uri="{FF2B5EF4-FFF2-40B4-BE49-F238E27FC236}">
                      <a16:creationId xmlns:a16="http://schemas.microsoft.com/office/drawing/2014/main" id="{B7844D79-0009-B94B-8989-919CDF6A9788}"/>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7" name="Rectangle 170">
                <a:extLst>
                  <a:ext uri="{FF2B5EF4-FFF2-40B4-BE49-F238E27FC236}">
                    <a16:creationId xmlns:a16="http://schemas.microsoft.com/office/drawing/2014/main" id="{51286867-B08D-0C40-A917-0F4029DD6072}"/>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8" name="Group 171">
                <a:extLst>
                  <a:ext uri="{FF2B5EF4-FFF2-40B4-BE49-F238E27FC236}">
                    <a16:creationId xmlns:a16="http://schemas.microsoft.com/office/drawing/2014/main" id="{D9A8F55B-F86B-6649-A1E4-8F24F95BCCED}"/>
                  </a:ext>
                </a:extLst>
              </p:cNvPr>
              <p:cNvGrpSpPr>
                <a:grpSpLocks/>
              </p:cNvGrpSpPr>
              <p:nvPr/>
            </p:nvGrpSpPr>
            <p:grpSpPr bwMode="auto">
              <a:xfrm>
                <a:off x="4747" y="994"/>
                <a:ext cx="581" cy="134"/>
                <a:chOff x="614" y="2568"/>
                <a:chExt cx="725" cy="139"/>
              </a:xfrm>
            </p:grpSpPr>
            <p:sp>
              <p:nvSpPr>
                <p:cNvPr id="209" name="AutoShape 172">
                  <a:extLst>
                    <a:ext uri="{FF2B5EF4-FFF2-40B4-BE49-F238E27FC236}">
                      <a16:creationId xmlns:a16="http://schemas.microsoft.com/office/drawing/2014/main" id="{16943728-8B67-F648-BF99-75B1A2EB8B65}"/>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0" name="AutoShape 173">
                  <a:extLst>
                    <a:ext uri="{FF2B5EF4-FFF2-40B4-BE49-F238E27FC236}">
                      <a16:creationId xmlns:a16="http://schemas.microsoft.com/office/drawing/2014/main" id="{E5C59DE8-B381-7841-BEF2-A71119B6CD8F}"/>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9" name="Rectangle 174">
                <a:extLst>
                  <a:ext uri="{FF2B5EF4-FFF2-40B4-BE49-F238E27FC236}">
                    <a16:creationId xmlns:a16="http://schemas.microsoft.com/office/drawing/2014/main" id="{E2A441E4-4B95-2D4B-8D2B-A39444E730C9}"/>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75">
                <a:extLst>
                  <a:ext uri="{FF2B5EF4-FFF2-40B4-BE49-F238E27FC236}">
                    <a16:creationId xmlns:a16="http://schemas.microsoft.com/office/drawing/2014/main" id="{4C56D3D2-1E9D-9A4E-A8E6-C02F387A41EB}"/>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91" name="Group 176">
                <a:extLst>
                  <a:ext uri="{FF2B5EF4-FFF2-40B4-BE49-F238E27FC236}">
                    <a16:creationId xmlns:a16="http://schemas.microsoft.com/office/drawing/2014/main" id="{4DEFC4BF-D38C-4E4F-8FF6-784D2ECC1D20}"/>
                  </a:ext>
                </a:extLst>
              </p:cNvPr>
              <p:cNvGrpSpPr>
                <a:grpSpLocks/>
              </p:cNvGrpSpPr>
              <p:nvPr/>
            </p:nvGrpSpPr>
            <p:grpSpPr bwMode="auto">
              <a:xfrm>
                <a:off x="4735" y="1627"/>
                <a:ext cx="582" cy="151"/>
                <a:chOff x="614" y="2568"/>
                <a:chExt cx="725" cy="139"/>
              </a:xfrm>
            </p:grpSpPr>
            <p:sp>
              <p:nvSpPr>
                <p:cNvPr id="207" name="AutoShape 177">
                  <a:extLst>
                    <a:ext uri="{FF2B5EF4-FFF2-40B4-BE49-F238E27FC236}">
                      <a16:creationId xmlns:a16="http://schemas.microsoft.com/office/drawing/2014/main" id="{1E6EF7BF-0973-4748-B890-B3787B883BAA}"/>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8" name="AutoShape 178">
                  <a:extLst>
                    <a:ext uri="{FF2B5EF4-FFF2-40B4-BE49-F238E27FC236}">
                      <a16:creationId xmlns:a16="http://schemas.microsoft.com/office/drawing/2014/main" id="{E5D7BCD8-55E5-614E-8991-523BADFCB547}"/>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2" name="Freeform 179">
                <a:extLst>
                  <a:ext uri="{FF2B5EF4-FFF2-40B4-BE49-F238E27FC236}">
                    <a16:creationId xmlns:a16="http://schemas.microsoft.com/office/drawing/2014/main" id="{9D08C936-65B2-7540-81A7-902915A9F68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93" name="Group 180">
                <a:extLst>
                  <a:ext uri="{FF2B5EF4-FFF2-40B4-BE49-F238E27FC236}">
                    <a16:creationId xmlns:a16="http://schemas.microsoft.com/office/drawing/2014/main" id="{E99B1C69-E2B6-2944-ADFF-75BD1E5CCF82}"/>
                  </a:ext>
                </a:extLst>
              </p:cNvPr>
              <p:cNvGrpSpPr>
                <a:grpSpLocks/>
              </p:cNvGrpSpPr>
              <p:nvPr/>
            </p:nvGrpSpPr>
            <p:grpSpPr bwMode="auto">
              <a:xfrm>
                <a:off x="4739" y="1327"/>
                <a:ext cx="582" cy="139"/>
                <a:chOff x="614" y="2568"/>
                <a:chExt cx="725" cy="139"/>
              </a:xfrm>
            </p:grpSpPr>
            <p:sp>
              <p:nvSpPr>
                <p:cNvPr id="205" name="AutoShape 181">
                  <a:extLst>
                    <a:ext uri="{FF2B5EF4-FFF2-40B4-BE49-F238E27FC236}">
                      <a16:creationId xmlns:a16="http://schemas.microsoft.com/office/drawing/2014/main" id="{40AB9F71-EF2B-814B-9AA0-68CABE04DD9B}"/>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6" name="AutoShape 182">
                  <a:extLst>
                    <a:ext uri="{FF2B5EF4-FFF2-40B4-BE49-F238E27FC236}">
                      <a16:creationId xmlns:a16="http://schemas.microsoft.com/office/drawing/2014/main" id="{61BBD585-034C-FE44-8C4C-5732B02C9B93}"/>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4" name="Rectangle 183">
                <a:extLst>
                  <a:ext uri="{FF2B5EF4-FFF2-40B4-BE49-F238E27FC236}">
                    <a16:creationId xmlns:a16="http://schemas.microsoft.com/office/drawing/2014/main" id="{3003C525-2BE0-154F-83E7-C0B0EEC1A63C}"/>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5" name="Freeform 184">
                <a:extLst>
                  <a:ext uri="{FF2B5EF4-FFF2-40B4-BE49-F238E27FC236}">
                    <a16:creationId xmlns:a16="http://schemas.microsoft.com/office/drawing/2014/main" id="{87688AC3-3CC5-0947-8699-28651834F6F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6" name="Freeform 185">
                <a:extLst>
                  <a:ext uri="{FF2B5EF4-FFF2-40B4-BE49-F238E27FC236}">
                    <a16:creationId xmlns:a16="http://schemas.microsoft.com/office/drawing/2014/main" id="{3B30373F-530B-FF4A-A69C-611E391F9885}"/>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7" name="Oval 186">
                <a:extLst>
                  <a:ext uri="{FF2B5EF4-FFF2-40B4-BE49-F238E27FC236}">
                    <a16:creationId xmlns:a16="http://schemas.microsoft.com/office/drawing/2014/main" id="{BE74818C-974F-C344-AF1C-A571C38F7674}"/>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Freeform 187">
                <a:extLst>
                  <a:ext uri="{FF2B5EF4-FFF2-40B4-BE49-F238E27FC236}">
                    <a16:creationId xmlns:a16="http://schemas.microsoft.com/office/drawing/2014/main" id="{C9128504-5E1F-1F4A-BF9E-EFE7472C0309}"/>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9" name="AutoShape 188">
                <a:extLst>
                  <a:ext uri="{FF2B5EF4-FFF2-40B4-BE49-F238E27FC236}">
                    <a16:creationId xmlns:a16="http://schemas.microsoft.com/office/drawing/2014/main" id="{E1404165-9D6F-1942-BB52-FCC831E9A239}"/>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AutoShape 189">
                <a:extLst>
                  <a:ext uri="{FF2B5EF4-FFF2-40B4-BE49-F238E27FC236}">
                    <a16:creationId xmlns:a16="http://schemas.microsoft.com/office/drawing/2014/main" id="{7F94C469-5406-364A-84E2-47B5F8B49B4C}"/>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Oval 190">
                <a:extLst>
                  <a:ext uri="{FF2B5EF4-FFF2-40B4-BE49-F238E27FC236}">
                    <a16:creationId xmlns:a16="http://schemas.microsoft.com/office/drawing/2014/main" id="{A0E8CAFD-652A-E647-BA6D-055C853C8A16}"/>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2" name="Oval 191">
                <a:extLst>
                  <a:ext uri="{FF2B5EF4-FFF2-40B4-BE49-F238E27FC236}">
                    <a16:creationId xmlns:a16="http://schemas.microsoft.com/office/drawing/2014/main" id="{1A58DA79-10F0-C94E-9A96-4E39E4332121}"/>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03" name="Oval 192">
                <a:extLst>
                  <a:ext uri="{FF2B5EF4-FFF2-40B4-BE49-F238E27FC236}">
                    <a16:creationId xmlns:a16="http://schemas.microsoft.com/office/drawing/2014/main" id="{E5153F60-CA4E-AD46-AA61-51967FAF6727}"/>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Rectangle 193">
                <a:extLst>
                  <a:ext uri="{FF2B5EF4-FFF2-40B4-BE49-F238E27FC236}">
                    <a16:creationId xmlns:a16="http://schemas.microsoft.com/office/drawing/2014/main" id="{FDB88677-8689-BF48-AD1F-09182168736F}"/>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68" name="Group 167">
              <a:extLst>
                <a:ext uri="{FF2B5EF4-FFF2-40B4-BE49-F238E27FC236}">
                  <a16:creationId xmlns:a16="http://schemas.microsoft.com/office/drawing/2014/main" id="{EAFBA5EB-DA0C-3243-87AB-B89E8E79E894}"/>
                </a:ext>
              </a:extLst>
            </p:cNvPr>
            <p:cNvGrpSpPr/>
            <p:nvPr/>
          </p:nvGrpSpPr>
          <p:grpSpPr>
            <a:xfrm>
              <a:off x="2669417" y="3423937"/>
              <a:ext cx="2003932" cy="369332"/>
              <a:chOff x="7504363" y="3141846"/>
              <a:chExt cx="2003932" cy="369332"/>
            </a:xfrm>
          </p:grpSpPr>
          <p:grpSp>
            <p:nvGrpSpPr>
              <p:cNvPr id="175" name="Group 174">
                <a:extLst>
                  <a:ext uri="{FF2B5EF4-FFF2-40B4-BE49-F238E27FC236}">
                    <a16:creationId xmlns:a16="http://schemas.microsoft.com/office/drawing/2014/main" id="{11FC8479-D121-CF45-BE67-D2FC95EAF7B9}"/>
                  </a:ext>
                </a:extLst>
              </p:cNvPr>
              <p:cNvGrpSpPr/>
              <p:nvPr/>
            </p:nvGrpSpPr>
            <p:grpSpPr>
              <a:xfrm>
                <a:off x="7504363" y="3183676"/>
                <a:ext cx="2003932" cy="306163"/>
                <a:chOff x="1616358" y="2551230"/>
                <a:chExt cx="2141698" cy="218510"/>
              </a:xfrm>
            </p:grpSpPr>
            <p:sp>
              <p:nvSpPr>
                <p:cNvPr id="177" name="Rectangle 176">
                  <a:extLst>
                    <a:ext uri="{FF2B5EF4-FFF2-40B4-BE49-F238E27FC236}">
                      <a16:creationId xmlns:a16="http://schemas.microsoft.com/office/drawing/2014/main" id="{553693F6-B250-A94A-973B-A2B9E24D52C4}"/>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90731F76-7DB6-864C-9B95-2487D9D7B8DE}"/>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31CDAEAB-9168-0E4F-9A8E-E906655A076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34315B0F-7173-EA4C-98E3-3F4A8474AFE9}"/>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6" name="TextBox 175">
                <a:extLst>
                  <a:ext uri="{FF2B5EF4-FFF2-40B4-BE49-F238E27FC236}">
                    <a16:creationId xmlns:a16="http://schemas.microsoft.com/office/drawing/2014/main" id="{997FB701-F3E4-214A-918C-4E8D192B2BB3}"/>
                  </a:ext>
                </a:extLst>
              </p:cNvPr>
              <p:cNvSpPr txBox="1"/>
              <p:nvPr/>
            </p:nvSpPr>
            <p:spPr>
              <a:xfrm>
                <a:off x="7695752" y="3141846"/>
                <a:ext cx="16788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reliable channel</a:t>
                </a:r>
              </a:p>
            </p:txBody>
          </p:sp>
        </p:grpSp>
        <p:cxnSp>
          <p:nvCxnSpPr>
            <p:cNvPr id="169" name="Straight Connector 168">
              <a:extLst>
                <a:ext uri="{FF2B5EF4-FFF2-40B4-BE49-F238E27FC236}">
                  <a16:creationId xmlns:a16="http://schemas.microsoft.com/office/drawing/2014/main" id="{82CF18A5-E8B1-C44A-855D-BC2E13F5D131}"/>
                </a:ext>
              </a:extLst>
            </p:cNvPr>
            <p:cNvCxnSpPr>
              <a:cxnSpLocks/>
            </p:cNvCxnSpPr>
            <p:nvPr/>
          </p:nvCxnSpPr>
          <p:spPr>
            <a:xfrm>
              <a:off x="1082232"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0" name="Bent-Up Arrow 169">
              <a:extLst>
                <a:ext uri="{FF2B5EF4-FFF2-40B4-BE49-F238E27FC236}">
                  <a16:creationId xmlns:a16="http://schemas.microsoft.com/office/drawing/2014/main" id="{35B9DBBD-4E46-054F-AF2A-3048455F5FA1}"/>
                </a:ext>
              </a:extLst>
            </p:cNvPr>
            <p:cNvSpPr/>
            <p:nvPr/>
          </p:nvSpPr>
          <p:spPr>
            <a:xfrm rot="5400000">
              <a:off x="2152182" y="3067004"/>
              <a:ext cx="462111" cy="773811"/>
            </a:xfrm>
            <a:prstGeom prst="bentUpArrow">
              <a:avLst>
                <a:gd name="adj1" fmla="val 7999"/>
                <a:gd name="adj2" fmla="val 16334"/>
                <a:gd name="adj3" fmla="val 213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1" name="Straight Connector 170">
              <a:extLst>
                <a:ext uri="{FF2B5EF4-FFF2-40B4-BE49-F238E27FC236}">
                  <a16:creationId xmlns:a16="http://schemas.microsoft.com/office/drawing/2014/main" id="{CFAA8010-49E9-EB46-BD2B-D57E00E6F5CD}"/>
                </a:ext>
              </a:extLst>
            </p:cNvPr>
            <p:cNvCxnSpPr>
              <a:cxnSpLocks/>
            </p:cNvCxnSpPr>
            <p:nvPr/>
          </p:nvCxnSpPr>
          <p:spPr>
            <a:xfrm>
              <a:off x="4645151"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F1100341-F7A9-1D41-8489-9128E671B607}"/>
                </a:ext>
              </a:extLst>
            </p:cNvPr>
            <p:cNvSpPr txBox="1"/>
            <p:nvPr/>
          </p:nvSpPr>
          <p:spPr>
            <a:xfrm>
              <a:off x="737513" y="3044385"/>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3" name="TextBox 172">
              <a:extLst>
                <a:ext uri="{FF2B5EF4-FFF2-40B4-BE49-F238E27FC236}">
                  <a16:creationId xmlns:a16="http://schemas.microsoft.com/office/drawing/2014/main" id="{30DCEE24-EC49-B244-B451-278656DCCEBE}"/>
                </a:ext>
              </a:extLst>
            </p:cNvPr>
            <p:cNvSpPr txBox="1"/>
            <p:nvPr/>
          </p:nvSpPr>
          <p:spPr>
            <a:xfrm>
              <a:off x="828116" y="3272133"/>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id="{15EB50A4-0F12-A743-8A7B-907E5EE4A2F5}"/>
                </a:ext>
              </a:extLst>
            </p:cNvPr>
            <p:cNvSpPr txBox="1"/>
            <p:nvPr/>
          </p:nvSpPr>
          <p:spPr>
            <a:xfrm flipH="1">
              <a:off x="1817207" y="4010900"/>
              <a:ext cx="40256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abstraction</a:t>
              </a:r>
            </a:p>
          </p:txBody>
        </p:sp>
      </p:grpSp>
      <p:sp>
        <p:nvSpPr>
          <p:cNvPr id="8" name="Rectangle 7">
            <a:extLst>
              <a:ext uri="{FF2B5EF4-FFF2-40B4-BE49-F238E27FC236}">
                <a16:creationId xmlns:a16="http://schemas.microsoft.com/office/drawing/2014/main" id="{7A8CA74F-CA34-FE4D-BBA8-48490B128E60}"/>
              </a:ext>
            </a:extLst>
          </p:cNvPr>
          <p:cNvSpPr/>
          <p:nvPr/>
        </p:nvSpPr>
        <p:spPr>
          <a:xfrm>
            <a:off x="295893" y="1816276"/>
            <a:ext cx="5265664" cy="239460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ight Arrow 13">
            <a:extLst>
              <a:ext uri="{FF2B5EF4-FFF2-40B4-BE49-F238E27FC236}">
                <a16:creationId xmlns:a16="http://schemas.microsoft.com/office/drawing/2014/main" id="{801B4EA5-1C05-1743-AB9A-0E0C38CDA1C5}"/>
              </a:ext>
            </a:extLst>
          </p:cNvPr>
          <p:cNvSpPr/>
          <p:nvPr/>
        </p:nvSpPr>
        <p:spPr>
          <a:xfrm>
            <a:off x="5448822" y="3106456"/>
            <a:ext cx="638827" cy="1014608"/>
          </a:xfrm>
          <a:prstGeom prst="rightArrow">
            <a:avLst/>
          </a:prstGeom>
          <a:gradFill>
            <a:gsLst>
              <a:gs pos="0">
                <a:schemeClr val="accent1">
                  <a:lumMod val="5000"/>
                  <a:lumOff val="95000"/>
                </a:schemeClr>
              </a:gs>
              <a:gs pos="5600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5B614158-9985-B744-A5F2-706D5EF5D7E9}"/>
              </a:ext>
            </a:extLst>
          </p:cNvPr>
          <p:cNvSpPr/>
          <p:nvPr/>
        </p:nvSpPr>
        <p:spPr>
          <a:xfrm>
            <a:off x="6586778" y="3177152"/>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Oval 230">
            <a:extLst>
              <a:ext uri="{FF2B5EF4-FFF2-40B4-BE49-F238E27FC236}">
                <a16:creationId xmlns:a16="http://schemas.microsoft.com/office/drawing/2014/main" id="{4368BA48-D0C1-5949-880D-4FFAA26CCECD}"/>
              </a:ext>
            </a:extLst>
          </p:cNvPr>
          <p:cNvSpPr/>
          <p:nvPr/>
        </p:nvSpPr>
        <p:spPr>
          <a:xfrm>
            <a:off x="9885335" y="3174569"/>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Slide Number Placeholder 2">
            <a:extLst>
              <a:ext uri="{FF2B5EF4-FFF2-40B4-BE49-F238E27FC236}">
                <a16:creationId xmlns:a16="http://schemas.microsoft.com/office/drawing/2014/main" id="{F8B5D732-7735-9D4B-9D7A-0E2219A426F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37</a:t>
            </a:fld>
            <a:endParaRPr lang="en-US" dirty="0"/>
          </a:p>
        </p:txBody>
      </p:sp>
    </p:spTree>
    <p:extLst>
      <p:ext uri="{BB962C8B-B14F-4D97-AF65-F5344CB8AC3E}">
        <p14:creationId xmlns:p14="http://schemas.microsoft.com/office/powerpoint/2010/main" val="327558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1500"/>
                            </p:stCondLst>
                            <p:childTnLst>
                              <p:par>
                                <p:cTn id="13" presetID="9" presetClass="exit" presetSubtype="0" fill="hold" grpId="1" nodeType="afterEffect">
                                  <p:stCondLst>
                                    <p:cond delay="0"/>
                                  </p:stCondLst>
                                  <p:childTnLst>
                                    <p:animEffect transition="out" filter="dissolv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par>
                          <p:cTn id="21" fill="hold">
                            <p:stCondLst>
                              <p:cond delay="500"/>
                            </p:stCondLst>
                            <p:childTnLst>
                              <p:par>
                                <p:cTn id="22" presetID="9" presetClass="entr" presetSubtype="0" fill="hold" grpId="0" nodeType="afterEffect">
                                  <p:stCondLst>
                                    <p:cond delay="1000"/>
                                  </p:stCondLst>
                                  <p:childTnLst>
                                    <p:set>
                                      <p:cBhvr>
                                        <p:cTn id="23" dur="1" fill="hold">
                                          <p:stCondLst>
                                            <p:cond delay="0"/>
                                          </p:stCondLst>
                                        </p:cTn>
                                        <p:tgtEl>
                                          <p:spTgt spid="231"/>
                                        </p:tgtEl>
                                        <p:attrNameLst>
                                          <p:attrName>style.visibility</p:attrName>
                                        </p:attrNameLst>
                                      </p:cBhvr>
                                      <p:to>
                                        <p:strVal val="visible"/>
                                      </p:to>
                                    </p:set>
                                    <p:animEffect transition="in" filter="dissolve">
                                      <p:cBhvr>
                                        <p:cTn id="24"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3" grpId="0" animBg="1"/>
      <p:bldP spid="23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Principles of reliable </a:t>
            </a:r>
            <a:r>
              <a:rPr lang="en-US" dirty="0"/>
              <a:t>d</a:t>
            </a:r>
            <a:r>
              <a:rPr lang="en-US" sz="4400" dirty="0"/>
              <a:t>ata </a:t>
            </a:r>
            <a:r>
              <a:rPr lang="en-US" dirty="0"/>
              <a:t>t</a:t>
            </a:r>
            <a:r>
              <a:rPr lang="en-US" sz="4400" dirty="0"/>
              <a:t>ransfer </a:t>
            </a:r>
          </a:p>
        </p:txBody>
      </p:sp>
      <p:grpSp>
        <p:nvGrpSpPr>
          <p:cNvPr id="9" name="Group 8">
            <a:extLst>
              <a:ext uri="{FF2B5EF4-FFF2-40B4-BE49-F238E27FC236}">
                <a16:creationId xmlns:a16="http://schemas.microsoft.com/office/drawing/2014/main" id="{C7D89CDE-A98B-A64B-A840-9A38508B9B43}"/>
              </a:ext>
            </a:extLst>
          </p:cNvPr>
          <p:cNvGrpSpPr/>
          <p:nvPr/>
        </p:nvGrpSpPr>
        <p:grpSpPr>
          <a:xfrm>
            <a:off x="6226081" y="1900904"/>
            <a:ext cx="5598584" cy="4095684"/>
            <a:chOff x="6226081" y="2364366"/>
            <a:chExt cx="5598584" cy="4095684"/>
          </a:xfrm>
        </p:grpSpPr>
        <p:grpSp>
          <p:nvGrpSpPr>
            <p:cNvPr id="98" name="Group 97">
              <a:extLst>
                <a:ext uri="{FF2B5EF4-FFF2-40B4-BE49-F238E27FC236}">
                  <a16:creationId xmlns:a16="http://schemas.microsoft.com/office/drawing/2014/main" id="{6F69B15D-5882-BD4E-83B7-5C85A253A430}"/>
                </a:ext>
              </a:extLst>
            </p:cNvPr>
            <p:cNvGrpSpPr/>
            <p:nvPr/>
          </p:nvGrpSpPr>
          <p:grpSpPr>
            <a:xfrm>
              <a:off x="6944646" y="2545250"/>
              <a:ext cx="1245036" cy="593992"/>
              <a:chOff x="9852456" y="608434"/>
              <a:chExt cx="1245036" cy="593992"/>
            </a:xfrm>
          </p:grpSpPr>
          <p:sp>
            <p:nvSpPr>
              <p:cNvPr id="157" name="Oval 19">
                <a:extLst>
                  <a:ext uri="{FF2B5EF4-FFF2-40B4-BE49-F238E27FC236}">
                    <a16:creationId xmlns:a16="http://schemas.microsoft.com/office/drawing/2014/main" id="{056D9101-B295-BE4A-9002-B9C75319D4B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8" name="TextBox 157">
                <a:extLst>
                  <a:ext uri="{FF2B5EF4-FFF2-40B4-BE49-F238E27FC236}">
                    <a16:creationId xmlns:a16="http://schemas.microsoft.com/office/drawing/2014/main" id="{B98075D5-1094-EA42-8C93-9C2D954BC12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99" name="Group 98">
              <a:extLst>
                <a:ext uri="{FF2B5EF4-FFF2-40B4-BE49-F238E27FC236}">
                  <a16:creationId xmlns:a16="http://schemas.microsoft.com/office/drawing/2014/main" id="{5402A96E-C536-5E4C-BB36-5F57DDFFE613}"/>
                </a:ext>
              </a:extLst>
            </p:cNvPr>
            <p:cNvGrpSpPr/>
            <p:nvPr/>
          </p:nvGrpSpPr>
          <p:grpSpPr>
            <a:xfrm>
              <a:off x="7541116" y="2997281"/>
              <a:ext cx="577241" cy="338554"/>
              <a:chOff x="9950444" y="999755"/>
              <a:chExt cx="577241" cy="338554"/>
            </a:xfrm>
          </p:grpSpPr>
          <p:sp>
            <p:nvSpPr>
              <p:cNvPr id="155" name="Rectangle 154">
                <a:extLst>
                  <a:ext uri="{FF2B5EF4-FFF2-40B4-BE49-F238E27FC236}">
                    <a16:creationId xmlns:a16="http://schemas.microsoft.com/office/drawing/2014/main" id="{0D3BE65A-11E7-ED41-B532-DDED3A87485C}"/>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5315891-C43B-4E47-AA7C-98881DCEDB55}"/>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0" name="Group 194">
              <a:extLst>
                <a:ext uri="{FF2B5EF4-FFF2-40B4-BE49-F238E27FC236}">
                  <a16:creationId xmlns:a16="http://schemas.microsoft.com/office/drawing/2014/main" id="{54168ABB-31DA-FD4E-B361-85C3C0971BE8}"/>
                </a:ext>
              </a:extLst>
            </p:cNvPr>
            <p:cNvGrpSpPr>
              <a:grpSpLocks/>
            </p:cNvGrpSpPr>
            <p:nvPr/>
          </p:nvGrpSpPr>
          <p:grpSpPr bwMode="auto">
            <a:xfrm>
              <a:off x="6677899" y="2425781"/>
              <a:ext cx="545509" cy="512284"/>
              <a:chOff x="-44" y="1473"/>
              <a:chExt cx="981" cy="1105"/>
            </a:xfrm>
          </p:grpSpPr>
          <p:pic>
            <p:nvPicPr>
              <p:cNvPr id="153" name="Picture 195" descr="desktop_computer_stylized_medium">
                <a:extLst>
                  <a:ext uri="{FF2B5EF4-FFF2-40B4-BE49-F238E27FC236}">
                    <a16:creationId xmlns:a16="http://schemas.microsoft.com/office/drawing/2014/main" id="{272E925C-57A6-144C-A625-180C395BBE2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96">
                <a:extLst>
                  <a:ext uri="{FF2B5EF4-FFF2-40B4-BE49-F238E27FC236}">
                    <a16:creationId xmlns:a16="http://schemas.microsoft.com/office/drawing/2014/main" id="{5E936CF8-605C-F948-973D-474011FE90E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1" name="Group 100">
              <a:extLst>
                <a:ext uri="{FF2B5EF4-FFF2-40B4-BE49-F238E27FC236}">
                  <a16:creationId xmlns:a16="http://schemas.microsoft.com/office/drawing/2014/main" id="{94E6CD2B-9DBD-9847-AE43-1F20A9F4B7A7}"/>
                </a:ext>
              </a:extLst>
            </p:cNvPr>
            <p:cNvGrpSpPr/>
            <p:nvPr/>
          </p:nvGrpSpPr>
          <p:grpSpPr>
            <a:xfrm>
              <a:off x="10189724" y="2496350"/>
              <a:ext cx="1245036" cy="593992"/>
              <a:chOff x="9852456" y="608434"/>
              <a:chExt cx="1245036" cy="593992"/>
            </a:xfrm>
          </p:grpSpPr>
          <p:sp>
            <p:nvSpPr>
              <p:cNvPr id="151" name="Oval 19">
                <a:extLst>
                  <a:ext uri="{FF2B5EF4-FFF2-40B4-BE49-F238E27FC236}">
                    <a16:creationId xmlns:a16="http://schemas.microsoft.com/office/drawing/2014/main" id="{65C8DA48-6ECB-6D4D-80B9-2E7231D021E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2" name="TextBox 151">
                <a:extLst>
                  <a:ext uri="{FF2B5EF4-FFF2-40B4-BE49-F238E27FC236}">
                    <a16:creationId xmlns:a16="http://schemas.microsoft.com/office/drawing/2014/main" id="{F98362D2-A31F-1547-A061-D0BD0AD53B6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02" name="Group 101">
              <a:extLst>
                <a:ext uri="{FF2B5EF4-FFF2-40B4-BE49-F238E27FC236}">
                  <a16:creationId xmlns:a16="http://schemas.microsoft.com/office/drawing/2014/main" id="{E2053A92-714B-3A4D-BA72-E2002B5EB226}"/>
                </a:ext>
              </a:extLst>
            </p:cNvPr>
            <p:cNvGrpSpPr/>
            <p:nvPr/>
          </p:nvGrpSpPr>
          <p:grpSpPr>
            <a:xfrm>
              <a:off x="10248853" y="2969571"/>
              <a:ext cx="577241" cy="338554"/>
              <a:chOff x="9678159" y="981583"/>
              <a:chExt cx="577241" cy="338554"/>
            </a:xfrm>
          </p:grpSpPr>
          <p:sp>
            <p:nvSpPr>
              <p:cNvPr id="149" name="Rectangle 148">
                <a:extLst>
                  <a:ext uri="{FF2B5EF4-FFF2-40B4-BE49-F238E27FC236}">
                    <a16:creationId xmlns:a16="http://schemas.microsoft.com/office/drawing/2014/main" id="{87AF5445-F895-274D-B4CA-4B559C14920A}"/>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405D7A89-0963-7D45-9872-8A6C26AFF4EB}"/>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161">
              <a:extLst>
                <a:ext uri="{FF2B5EF4-FFF2-40B4-BE49-F238E27FC236}">
                  <a16:creationId xmlns:a16="http://schemas.microsoft.com/office/drawing/2014/main" id="{72242579-6133-6C4E-BF67-26CF5BCBECC7}"/>
                </a:ext>
              </a:extLst>
            </p:cNvPr>
            <p:cNvGrpSpPr>
              <a:grpSpLocks/>
            </p:cNvGrpSpPr>
            <p:nvPr/>
          </p:nvGrpSpPr>
          <p:grpSpPr bwMode="auto">
            <a:xfrm>
              <a:off x="11287371" y="2364366"/>
              <a:ext cx="230514" cy="466725"/>
              <a:chOff x="4140" y="429"/>
              <a:chExt cx="1425" cy="2396"/>
            </a:xfrm>
          </p:grpSpPr>
          <p:sp>
            <p:nvSpPr>
              <p:cNvPr id="117" name="Freeform 162">
                <a:extLst>
                  <a:ext uri="{FF2B5EF4-FFF2-40B4-BE49-F238E27FC236}">
                    <a16:creationId xmlns:a16="http://schemas.microsoft.com/office/drawing/2014/main" id="{508C64E2-5C75-8B42-912F-0F4DAB5E11F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8" name="Rectangle 163">
                <a:extLst>
                  <a:ext uri="{FF2B5EF4-FFF2-40B4-BE49-F238E27FC236}">
                    <a16:creationId xmlns:a16="http://schemas.microsoft.com/office/drawing/2014/main" id="{1F2031F6-89EC-AD4C-B442-1E0A3C270EA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Freeform 164">
                <a:extLst>
                  <a:ext uri="{FF2B5EF4-FFF2-40B4-BE49-F238E27FC236}">
                    <a16:creationId xmlns:a16="http://schemas.microsoft.com/office/drawing/2014/main" id="{0BA0DD87-2FD6-244B-82C8-88C2D0A5833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0" name="Freeform 165">
                <a:extLst>
                  <a:ext uri="{FF2B5EF4-FFF2-40B4-BE49-F238E27FC236}">
                    <a16:creationId xmlns:a16="http://schemas.microsoft.com/office/drawing/2014/main" id="{7207167F-9D03-3F47-8166-127D9E26F05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1" name="Rectangle 166">
                <a:extLst>
                  <a:ext uri="{FF2B5EF4-FFF2-40B4-BE49-F238E27FC236}">
                    <a16:creationId xmlns:a16="http://schemas.microsoft.com/office/drawing/2014/main" id="{D8ACE697-B009-5441-8959-DAC8BF3B1CB8}"/>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2" name="Group 167">
                <a:extLst>
                  <a:ext uri="{FF2B5EF4-FFF2-40B4-BE49-F238E27FC236}">
                    <a16:creationId xmlns:a16="http://schemas.microsoft.com/office/drawing/2014/main" id="{AFAFE92F-768B-0E40-8189-F135D4962862}"/>
                  </a:ext>
                </a:extLst>
              </p:cNvPr>
              <p:cNvGrpSpPr>
                <a:grpSpLocks/>
              </p:cNvGrpSpPr>
              <p:nvPr/>
            </p:nvGrpSpPr>
            <p:grpSpPr bwMode="auto">
              <a:xfrm>
                <a:off x="4749" y="668"/>
                <a:ext cx="581" cy="145"/>
                <a:chOff x="614" y="2568"/>
                <a:chExt cx="725" cy="139"/>
              </a:xfrm>
            </p:grpSpPr>
            <p:sp>
              <p:nvSpPr>
                <p:cNvPr id="147" name="AutoShape 168">
                  <a:extLst>
                    <a:ext uri="{FF2B5EF4-FFF2-40B4-BE49-F238E27FC236}">
                      <a16:creationId xmlns:a16="http://schemas.microsoft.com/office/drawing/2014/main" id="{6617210C-BFB6-0D4D-B38A-5E9106661AF0}"/>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AutoShape 169">
                  <a:extLst>
                    <a:ext uri="{FF2B5EF4-FFF2-40B4-BE49-F238E27FC236}">
                      <a16:creationId xmlns:a16="http://schemas.microsoft.com/office/drawing/2014/main" id="{5EE6018A-C9AA-184F-B7ED-42AFC16D772E}"/>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3" name="Rectangle 170">
                <a:extLst>
                  <a:ext uri="{FF2B5EF4-FFF2-40B4-BE49-F238E27FC236}">
                    <a16:creationId xmlns:a16="http://schemas.microsoft.com/office/drawing/2014/main" id="{F82DB15E-18D1-4A4D-80D4-EAB41BA5033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4" name="Group 171">
                <a:extLst>
                  <a:ext uri="{FF2B5EF4-FFF2-40B4-BE49-F238E27FC236}">
                    <a16:creationId xmlns:a16="http://schemas.microsoft.com/office/drawing/2014/main" id="{52997F44-9E26-5F46-914A-DD4ADC8770B4}"/>
                  </a:ext>
                </a:extLst>
              </p:cNvPr>
              <p:cNvGrpSpPr>
                <a:grpSpLocks/>
              </p:cNvGrpSpPr>
              <p:nvPr/>
            </p:nvGrpSpPr>
            <p:grpSpPr bwMode="auto">
              <a:xfrm>
                <a:off x="4747" y="994"/>
                <a:ext cx="581" cy="134"/>
                <a:chOff x="614" y="2568"/>
                <a:chExt cx="725" cy="139"/>
              </a:xfrm>
            </p:grpSpPr>
            <p:sp>
              <p:nvSpPr>
                <p:cNvPr id="145" name="AutoShape 172">
                  <a:extLst>
                    <a:ext uri="{FF2B5EF4-FFF2-40B4-BE49-F238E27FC236}">
                      <a16:creationId xmlns:a16="http://schemas.microsoft.com/office/drawing/2014/main" id="{7DD2F60B-01B7-A848-9111-DBA2C17DC6C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AutoShape 173">
                  <a:extLst>
                    <a:ext uri="{FF2B5EF4-FFF2-40B4-BE49-F238E27FC236}">
                      <a16:creationId xmlns:a16="http://schemas.microsoft.com/office/drawing/2014/main" id="{399E173F-3471-434E-8657-60AF028897C5}"/>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5" name="Rectangle 174">
                <a:extLst>
                  <a:ext uri="{FF2B5EF4-FFF2-40B4-BE49-F238E27FC236}">
                    <a16:creationId xmlns:a16="http://schemas.microsoft.com/office/drawing/2014/main" id="{CC1F5612-3C85-EF42-8C7F-34C5C7ED07E7}"/>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175">
                <a:extLst>
                  <a:ext uri="{FF2B5EF4-FFF2-40B4-BE49-F238E27FC236}">
                    <a16:creationId xmlns:a16="http://schemas.microsoft.com/office/drawing/2014/main" id="{608F68F9-0FC6-8540-8955-44F7FC3BA2D3}"/>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176">
                <a:extLst>
                  <a:ext uri="{FF2B5EF4-FFF2-40B4-BE49-F238E27FC236}">
                    <a16:creationId xmlns:a16="http://schemas.microsoft.com/office/drawing/2014/main" id="{ECCEFB02-32C8-8940-8A0B-AB56D987ACE8}"/>
                  </a:ext>
                </a:extLst>
              </p:cNvPr>
              <p:cNvGrpSpPr>
                <a:grpSpLocks/>
              </p:cNvGrpSpPr>
              <p:nvPr/>
            </p:nvGrpSpPr>
            <p:grpSpPr bwMode="auto">
              <a:xfrm>
                <a:off x="4735" y="1627"/>
                <a:ext cx="582" cy="151"/>
                <a:chOff x="614" y="2568"/>
                <a:chExt cx="725" cy="139"/>
              </a:xfrm>
            </p:grpSpPr>
            <p:sp>
              <p:nvSpPr>
                <p:cNvPr id="143" name="AutoShape 177">
                  <a:extLst>
                    <a:ext uri="{FF2B5EF4-FFF2-40B4-BE49-F238E27FC236}">
                      <a16:creationId xmlns:a16="http://schemas.microsoft.com/office/drawing/2014/main" id="{9748E381-A81E-B241-A522-B9A17C2A8B39}"/>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AutoShape 178">
                  <a:extLst>
                    <a:ext uri="{FF2B5EF4-FFF2-40B4-BE49-F238E27FC236}">
                      <a16:creationId xmlns:a16="http://schemas.microsoft.com/office/drawing/2014/main" id="{3E8CC9C2-8373-D54C-873D-9F47F61D751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8" name="Freeform 179">
                <a:extLst>
                  <a:ext uri="{FF2B5EF4-FFF2-40B4-BE49-F238E27FC236}">
                    <a16:creationId xmlns:a16="http://schemas.microsoft.com/office/drawing/2014/main" id="{3AFA0A16-38BD-F347-95DC-13669F1BC2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9" name="Group 180">
                <a:extLst>
                  <a:ext uri="{FF2B5EF4-FFF2-40B4-BE49-F238E27FC236}">
                    <a16:creationId xmlns:a16="http://schemas.microsoft.com/office/drawing/2014/main" id="{3CE589A0-5A73-794D-ABC2-A1B10BB78C09}"/>
                  </a:ext>
                </a:extLst>
              </p:cNvPr>
              <p:cNvGrpSpPr>
                <a:grpSpLocks/>
              </p:cNvGrpSpPr>
              <p:nvPr/>
            </p:nvGrpSpPr>
            <p:grpSpPr bwMode="auto">
              <a:xfrm>
                <a:off x="4739" y="1327"/>
                <a:ext cx="582" cy="139"/>
                <a:chOff x="614" y="2568"/>
                <a:chExt cx="725" cy="139"/>
              </a:xfrm>
            </p:grpSpPr>
            <p:sp>
              <p:nvSpPr>
                <p:cNvPr id="141" name="AutoShape 181">
                  <a:extLst>
                    <a:ext uri="{FF2B5EF4-FFF2-40B4-BE49-F238E27FC236}">
                      <a16:creationId xmlns:a16="http://schemas.microsoft.com/office/drawing/2014/main" id="{89FB1F6B-6C98-F24F-A895-DC97628788D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AutoShape 182">
                  <a:extLst>
                    <a:ext uri="{FF2B5EF4-FFF2-40B4-BE49-F238E27FC236}">
                      <a16:creationId xmlns:a16="http://schemas.microsoft.com/office/drawing/2014/main" id="{A55EACC1-1331-7842-9049-9FB02F3B1F27}"/>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Rectangle 183">
                <a:extLst>
                  <a:ext uri="{FF2B5EF4-FFF2-40B4-BE49-F238E27FC236}">
                    <a16:creationId xmlns:a16="http://schemas.microsoft.com/office/drawing/2014/main" id="{46F63067-A332-D94A-A7BC-02C7CEAE0C38}"/>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Freeform 184">
                <a:extLst>
                  <a:ext uri="{FF2B5EF4-FFF2-40B4-BE49-F238E27FC236}">
                    <a16:creationId xmlns:a16="http://schemas.microsoft.com/office/drawing/2014/main" id="{359C02C4-AE3C-424E-88A6-A84CCF30229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2" name="Freeform 185">
                <a:extLst>
                  <a:ext uri="{FF2B5EF4-FFF2-40B4-BE49-F238E27FC236}">
                    <a16:creationId xmlns:a16="http://schemas.microsoft.com/office/drawing/2014/main" id="{1CC2B8AD-B212-0745-A970-E79786EB0CD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Oval 186">
                <a:extLst>
                  <a:ext uri="{FF2B5EF4-FFF2-40B4-BE49-F238E27FC236}">
                    <a16:creationId xmlns:a16="http://schemas.microsoft.com/office/drawing/2014/main" id="{5D94AEF0-68E4-7046-B0ED-DCCE63C2396F}"/>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Freeform 187">
                <a:extLst>
                  <a:ext uri="{FF2B5EF4-FFF2-40B4-BE49-F238E27FC236}">
                    <a16:creationId xmlns:a16="http://schemas.microsoft.com/office/drawing/2014/main" id="{C6292415-0292-8D4A-AB56-DF120D9C193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5" name="AutoShape 188">
                <a:extLst>
                  <a:ext uri="{FF2B5EF4-FFF2-40B4-BE49-F238E27FC236}">
                    <a16:creationId xmlns:a16="http://schemas.microsoft.com/office/drawing/2014/main" id="{412209D6-3554-F94F-B517-9F6DB7F4931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AutoShape 189">
                <a:extLst>
                  <a:ext uri="{FF2B5EF4-FFF2-40B4-BE49-F238E27FC236}">
                    <a16:creationId xmlns:a16="http://schemas.microsoft.com/office/drawing/2014/main" id="{C870F13A-A9EC-F445-8D64-37F050C0AC07}"/>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Oval 190">
                <a:extLst>
                  <a:ext uri="{FF2B5EF4-FFF2-40B4-BE49-F238E27FC236}">
                    <a16:creationId xmlns:a16="http://schemas.microsoft.com/office/drawing/2014/main" id="{A39E8A5C-F61E-744E-836D-41A7361D6DC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Oval 191">
                <a:extLst>
                  <a:ext uri="{FF2B5EF4-FFF2-40B4-BE49-F238E27FC236}">
                    <a16:creationId xmlns:a16="http://schemas.microsoft.com/office/drawing/2014/main" id="{9B90C8D9-94E0-5945-8363-EDFE59BB315C}"/>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39" name="Oval 192">
                <a:extLst>
                  <a:ext uri="{FF2B5EF4-FFF2-40B4-BE49-F238E27FC236}">
                    <a16:creationId xmlns:a16="http://schemas.microsoft.com/office/drawing/2014/main" id="{DE44202E-E28C-0E4D-8741-6A031871E8E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Rectangle 193">
                <a:extLst>
                  <a:ext uri="{FF2B5EF4-FFF2-40B4-BE49-F238E27FC236}">
                    <a16:creationId xmlns:a16="http://schemas.microsoft.com/office/drawing/2014/main" id="{D8BFBA71-4557-6B46-A05C-92CAEC49ECC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5" name="Straight Connector 104">
              <a:extLst>
                <a:ext uri="{FF2B5EF4-FFF2-40B4-BE49-F238E27FC236}">
                  <a16:creationId xmlns:a16="http://schemas.microsoft.com/office/drawing/2014/main" id="{11F9B693-3039-7842-B826-C79453DC74BC}"/>
                </a:ext>
              </a:extLst>
            </p:cNvPr>
            <p:cNvCxnSpPr>
              <a:cxnSpLocks/>
            </p:cNvCxnSpPr>
            <p:nvPr/>
          </p:nvCxnSpPr>
          <p:spPr>
            <a:xfrm>
              <a:off x="6584655" y="33189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2E3D64B-7462-DF45-A72D-0EEE887E1FC6}"/>
                </a:ext>
              </a:extLst>
            </p:cNvPr>
            <p:cNvCxnSpPr>
              <a:cxnSpLocks/>
            </p:cNvCxnSpPr>
            <p:nvPr/>
          </p:nvCxnSpPr>
          <p:spPr>
            <a:xfrm>
              <a:off x="10078299" y="329119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E0A94F7F-9401-4C4F-80C6-4F0C25C18F5C}"/>
                </a:ext>
              </a:extLst>
            </p:cNvPr>
            <p:cNvSpPr txBox="1"/>
            <p:nvPr/>
          </p:nvSpPr>
          <p:spPr>
            <a:xfrm>
              <a:off x="6226081" y="3037743"/>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28F3F5F7-78A1-3C45-AC73-9F2A188FD37C}"/>
                </a:ext>
              </a:extLst>
            </p:cNvPr>
            <p:cNvSpPr txBox="1"/>
            <p:nvPr/>
          </p:nvSpPr>
          <p:spPr>
            <a:xfrm>
              <a:off x="6344394" y="3265491"/>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3D73C66D-8F36-5E4B-BBC6-B804471BAAF5}"/>
                </a:ext>
              </a:extLst>
            </p:cNvPr>
            <p:cNvSpPr txBox="1"/>
            <p:nvPr/>
          </p:nvSpPr>
          <p:spPr>
            <a:xfrm flipH="1">
              <a:off x="7109034" y="5998385"/>
              <a:ext cx="4657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srgbClr val="C00000"/>
                  </a:solidFill>
                  <a:effectLst/>
                  <a:uLnTx/>
                  <a:uFillTx/>
                  <a:latin typeface="Calibri" panose="020F0502020204030204"/>
                  <a:ea typeface="+mn-ea"/>
                  <a:cs typeface="+mn-cs"/>
                </a:rPr>
                <a:t>implementation</a:t>
              </a:r>
            </a:p>
          </p:txBody>
        </p:sp>
        <p:grpSp>
          <p:nvGrpSpPr>
            <p:cNvPr id="233" name="Group 232">
              <a:extLst>
                <a:ext uri="{FF2B5EF4-FFF2-40B4-BE49-F238E27FC236}">
                  <a16:creationId xmlns:a16="http://schemas.microsoft.com/office/drawing/2014/main" id="{0D04F411-4AAF-BC49-BC7A-363692477E93}"/>
                </a:ext>
              </a:extLst>
            </p:cNvPr>
            <p:cNvGrpSpPr/>
            <p:nvPr/>
          </p:nvGrpSpPr>
          <p:grpSpPr>
            <a:xfrm>
              <a:off x="6573835" y="5301907"/>
              <a:ext cx="5250830" cy="481581"/>
              <a:chOff x="6737055" y="3471301"/>
              <a:chExt cx="5250830" cy="481581"/>
            </a:xfrm>
          </p:grpSpPr>
          <p:grpSp>
            <p:nvGrpSpPr>
              <p:cNvPr id="223" name="Group 222">
                <a:extLst>
                  <a:ext uri="{FF2B5EF4-FFF2-40B4-BE49-F238E27FC236}">
                    <a16:creationId xmlns:a16="http://schemas.microsoft.com/office/drawing/2014/main" id="{C5146927-C3B8-DF48-9CFC-4B18E58EBBED}"/>
                  </a:ext>
                </a:extLst>
              </p:cNvPr>
              <p:cNvGrpSpPr/>
              <p:nvPr/>
            </p:nvGrpSpPr>
            <p:grpSpPr>
              <a:xfrm>
                <a:off x="8324240" y="3583550"/>
                <a:ext cx="2044628" cy="369332"/>
                <a:chOff x="7504363" y="3155701"/>
                <a:chExt cx="2044628" cy="369332"/>
              </a:xfrm>
            </p:grpSpPr>
            <p:grpSp>
              <p:nvGrpSpPr>
                <p:cNvPr id="224" name="Group 223">
                  <a:extLst>
                    <a:ext uri="{FF2B5EF4-FFF2-40B4-BE49-F238E27FC236}">
                      <a16:creationId xmlns:a16="http://schemas.microsoft.com/office/drawing/2014/main" id="{36331F64-A8EF-C84E-B30D-A7547D452764}"/>
                    </a:ext>
                  </a:extLst>
                </p:cNvPr>
                <p:cNvGrpSpPr/>
                <p:nvPr/>
              </p:nvGrpSpPr>
              <p:grpSpPr>
                <a:xfrm>
                  <a:off x="7504363" y="3183676"/>
                  <a:ext cx="2003932" cy="306163"/>
                  <a:chOff x="1616358" y="2551230"/>
                  <a:chExt cx="2141698" cy="218510"/>
                </a:xfrm>
              </p:grpSpPr>
              <p:sp>
                <p:nvSpPr>
                  <p:cNvPr id="226" name="Rectangle 225">
                    <a:extLst>
                      <a:ext uri="{FF2B5EF4-FFF2-40B4-BE49-F238E27FC236}">
                        <a16:creationId xmlns:a16="http://schemas.microsoft.com/office/drawing/2014/main" id="{A58BC41B-0FE4-7548-8B41-7D58F1B562DA}"/>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02FB0512-C154-9E47-9EBA-D924E2099BE6}"/>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C63F6E63-7445-F243-9368-2132BE86292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E8FCEBF-7EAA-0647-A2EA-4FF2A92ADD8C}"/>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xtBox 224">
                  <a:extLst>
                    <a:ext uri="{FF2B5EF4-FFF2-40B4-BE49-F238E27FC236}">
                      <a16:creationId xmlns:a16="http://schemas.microsoft.com/office/drawing/2014/main" id="{68623763-0736-1640-9198-34E20A0A095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unreliable channel</a:t>
                  </a:r>
                </a:p>
              </p:txBody>
            </p:sp>
          </p:grpSp>
          <p:cxnSp>
            <p:nvCxnSpPr>
              <p:cNvPr id="230" name="Straight Connector 229">
                <a:extLst>
                  <a:ext uri="{FF2B5EF4-FFF2-40B4-BE49-F238E27FC236}">
                    <a16:creationId xmlns:a16="http://schemas.microsoft.com/office/drawing/2014/main" id="{DBEEB1A6-0E73-AB48-B495-F487B566C625}"/>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7BF7B94-FA7B-2246-B803-641BA21FAD78}"/>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AEB73EE5-0075-EE47-B5CC-61EAD4F66FC9}"/>
                </a:ext>
              </a:extLst>
            </p:cNvPr>
            <p:cNvSpPr txBox="1"/>
            <p:nvPr/>
          </p:nvSpPr>
          <p:spPr>
            <a:xfrm>
              <a:off x="6413644" y="5279980"/>
              <a:ext cx="794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6021091A-40C7-3E48-A368-62B168C379FE}"/>
                </a:ext>
              </a:extLst>
            </p:cNvPr>
            <p:cNvSpPr txBox="1"/>
            <p:nvPr/>
          </p:nvSpPr>
          <p:spPr>
            <a:xfrm>
              <a:off x="6358993" y="5023850"/>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37" name="Straight Arrow Connector 236">
              <a:extLst>
                <a:ext uri="{FF2B5EF4-FFF2-40B4-BE49-F238E27FC236}">
                  <a16:creationId xmlns:a16="http://schemas.microsoft.com/office/drawing/2014/main" id="{05D4C2CD-9395-C64F-91D1-D32BF3685F81}"/>
                </a:ext>
              </a:extLst>
            </p:cNvPr>
            <p:cNvCxnSpPr>
              <a:cxnSpLocks/>
            </p:cNvCxnSpPr>
            <p:nvPr/>
          </p:nvCxnSpPr>
          <p:spPr>
            <a:xfrm>
              <a:off x="7532988" y="3216212"/>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7F37CC4-8A14-554D-96BA-B69174DD341C}"/>
                </a:ext>
              </a:extLst>
            </p:cNvPr>
            <p:cNvCxnSpPr>
              <a:cxnSpLocks/>
            </p:cNvCxnSpPr>
            <p:nvPr/>
          </p:nvCxnSpPr>
          <p:spPr>
            <a:xfrm flipV="1">
              <a:off x="10867079" y="3152635"/>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14248C8-665E-0640-BFD4-2689CB960EDD}"/>
                </a:ext>
              </a:extLst>
            </p:cNvPr>
            <p:cNvSpPr txBox="1"/>
            <p:nvPr/>
          </p:nvSpPr>
          <p:spPr>
            <a:xfrm>
              <a:off x="6584496" y="3824138"/>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sender-side of</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reliable data transfer protocol</a:t>
              </a:r>
            </a:p>
          </p:txBody>
        </p:sp>
        <p:sp>
          <p:nvSpPr>
            <p:cNvPr id="244" name="TextBox 243">
              <a:extLst>
                <a:ext uri="{FF2B5EF4-FFF2-40B4-BE49-F238E27FC236}">
                  <a16:creationId xmlns:a16="http://schemas.microsoft.com/office/drawing/2014/main" id="{026C4778-F96F-564F-92C4-81A147260836}"/>
                </a:ext>
              </a:extLst>
            </p:cNvPr>
            <p:cNvSpPr txBox="1"/>
            <p:nvPr/>
          </p:nvSpPr>
          <p:spPr>
            <a:xfrm>
              <a:off x="9914975" y="3826493"/>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reliable data transfer protocol</a:t>
              </a:r>
            </a:p>
          </p:txBody>
        </p:sp>
        <p:grpSp>
          <p:nvGrpSpPr>
            <p:cNvPr id="250" name="Group 249">
              <a:extLst>
                <a:ext uri="{FF2B5EF4-FFF2-40B4-BE49-F238E27FC236}">
                  <a16:creationId xmlns:a16="http://schemas.microsoft.com/office/drawing/2014/main" id="{3A5444DE-2616-4949-A343-9AB06B194D91}"/>
                </a:ext>
              </a:extLst>
            </p:cNvPr>
            <p:cNvGrpSpPr/>
            <p:nvPr/>
          </p:nvGrpSpPr>
          <p:grpSpPr>
            <a:xfrm>
              <a:off x="7535360" y="5023850"/>
              <a:ext cx="632009" cy="632009"/>
              <a:chOff x="7408198" y="4955748"/>
              <a:chExt cx="632009" cy="632009"/>
            </a:xfrm>
          </p:grpSpPr>
          <p:cxnSp>
            <p:nvCxnSpPr>
              <p:cNvPr id="247" name="Straight Connector 246">
                <a:extLst>
                  <a:ext uri="{FF2B5EF4-FFF2-40B4-BE49-F238E27FC236}">
                    <a16:creationId xmlns:a16="http://schemas.microsoft.com/office/drawing/2014/main" id="{3C799D3A-CE2A-E048-B2D1-4A59AF4A4487}"/>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94AB361-99B5-124A-BC74-926DDD1383FA}"/>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A49793A-2EFA-244E-B721-948595E86530}"/>
                </a:ext>
              </a:extLst>
            </p:cNvPr>
            <p:cNvGrpSpPr/>
            <p:nvPr/>
          </p:nvGrpSpPr>
          <p:grpSpPr>
            <a:xfrm rot="16200000">
              <a:off x="10248530" y="5019009"/>
              <a:ext cx="632009" cy="632009"/>
              <a:chOff x="7408198" y="4948974"/>
              <a:chExt cx="632009" cy="632009"/>
            </a:xfrm>
          </p:grpSpPr>
          <p:cxnSp>
            <p:nvCxnSpPr>
              <p:cNvPr id="252" name="Straight Connector 251">
                <a:extLst>
                  <a:ext uri="{FF2B5EF4-FFF2-40B4-BE49-F238E27FC236}">
                    <a16:creationId xmlns:a16="http://schemas.microsoft.com/office/drawing/2014/main" id="{E0252BA6-E2F4-EA40-A719-21D09BB00749}"/>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2B1015B-F6E9-1049-9672-7C7605BFFCB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grpSp>
        <p:nvGrpSpPr>
          <p:cNvPr id="16" name="Group 15">
            <a:extLst>
              <a:ext uri="{FF2B5EF4-FFF2-40B4-BE49-F238E27FC236}">
                <a16:creationId xmlns:a16="http://schemas.microsoft.com/office/drawing/2014/main" id="{3F910FC6-F569-2147-8E13-9C3CBF349C22}"/>
              </a:ext>
            </a:extLst>
          </p:cNvPr>
          <p:cNvGrpSpPr/>
          <p:nvPr/>
        </p:nvGrpSpPr>
        <p:grpSpPr>
          <a:xfrm>
            <a:off x="995688" y="3550466"/>
            <a:ext cx="9016751" cy="2246769"/>
            <a:chOff x="995688" y="4013928"/>
            <a:chExt cx="9016751" cy="2246769"/>
          </a:xfrm>
        </p:grpSpPr>
        <p:sp>
          <p:nvSpPr>
            <p:cNvPr id="254" name="TextBox 253">
              <a:extLst>
                <a:ext uri="{FF2B5EF4-FFF2-40B4-BE49-F238E27FC236}">
                  <a16:creationId xmlns:a16="http://schemas.microsoft.com/office/drawing/2014/main" id="{B694493B-88BF-134F-B1BA-C0BD341D486C}"/>
                </a:ext>
              </a:extLst>
            </p:cNvPr>
            <p:cNvSpPr txBox="1"/>
            <p:nvPr/>
          </p:nvSpPr>
          <p:spPr>
            <a:xfrm>
              <a:off x="995688" y="4013928"/>
              <a:ext cx="4815357" cy="224676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Complexity of reliable data transfer protocol  will depend (strongly) on characteristics of unreliable channel (lose, corrupt, reorder data?)</a:t>
              </a:r>
            </a:p>
          </p:txBody>
        </p:sp>
        <p:cxnSp>
          <p:nvCxnSpPr>
            <p:cNvPr id="10" name="Straight Connector 9">
              <a:extLst>
                <a:ext uri="{FF2B5EF4-FFF2-40B4-BE49-F238E27FC236}">
                  <a16:creationId xmlns:a16="http://schemas.microsoft.com/office/drawing/2014/main" id="{CF6FCEAF-463D-2648-AB33-C825C90C616E}"/>
                </a:ext>
              </a:extLst>
            </p:cNvPr>
            <p:cNvCxnSpPr>
              <a:cxnSpLocks/>
            </p:cNvCxnSpPr>
            <p:nvPr/>
          </p:nvCxnSpPr>
          <p:spPr>
            <a:xfrm flipH="1">
              <a:off x="5799610" y="4167212"/>
              <a:ext cx="1091351" cy="10011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0B021F0-9489-874C-A482-48774A1F4135}"/>
                </a:ext>
              </a:extLst>
            </p:cNvPr>
            <p:cNvCxnSpPr>
              <a:cxnSpLocks/>
            </p:cNvCxnSpPr>
            <p:nvPr/>
          </p:nvCxnSpPr>
          <p:spPr>
            <a:xfrm flipH="1">
              <a:off x="5800941" y="4291381"/>
              <a:ext cx="4211498" cy="8863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1" name="Oval 230">
            <a:extLst>
              <a:ext uri="{FF2B5EF4-FFF2-40B4-BE49-F238E27FC236}">
                <a16:creationId xmlns:a16="http://schemas.microsoft.com/office/drawing/2014/main" id="{05A41E28-36B5-F84E-9E12-7529960E3C65}"/>
              </a:ext>
            </a:extLst>
          </p:cNvPr>
          <p:cNvSpPr/>
          <p:nvPr/>
        </p:nvSpPr>
        <p:spPr>
          <a:xfrm>
            <a:off x="6586778" y="3177152"/>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6" name="Oval 235">
            <a:extLst>
              <a:ext uri="{FF2B5EF4-FFF2-40B4-BE49-F238E27FC236}">
                <a16:creationId xmlns:a16="http://schemas.microsoft.com/office/drawing/2014/main" id="{1C1568F9-7215-6C43-8C2A-E0D8D4F2877D}"/>
              </a:ext>
            </a:extLst>
          </p:cNvPr>
          <p:cNvSpPr/>
          <p:nvPr/>
        </p:nvSpPr>
        <p:spPr>
          <a:xfrm>
            <a:off x="9885335" y="3174569"/>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Slide Number Placeholder 2">
            <a:extLst>
              <a:ext uri="{FF2B5EF4-FFF2-40B4-BE49-F238E27FC236}">
                <a16:creationId xmlns:a16="http://schemas.microsoft.com/office/drawing/2014/main" id="{ADF8FD71-EE62-D045-9E44-162D8557969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38</a:t>
            </a:fld>
            <a:endParaRPr lang="en-US" dirty="0"/>
          </a:p>
        </p:txBody>
      </p:sp>
    </p:spTree>
    <p:extLst>
      <p:ext uri="{BB962C8B-B14F-4D97-AF65-F5344CB8AC3E}">
        <p14:creationId xmlns:p14="http://schemas.microsoft.com/office/powerpoint/2010/main" val="56427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Principles of reliable </a:t>
            </a:r>
            <a:r>
              <a:rPr lang="en-US" dirty="0"/>
              <a:t>d</a:t>
            </a:r>
            <a:r>
              <a:rPr lang="en-US" sz="4400" dirty="0"/>
              <a:t>ata </a:t>
            </a:r>
            <a:r>
              <a:rPr lang="en-US" dirty="0"/>
              <a:t>t</a:t>
            </a:r>
            <a:r>
              <a:rPr lang="en-US" sz="4400" dirty="0"/>
              <a:t>ransfer </a:t>
            </a:r>
          </a:p>
        </p:txBody>
      </p:sp>
      <p:grpSp>
        <p:nvGrpSpPr>
          <p:cNvPr id="9" name="Group 8">
            <a:extLst>
              <a:ext uri="{FF2B5EF4-FFF2-40B4-BE49-F238E27FC236}">
                <a16:creationId xmlns:a16="http://schemas.microsoft.com/office/drawing/2014/main" id="{C7D89CDE-A98B-A64B-A840-9A38508B9B43}"/>
              </a:ext>
            </a:extLst>
          </p:cNvPr>
          <p:cNvGrpSpPr/>
          <p:nvPr/>
        </p:nvGrpSpPr>
        <p:grpSpPr>
          <a:xfrm>
            <a:off x="6226081" y="1900904"/>
            <a:ext cx="5598584" cy="4095684"/>
            <a:chOff x="6226081" y="2364366"/>
            <a:chExt cx="5598584" cy="4095684"/>
          </a:xfrm>
        </p:grpSpPr>
        <p:grpSp>
          <p:nvGrpSpPr>
            <p:cNvPr id="98" name="Group 97">
              <a:extLst>
                <a:ext uri="{FF2B5EF4-FFF2-40B4-BE49-F238E27FC236}">
                  <a16:creationId xmlns:a16="http://schemas.microsoft.com/office/drawing/2014/main" id="{6F69B15D-5882-BD4E-83B7-5C85A253A430}"/>
                </a:ext>
              </a:extLst>
            </p:cNvPr>
            <p:cNvGrpSpPr/>
            <p:nvPr/>
          </p:nvGrpSpPr>
          <p:grpSpPr>
            <a:xfrm>
              <a:off x="6944646" y="2545250"/>
              <a:ext cx="1245036" cy="593992"/>
              <a:chOff x="9852456" y="608434"/>
              <a:chExt cx="1245036" cy="593992"/>
            </a:xfrm>
          </p:grpSpPr>
          <p:sp>
            <p:nvSpPr>
              <p:cNvPr id="157" name="Oval 19">
                <a:extLst>
                  <a:ext uri="{FF2B5EF4-FFF2-40B4-BE49-F238E27FC236}">
                    <a16:creationId xmlns:a16="http://schemas.microsoft.com/office/drawing/2014/main" id="{056D9101-B295-BE4A-9002-B9C75319D4B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8" name="TextBox 157">
                <a:extLst>
                  <a:ext uri="{FF2B5EF4-FFF2-40B4-BE49-F238E27FC236}">
                    <a16:creationId xmlns:a16="http://schemas.microsoft.com/office/drawing/2014/main" id="{B98075D5-1094-EA42-8C93-9C2D954BC12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99" name="Group 98">
              <a:extLst>
                <a:ext uri="{FF2B5EF4-FFF2-40B4-BE49-F238E27FC236}">
                  <a16:creationId xmlns:a16="http://schemas.microsoft.com/office/drawing/2014/main" id="{5402A96E-C536-5E4C-BB36-5F57DDFFE613}"/>
                </a:ext>
              </a:extLst>
            </p:cNvPr>
            <p:cNvGrpSpPr/>
            <p:nvPr/>
          </p:nvGrpSpPr>
          <p:grpSpPr>
            <a:xfrm>
              <a:off x="7541116" y="2997281"/>
              <a:ext cx="577241" cy="338554"/>
              <a:chOff x="9950444" y="999755"/>
              <a:chExt cx="577241" cy="338554"/>
            </a:xfrm>
          </p:grpSpPr>
          <p:sp>
            <p:nvSpPr>
              <p:cNvPr id="155" name="Rectangle 154">
                <a:extLst>
                  <a:ext uri="{FF2B5EF4-FFF2-40B4-BE49-F238E27FC236}">
                    <a16:creationId xmlns:a16="http://schemas.microsoft.com/office/drawing/2014/main" id="{0D3BE65A-11E7-ED41-B532-DDED3A87485C}"/>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5315891-C43B-4E47-AA7C-98881DCEDB55}"/>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0" name="Group 194">
              <a:extLst>
                <a:ext uri="{FF2B5EF4-FFF2-40B4-BE49-F238E27FC236}">
                  <a16:creationId xmlns:a16="http://schemas.microsoft.com/office/drawing/2014/main" id="{54168ABB-31DA-FD4E-B361-85C3C0971BE8}"/>
                </a:ext>
              </a:extLst>
            </p:cNvPr>
            <p:cNvGrpSpPr>
              <a:grpSpLocks/>
            </p:cNvGrpSpPr>
            <p:nvPr/>
          </p:nvGrpSpPr>
          <p:grpSpPr bwMode="auto">
            <a:xfrm>
              <a:off x="6677899" y="2425781"/>
              <a:ext cx="545509" cy="512284"/>
              <a:chOff x="-44" y="1473"/>
              <a:chExt cx="981" cy="1105"/>
            </a:xfrm>
          </p:grpSpPr>
          <p:pic>
            <p:nvPicPr>
              <p:cNvPr id="153" name="Picture 195" descr="desktop_computer_stylized_medium">
                <a:extLst>
                  <a:ext uri="{FF2B5EF4-FFF2-40B4-BE49-F238E27FC236}">
                    <a16:creationId xmlns:a16="http://schemas.microsoft.com/office/drawing/2014/main" id="{272E925C-57A6-144C-A625-180C395BBE2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96">
                <a:extLst>
                  <a:ext uri="{FF2B5EF4-FFF2-40B4-BE49-F238E27FC236}">
                    <a16:creationId xmlns:a16="http://schemas.microsoft.com/office/drawing/2014/main" id="{5E936CF8-605C-F948-973D-474011FE90E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1" name="Group 100">
              <a:extLst>
                <a:ext uri="{FF2B5EF4-FFF2-40B4-BE49-F238E27FC236}">
                  <a16:creationId xmlns:a16="http://schemas.microsoft.com/office/drawing/2014/main" id="{94E6CD2B-9DBD-9847-AE43-1F20A9F4B7A7}"/>
                </a:ext>
              </a:extLst>
            </p:cNvPr>
            <p:cNvGrpSpPr/>
            <p:nvPr/>
          </p:nvGrpSpPr>
          <p:grpSpPr>
            <a:xfrm>
              <a:off x="10189724" y="2496350"/>
              <a:ext cx="1245036" cy="593992"/>
              <a:chOff x="9852456" y="608434"/>
              <a:chExt cx="1245036" cy="593992"/>
            </a:xfrm>
          </p:grpSpPr>
          <p:sp>
            <p:nvSpPr>
              <p:cNvPr id="151" name="Oval 19">
                <a:extLst>
                  <a:ext uri="{FF2B5EF4-FFF2-40B4-BE49-F238E27FC236}">
                    <a16:creationId xmlns:a16="http://schemas.microsoft.com/office/drawing/2014/main" id="{65C8DA48-6ECB-6D4D-80B9-2E7231D021E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2" name="TextBox 151">
                <a:extLst>
                  <a:ext uri="{FF2B5EF4-FFF2-40B4-BE49-F238E27FC236}">
                    <a16:creationId xmlns:a16="http://schemas.microsoft.com/office/drawing/2014/main" id="{F98362D2-A31F-1547-A061-D0BD0AD53B6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02" name="Group 101">
              <a:extLst>
                <a:ext uri="{FF2B5EF4-FFF2-40B4-BE49-F238E27FC236}">
                  <a16:creationId xmlns:a16="http://schemas.microsoft.com/office/drawing/2014/main" id="{E2053A92-714B-3A4D-BA72-E2002B5EB226}"/>
                </a:ext>
              </a:extLst>
            </p:cNvPr>
            <p:cNvGrpSpPr/>
            <p:nvPr/>
          </p:nvGrpSpPr>
          <p:grpSpPr>
            <a:xfrm>
              <a:off x="10248853" y="2969571"/>
              <a:ext cx="577241" cy="338554"/>
              <a:chOff x="9678159" y="981583"/>
              <a:chExt cx="577241" cy="338554"/>
            </a:xfrm>
          </p:grpSpPr>
          <p:sp>
            <p:nvSpPr>
              <p:cNvPr id="149" name="Rectangle 148">
                <a:extLst>
                  <a:ext uri="{FF2B5EF4-FFF2-40B4-BE49-F238E27FC236}">
                    <a16:creationId xmlns:a16="http://schemas.microsoft.com/office/drawing/2014/main" id="{87AF5445-F895-274D-B4CA-4B559C14920A}"/>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405D7A89-0963-7D45-9872-8A6C26AFF4EB}"/>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161">
              <a:extLst>
                <a:ext uri="{FF2B5EF4-FFF2-40B4-BE49-F238E27FC236}">
                  <a16:creationId xmlns:a16="http://schemas.microsoft.com/office/drawing/2014/main" id="{72242579-6133-6C4E-BF67-26CF5BCBECC7}"/>
                </a:ext>
              </a:extLst>
            </p:cNvPr>
            <p:cNvGrpSpPr>
              <a:grpSpLocks/>
            </p:cNvGrpSpPr>
            <p:nvPr/>
          </p:nvGrpSpPr>
          <p:grpSpPr bwMode="auto">
            <a:xfrm>
              <a:off x="11287371" y="2364366"/>
              <a:ext cx="230514" cy="466725"/>
              <a:chOff x="4140" y="429"/>
              <a:chExt cx="1425" cy="2396"/>
            </a:xfrm>
          </p:grpSpPr>
          <p:sp>
            <p:nvSpPr>
              <p:cNvPr id="117" name="Freeform 162">
                <a:extLst>
                  <a:ext uri="{FF2B5EF4-FFF2-40B4-BE49-F238E27FC236}">
                    <a16:creationId xmlns:a16="http://schemas.microsoft.com/office/drawing/2014/main" id="{508C64E2-5C75-8B42-912F-0F4DAB5E11F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8" name="Rectangle 163">
                <a:extLst>
                  <a:ext uri="{FF2B5EF4-FFF2-40B4-BE49-F238E27FC236}">
                    <a16:creationId xmlns:a16="http://schemas.microsoft.com/office/drawing/2014/main" id="{1F2031F6-89EC-AD4C-B442-1E0A3C270EA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Freeform 164">
                <a:extLst>
                  <a:ext uri="{FF2B5EF4-FFF2-40B4-BE49-F238E27FC236}">
                    <a16:creationId xmlns:a16="http://schemas.microsoft.com/office/drawing/2014/main" id="{0BA0DD87-2FD6-244B-82C8-88C2D0A5833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0" name="Freeform 165">
                <a:extLst>
                  <a:ext uri="{FF2B5EF4-FFF2-40B4-BE49-F238E27FC236}">
                    <a16:creationId xmlns:a16="http://schemas.microsoft.com/office/drawing/2014/main" id="{7207167F-9D03-3F47-8166-127D9E26F05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1" name="Rectangle 166">
                <a:extLst>
                  <a:ext uri="{FF2B5EF4-FFF2-40B4-BE49-F238E27FC236}">
                    <a16:creationId xmlns:a16="http://schemas.microsoft.com/office/drawing/2014/main" id="{D8ACE697-B009-5441-8959-DAC8BF3B1CB8}"/>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2" name="Group 167">
                <a:extLst>
                  <a:ext uri="{FF2B5EF4-FFF2-40B4-BE49-F238E27FC236}">
                    <a16:creationId xmlns:a16="http://schemas.microsoft.com/office/drawing/2014/main" id="{AFAFE92F-768B-0E40-8189-F135D4962862}"/>
                  </a:ext>
                </a:extLst>
              </p:cNvPr>
              <p:cNvGrpSpPr>
                <a:grpSpLocks/>
              </p:cNvGrpSpPr>
              <p:nvPr/>
            </p:nvGrpSpPr>
            <p:grpSpPr bwMode="auto">
              <a:xfrm>
                <a:off x="4749" y="668"/>
                <a:ext cx="581" cy="145"/>
                <a:chOff x="614" y="2568"/>
                <a:chExt cx="725" cy="139"/>
              </a:xfrm>
            </p:grpSpPr>
            <p:sp>
              <p:nvSpPr>
                <p:cNvPr id="147" name="AutoShape 168">
                  <a:extLst>
                    <a:ext uri="{FF2B5EF4-FFF2-40B4-BE49-F238E27FC236}">
                      <a16:creationId xmlns:a16="http://schemas.microsoft.com/office/drawing/2014/main" id="{6617210C-BFB6-0D4D-B38A-5E9106661AF0}"/>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AutoShape 169">
                  <a:extLst>
                    <a:ext uri="{FF2B5EF4-FFF2-40B4-BE49-F238E27FC236}">
                      <a16:creationId xmlns:a16="http://schemas.microsoft.com/office/drawing/2014/main" id="{5EE6018A-C9AA-184F-B7ED-42AFC16D772E}"/>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3" name="Rectangle 170">
                <a:extLst>
                  <a:ext uri="{FF2B5EF4-FFF2-40B4-BE49-F238E27FC236}">
                    <a16:creationId xmlns:a16="http://schemas.microsoft.com/office/drawing/2014/main" id="{F82DB15E-18D1-4A4D-80D4-EAB41BA5033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4" name="Group 171">
                <a:extLst>
                  <a:ext uri="{FF2B5EF4-FFF2-40B4-BE49-F238E27FC236}">
                    <a16:creationId xmlns:a16="http://schemas.microsoft.com/office/drawing/2014/main" id="{52997F44-9E26-5F46-914A-DD4ADC8770B4}"/>
                  </a:ext>
                </a:extLst>
              </p:cNvPr>
              <p:cNvGrpSpPr>
                <a:grpSpLocks/>
              </p:cNvGrpSpPr>
              <p:nvPr/>
            </p:nvGrpSpPr>
            <p:grpSpPr bwMode="auto">
              <a:xfrm>
                <a:off x="4747" y="994"/>
                <a:ext cx="581" cy="134"/>
                <a:chOff x="614" y="2568"/>
                <a:chExt cx="725" cy="139"/>
              </a:xfrm>
            </p:grpSpPr>
            <p:sp>
              <p:nvSpPr>
                <p:cNvPr id="145" name="AutoShape 172">
                  <a:extLst>
                    <a:ext uri="{FF2B5EF4-FFF2-40B4-BE49-F238E27FC236}">
                      <a16:creationId xmlns:a16="http://schemas.microsoft.com/office/drawing/2014/main" id="{7DD2F60B-01B7-A848-9111-DBA2C17DC6C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AutoShape 173">
                  <a:extLst>
                    <a:ext uri="{FF2B5EF4-FFF2-40B4-BE49-F238E27FC236}">
                      <a16:creationId xmlns:a16="http://schemas.microsoft.com/office/drawing/2014/main" id="{399E173F-3471-434E-8657-60AF028897C5}"/>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5" name="Rectangle 174">
                <a:extLst>
                  <a:ext uri="{FF2B5EF4-FFF2-40B4-BE49-F238E27FC236}">
                    <a16:creationId xmlns:a16="http://schemas.microsoft.com/office/drawing/2014/main" id="{CC1F5612-3C85-EF42-8C7F-34C5C7ED07E7}"/>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175">
                <a:extLst>
                  <a:ext uri="{FF2B5EF4-FFF2-40B4-BE49-F238E27FC236}">
                    <a16:creationId xmlns:a16="http://schemas.microsoft.com/office/drawing/2014/main" id="{608F68F9-0FC6-8540-8955-44F7FC3BA2D3}"/>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176">
                <a:extLst>
                  <a:ext uri="{FF2B5EF4-FFF2-40B4-BE49-F238E27FC236}">
                    <a16:creationId xmlns:a16="http://schemas.microsoft.com/office/drawing/2014/main" id="{ECCEFB02-32C8-8940-8A0B-AB56D987ACE8}"/>
                  </a:ext>
                </a:extLst>
              </p:cNvPr>
              <p:cNvGrpSpPr>
                <a:grpSpLocks/>
              </p:cNvGrpSpPr>
              <p:nvPr/>
            </p:nvGrpSpPr>
            <p:grpSpPr bwMode="auto">
              <a:xfrm>
                <a:off x="4735" y="1627"/>
                <a:ext cx="582" cy="151"/>
                <a:chOff x="614" y="2568"/>
                <a:chExt cx="725" cy="139"/>
              </a:xfrm>
            </p:grpSpPr>
            <p:sp>
              <p:nvSpPr>
                <p:cNvPr id="143" name="AutoShape 177">
                  <a:extLst>
                    <a:ext uri="{FF2B5EF4-FFF2-40B4-BE49-F238E27FC236}">
                      <a16:creationId xmlns:a16="http://schemas.microsoft.com/office/drawing/2014/main" id="{9748E381-A81E-B241-A522-B9A17C2A8B39}"/>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AutoShape 178">
                  <a:extLst>
                    <a:ext uri="{FF2B5EF4-FFF2-40B4-BE49-F238E27FC236}">
                      <a16:creationId xmlns:a16="http://schemas.microsoft.com/office/drawing/2014/main" id="{3E8CC9C2-8373-D54C-873D-9F47F61D751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8" name="Freeform 179">
                <a:extLst>
                  <a:ext uri="{FF2B5EF4-FFF2-40B4-BE49-F238E27FC236}">
                    <a16:creationId xmlns:a16="http://schemas.microsoft.com/office/drawing/2014/main" id="{3AFA0A16-38BD-F347-95DC-13669F1BC2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9" name="Group 180">
                <a:extLst>
                  <a:ext uri="{FF2B5EF4-FFF2-40B4-BE49-F238E27FC236}">
                    <a16:creationId xmlns:a16="http://schemas.microsoft.com/office/drawing/2014/main" id="{3CE589A0-5A73-794D-ABC2-A1B10BB78C09}"/>
                  </a:ext>
                </a:extLst>
              </p:cNvPr>
              <p:cNvGrpSpPr>
                <a:grpSpLocks/>
              </p:cNvGrpSpPr>
              <p:nvPr/>
            </p:nvGrpSpPr>
            <p:grpSpPr bwMode="auto">
              <a:xfrm>
                <a:off x="4739" y="1327"/>
                <a:ext cx="582" cy="139"/>
                <a:chOff x="614" y="2568"/>
                <a:chExt cx="725" cy="139"/>
              </a:xfrm>
            </p:grpSpPr>
            <p:sp>
              <p:nvSpPr>
                <p:cNvPr id="141" name="AutoShape 181">
                  <a:extLst>
                    <a:ext uri="{FF2B5EF4-FFF2-40B4-BE49-F238E27FC236}">
                      <a16:creationId xmlns:a16="http://schemas.microsoft.com/office/drawing/2014/main" id="{89FB1F6B-6C98-F24F-A895-DC97628788D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AutoShape 182">
                  <a:extLst>
                    <a:ext uri="{FF2B5EF4-FFF2-40B4-BE49-F238E27FC236}">
                      <a16:creationId xmlns:a16="http://schemas.microsoft.com/office/drawing/2014/main" id="{A55EACC1-1331-7842-9049-9FB02F3B1F27}"/>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Rectangle 183">
                <a:extLst>
                  <a:ext uri="{FF2B5EF4-FFF2-40B4-BE49-F238E27FC236}">
                    <a16:creationId xmlns:a16="http://schemas.microsoft.com/office/drawing/2014/main" id="{46F63067-A332-D94A-A7BC-02C7CEAE0C38}"/>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Freeform 184">
                <a:extLst>
                  <a:ext uri="{FF2B5EF4-FFF2-40B4-BE49-F238E27FC236}">
                    <a16:creationId xmlns:a16="http://schemas.microsoft.com/office/drawing/2014/main" id="{359C02C4-AE3C-424E-88A6-A84CCF30229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2" name="Freeform 185">
                <a:extLst>
                  <a:ext uri="{FF2B5EF4-FFF2-40B4-BE49-F238E27FC236}">
                    <a16:creationId xmlns:a16="http://schemas.microsoft.com/office/drawing/2014/main" id="{1CC2B8AD-B212-0745-A970-E79786EB0CD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Oval 186">
                <a:extLst>
                  <a:ext uri="{FF2B5EF4-FFF2-40B4-BE49-F238E27FC236}">
                    <a16:creationId xmlns:a16="http://schemas.microsoft.com/office/drawing/2014/main" id="{5D94AEF0-68E4-7046-B0ED-DCCE63C2396F}"/>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Freeform 187">
                <a:extLst>
                  <a:ext uri="{FF2B5EF4-FFF2-40B4-BE49-F238E27FC236}">
                    <a16:creationId xmlns:a16="http://schemas.microsoft.com/office/drawing/2014/main" id="{C6292415-0292-8D4A-AB56-DF120D9C193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5" name="AutoShape 188">
                <a:extLst>
                  <a:ext uri="{FF2B5EF4-FFF2-40B4-BE49-F238E27FC236}">
                    <a16:creationId xmlns:a16="http://schemas.microsoft.com/office/drawing/2014/main" id="{412209D6-3554-F94F-B517-9F6DB7F4931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AutoShape 189">
                <a:extLst>
                  <a:ext uri="{FF2B5EF4-FFF2-40B4-BE49-F238E27FC236}">
                    <a16:creationId xmlns:a16="http://schemas.microsoft.com/office/drawing/2014/main" id="{C870F13A-A9EC-F445-8D64-37F050C0AC07}"/>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Oval 190">
                <a:extLst>
                  <a:ext uri="{FF2B5EF4-FFF2-40B4-BE49-F238E27FC236}">
                    <a16:creationId xmlns:a16="http://schemas.microsoft.com/office/drawing/2014/main" id="{A39E8A5C-F61E-744E-836D-41A7361D6DC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Oval 191">
                <a:extLst>
                  <a:ext uri="{FF2B5EF4-FFF2-40B4-BE49-F238E27FC236}">
                    <a16:creationId xmlns:a16="http://schemas.microsoft.com/office/drawing/2014/main" id="{9B90C8D9-94E0-5945-8363-EDFE59BB315C}"/>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39" name="Oval 192">
                <a:extLst>
                  <a:ext uri="{FF2B5EF4-FFF2-40B4-BE49-F238E27FC236}">
                    <a16:creationId xmlns:a16="http://schemas.microsoft.com/office/drawing/2014/main" id="{DE44202E-E28C-0E4D-8741-6A031871E8E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Rectangle 193">
                <a:extLst>
                  <a:ext uri="{FF2B5EF4-FFF2-40B4-BE49-F238E27FC236}">
                    <a16:creationId xmlns:a16="http://schemas.microsoft.com/office/drawing/2014/main" id="{D8BFBA71-4557-6B46-A05C-92CAEC49ECC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5" name="Straight Connector 104">
              <a:extLst>
                <a:ext uri="{FF2B5EF4-FFF2-40B4-BE49-F238E27FC236}">
                  <a16:creationId xmlns:a16="http://schemas.microsoft.com/office/drawing/2014/main" id="{11F9B693-3039-7842-B826-C79453DC74BC}"/>
                </a:ext>
              </a:extLst>
            </p:cNvPr>
            <p:cNvCxnSpPr>
              <a:cxnSpLocks/>
            </p:cNvCxnSpPr>
            <p:nvPr/>
          </p:nvCxnSpPr>
          <p:spPr>
            <a:xfrm>
              <a:off x="6584655" y="33189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2E3D64B-7462-DF45-A72D-0EEE887E1FC6}"/>
                </a:ext>
              </a:extLst>
            </p:cNvPr>
            <p:cNvCxnSpPr>
              <a:cxnSpLocks/>
            </p:cNvCxnSpPr>
            <p:nvPr/>
          </p:nvCxnSpPr>
          <p:spPr>
            <a:xfrm>
              <a:off x="10078299" y="329119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E0A94F7F-9401-4C4F-80C6-4F0C25C18F5C}"/>
                </a:ext>
              </a:extLst>
            </p:cNvPr>
            <p:cNvSpPr txBox="1"/>
            <p:nvPr/>
          </p:nvSpPr>
          <p:spPr>
            <a:xfrm>
              <a:off x="6226081" y="3037743"/>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28F3F5F7-78A1-3C45-AC73-9F2A188FD37C}"/>
                </a:ext>
              </a:extLst>
            </p:cNvPr>
            <p:cNvSpPr txBox="1"/>
            <p:nvPr/>
          </p:nvSpPr>
          <p:spPr>
            <a:xfrm>
              <a:off x="6344394" y="3265491"/>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3D73C66D-8F36-5E4B-BBC6-B804471BAAF5}"/>
                </a:ext>
              </a:extLst>
            </p:cNvPr>
            <p:cNvSpPr txBox="1"/>
            <p:nvPr/>
          </p:nvSpPr>
          <p:spPr>
            <a:xfrm flipH="1">
              <a:off x="7109034" y="5998385"/>
              <a:ext cx="4657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srgbClr val="C00000"/>
                  </a:solidFill>
                  <a:effectLst/>
                  <a:uLnTx/>
                  <a:uFillTx/>
                  <a:latin typeface="Calibri" panose="020F0502020204030204"/>
                  <a:ea typeface="+mn-ea"/>
                  <a:cs typeface="+mn-cs"/>
                </a:rPr>
                <a:t>implementation</a:t>
              </a:r>
            </a:p>
          </p:txBody>
        </p:sp>
        <p:grpSp>
          <p:nvGrpSpPr>
            <p:cNvPr id="233" name="Group 232">
              <a:extLst>
                <a:ext uri="{FF2B5EF4-FFF2-40B4-BE49-F238E27FC236}">
                  <a16:creationId xmlns:a16="http://schemas.microsoft.com/office/drawing/2014/main" id="{0D04F411-4AAF-BC49-BC7A-363692477E93}"/>
                </a:ext>
              </a:extLst>
            </p:cNvPr>
            <p:cNvGrpSpPr/>
            <p:nvPr/>
          </p:nvGrpSpPr>
          <p:grpSpPr>
            <a:xfrm>
              <a:off x="6573835" y="5301907"/>
              <a:ext cx="5250830" cy="481581"/>
              <a:chOff x="6737055" y="3471301"/>
              <a:chExt cx="5250830" cy="481581"/>
            </a:xfrm>
          </p:grpSpPr>
          <p:grpSp>
            <p:nvGrpSpPr>
              <p:cNvPr id="223" name="Group 222">
                <a:extLst>
                  <a:ext uri="{FF2B5EF4-FFF2-40B4-BE49-F238E27FC236}">
                    <a16:creationId xmlns:a16="http://schemas.microsoft.com/office/drawing/2014/main" id="{C5146927-C3B8-DF48-9CFC-4B18E58EBBED}"/>
                  </a:ext>
                </a:extLst>
              </p:cNvPr>
              <p:cNvGrpSpPr/>
              <p:nvPr/>
            </p:nvGrpSpPr>
            <p:grpSpPr>
              <a:xfrm>
                <a:off x="8324240" y="3583550"/>
                <a:ext cx="2044628" cy="369332"/>
                <a:chOff x="7504363" y="3155701"/>
                <a:chExt cx="2044628" cy="369332"/>
              </a:xfrm>
            </p:grpSpPr>
            <p:grpSp>
              <p:nvGrpSpPr>
                <p:cNvPr id="224" name="Group 223">
                  <a:extLst>
                    <a:ext uri="{FF2B5EF4-FFF2-40B4-BE49-F238E27FC236}">
                      <a16:creationId xmlns:a16="http://schemas.microsoft.com/office/drawing/2014/main" id="{36331F64-A8EF-C84E-B30D-A7547D452764}"/>
                    </a:ext>
                  </a:extLst>
                </p:cNvPr>
                <p:cNvGrpSpPr/>
                <p:nvPr/>
              </p:nvGrpSpPr>
              <p:grpSpPr>
                <a:xfrm>
                  <a:off x="7504363" y="3183676"/>
                  <a:ext cx="2003932" cy="306163"/>
                  <a:chOff x="1616358" y="2551230"/>
                  <a:chExt cx="2141698" cy="218510"/>
                </a:xfrm>
              </p:grpSpPr>
              <p:sp>
                <p:nvSpPr>
                  <p:cNvPr id="226" name="Rectangle 225">
                    <a:extLst>
                      <a:ext uri="{FF2B5EF4-FFF2-40B4-BE49-F238E27FC236}">
                        <a16:creationId xmlns:a16="http://schemas.microsoft.com/office/drawing/2014/main" id="{A58BC41B-0FE4-7548-8B41-7D58F1B562DA}"/>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02FB0512-C154-9E47-9EBA-D924E2099BE6}"/>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C63F6E63-7445-F243-9368-2132BE86292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E8FCEBF-7EAA-0647-A2EA-4FF2A92ADD8C}"/>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xtBox 224">
                  <a:extLst>
                    <a:ext uri="{FF2B5EF4-FFF2-40B4-BE49-F238E27FC236}">
                      <a16:creationId xmlns:a16="http://schemas.microsoft.com/office/drawing/2014/main" id="{68623763-0736-1640-9198-34E20A0A095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unreliable channel</a:t>
                  </a:r>
                </a:p>
              </p:txBody>
            </p:sp>
          </p:grpSp>
          <p:cxnSp>
            <p:nvCxnSpPr>
              <p:cNvPr id="230" name="Straight Connector 229">
                <a:extLst>
                  <a:ext uri="{FF2B5EF4-FFF2-40B4-BE49-F238E27FC236}">
                    <a16:creationId xmlns:a16="http://schemas.microsoft.com/office/drawing/2014/main" id="{DBEEB1A6-0E73-AB48-B495-F487B566C625}"/>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7BF7B94-FA7B-2246-B803-641BA21FAD78}"/>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AEB73EE5-0075-EE47-B5CC-61EAD4F66FC9}"/>
                </a:ext>
              </a:extLst>
            </p:cNvPr>
            <p:cNvSpPr txBox="1"/>
            <p:nvPr/>
          </p:nvSpPr>
          <p:spPr>
            <a:xfrm>
              <a:off x="6413644" y="5279980"/>
              <a:ext cx="794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6021091A-40C7-3E48-A368-62B168C379FE}"/>
                </a:ext>
              </a:extLst>
            </p:cNvPr>
            <p:cNvSpPr txBox="1"/>
            <p:nvPr/>
          </p:nvSpPr>
          <p:spPr>
            <a:xfrm>
              <a:off x="6358993" y="5023850"/>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37" name="Straight Arrow Connector 236">
              <a:extLst>
                <a:ext uri="{FF2B5EF4-FFF2-40B4-BE49-F238E27FC236}">
                  <a16:creationId xmlns:a16="http://schemas.microsoft.com/office/drawing/2014/main" id="{05D4C2CD-9395-C64F-91D1-D32BF3685F81}"/>
                </a:ext>
              </a:extLst>
            </p:cNvPr>
            <p:cNvCxnSpPr>
              <a:cxnSpLocks/>
            </p:cNvCxnSpPr>
            <p:nvPr/>
          </p:nvCxnSpPr>
          <p:spPr>
            <a:xfrm>
              <a:off x="7532988" y="3216212"/>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7F37CC4-8A14-554D-96BA-B69174DD341C}"/>
                </a:ext>
              </a:extLst>
            </p:cNvPr>
            <p:cNvCxnSpPr>
              <a:cxnSpLocks/>
            </p:cNvCxnSpPr>
            <p:nvPr/>
          </p:nvCxnSpPr>
          <p:spPr>
            <a:xfrm flipV="1">
              <a:off x="10867079" y="3152635"/>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14248C8-665E-0640-BFD4-2689CB960EDD}"/>
                </a:ext>
              </a:extLst>
            </p:cNvPr>
            <p:cNvSpPr txBox="1"/>
            <p:nvPr/>
          </p:nvSpPr>
          <p:spPr>
            <a:xfrm>
              <a:off x="6584496" y="3824138"/>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sender-side of</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reliable data transfer protocol</a:t>
              </a:r>
            </a:p>
          </p:txBody>
        </p:sp>
        <p:sp>
          <p:nvSpPr>
            <p:cNvPr id="244" name="TextBox 243">
              <a:extLst>
                <a:ext uri="{FF2B5EF4-FFF2-40B4-BE49-F238E27FC236}">
                  <a16:creationId xmlns:a16="http://schemas.microsoft.com/office/drawing/2014/main" id="{026C4778-F96F-564F-92C4-81A147260836}"/>
                </a:ext>
              </a:extLst>
            </p:cNvPr>
            <p:cNvSpPr txBox="1"/>
            <p:nvPr/>
          </p:nvSpPr>
          <p:spPr>
            <a:xfrm>
              <a:off x="9914975" y="3826493"/>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reliable data transfer protocol</a:t>
              </a:r>
            </a:p>
          </p:txBody>
        </p:sp>
        <p:grpSp>
          <p:nvGrpSpPr>
            <p:cNvPr id="250" name="Group 249">
              <a:extLst>
                <a:ext uri="{FF2B5EF4-FFF2-40B4-BE49-F238E27FC236}">
                  <a16:creationId xmlns:a16="http://schemas.microsoft.com/office/drawing/2014/main" id="{3A5444DE-2616-4949-A343-9AB06B194D91}"/>
                </a:ext>
              </a:extLst>
            </p:cNvPr>
            <p:cNvGrpSpPr/>
            <p:nvPr/>
          </p:nvGrpSpPr>
          <p:grpSpPr>
            <a:xfrm>
              <a:off x="7535360" y="5023850"/>
              <a:ext cx="632009" cy="632009"/>
              <a:chOff x="7408198" y="4955748"/>
              <a:chExt cx="632009" cy="632009"/>
            </a:xfrm>
          </p:grpSpPr>
          <p:cxnSp>
            <p:nvCxnSpPr>
              <p:cNvPr id="247" name="Straight Connector 246">
                <a:extLst>
                  <a:ext uri="{FF2B5EF4-FFF2-40B4-BE49-F238E27FC236}">
                    <a16:creationId xmlns:a16="http://schemas.microsoft.com/office/drawing/2014/main" id="{3C799D3A-CE2A-E048-B2D1-4A59AF4A4487}"/>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94AB361-99B5-124A-BC74-926DDD1383FA}"/>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A49793A-2EFA-244E-B721-948595E86530}"/>
                </a:ext>
              </a:extLst>
            </p:cNvPr>
            <p:cNvGrpSpPr/>
            <p:nvPr/>
          </p:nvGrpSpPr>
          <p:grpSpPr>
            <a:xfrm rot="16200000">
              <a:off x="10248530" y="5019009"/>
              <a:ext cx="632009" cy="632009"/>
              <a:chOff x="7408198" y="4948974"/>
              <a:chExt cx="632009" cy="632009"/>
            </a:xfrm>
          </p:grpSpPr>
          <p:cxnSp>
            <p:nvCxnSpPr>
              <p:cNvPr id="252" name="Straight Connector 251">
                <a:extLst>
                  <a:ext uri="{FF2B5EF4-FFF2-40B4-BE49-F238E27FC236}">
                    <a16:creationId xmlns:a16="http://schemas.microsoft.com/office/drawing/2014/main" id="{E0252BA6-E2F4-EA40-A719-21D09BB00749}"/>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2B1015B-F6E9-1049-9672-7C7605BFFCB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grpSp>
        <p:nvGrpSpPr>
          <p:cNvPr id="88" name="Group 87">
            <a:extLst>
              <a:ext uri="{FF2B5EF4-FFF2-40B4-BE49-F238E27FC236}">
                <a16:creationId xmlns:a16="http://schemas.microsoft.com/office/drawing/2014/main" id="{CC1537B2-998E-7649-AE3E-ACB471EB73E8}"/>
              </a:ext>
            </a:extLst>
          </p:cNvPr>
          <p:cNvGrpSpPr/>
          <p:nvPr/>
        </p:nvGrpSpPr>
        <p:grpSpPr>
          <a:xfrm>
            <a:off x="1042183" y="3581463"/>
            <a:ext cx="8970256" cy="2246769"/>
            <a:chOff x="1042183" y="4044925"/>
            <a:chExt cx="8970256" cy="2246769"/>
          </a:xfrm>
        </p:grpSpPr>
        <p:sp>
          <p:nvSpPr>
            <p:cNvPr id="89" name="TextBox 88">
              <a:extLst>
                <a:ext uri="{FF2B5EF4-FFF2-40B4-BE49-F238E27FC236}">
                  <a16:creationId xmlns:a16="http://schemas.microsoft.com/office/drawing/2014/main" id="{910591A5-B3B8-B947-A7F1-BDBD4F667F70}"/>
                </a:ext>
              </a:extLst>
            </p:cNvPr>
            <p:cNvSpPr txBox="1"/>
            <p:nvPr/>
          </p:nvSpPr>
          <p:spPr>
            <a:xfrm>
              <a:off x="1042183" y="4044925"/>
              <a:ext cx="481535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Sender, receiver do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know the “state” of each other, e.g., was a message received?</a:t>
              </a:r>
            </a:p>
            <a:p>
              <a:pPr marL="457200" marR="0" lvl="0" indent="-457200" algn="l" defTabSz="914400" rtl="0" eaLnBrk="1" fontAlgn="auto" latinLnBrk="0" hangingPunct="1">
                <a:lnSpc>
                  <a:spcPct val="100000"/>
                </a:lnSpc>
                <a:spcBef>
                  <a:spcPts val="0"/>
                </a:spcBef>
                <a:spcAft>
                  <a:spcPts val="0"/>
                </a:spcAft>
                <a:buClr>
                  <a:srgbClr val="0013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unless communicated via a message</a:t>
              </a:r>
            </a:p>
          </p:txBody>
        </p:sp>
        <p:cxnSp>
          <p:nvCxnSpPr>
            <p:cNvPr id="90" name="Straight Connector 89">
              <a:extLst>
                <a:ext uri="{FF2B5EF4-FFF2-40B4-BE49-F238E27FC236}">
                  <a16:creationId xmlns:a16="http://schemas.microsoft.com/office/drawing/2014/main" id="{655271F5-62E0-BF47-BF60-FE01086FB678}"/>
                </a:ext>
              </a:extLst>
            </p:cNvPr>
            <p:cNvCxnSpPr>
              <a:cxnSpLocks/>
            </p:cNvCxnSpPr>
            <p:nvPr/>
          </p:nvCxnSpPr>
          <p:spPr>
            <a:xfrm flipH="1">
              <a:off x="5799610" y="4167212"/>
              <a:ext cx="1091351" cy="10011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33B8B2C-3583-1D4A-9253-C59A292E0DE2}"/>
                </a:ext>
              </a:extLst>
            </p:cNvPr>
            <p:cNvCxnSpPr>
              <a:cxnSpLocks/>
            </p:cNvCxnSpPr>
            <p:nvPr/>
          </p:nvCxnSpPr>
          <p:spPr>
            <a:xfrm flipH="1">
              <a:off x="5800941" y="4291381"/>
              <a:ext cx="4211498" cy="8863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3" name="Oval 92">
            <a:extLst>
              <a:ext uri="{FF2B5EF4-FFF2-40B4-BE49-F238E27FC236}">
                <a16:creationId xmlns:a16="http://schemas.microsoft.com/office/drawing/2014/main" id="{80A6EEAE-C014-954F-ADE6-66049A46FFBE}"/>
              </a:ext>
            </a:extLst>
          </p:cNvPr>
          <p:cNvSpPr/>
          <p:nvPr/>
        </p:nvSpPr>
        <p:spPr>
          <a:xfrm>
            <a:off x="6586778" y="3177152"/>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0FE70045-1128-264B-A4F3-CC9AAED801DA}"/>
              </a:ext>
            </a:extLst>
          </p:cNvPr>
          <p:cNvSpPr/>
          <p:nvPr/>
        </p:nvSpPr>
        <p:spPr>
          <a:xfrm>
            <a:off x="9885335" y="3174569"/>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shower curtain&#10;&#10;Description automatically generated">
            <a:extLst>
              <a:ext uri="{FF2B5EF4-FFF2-40B4-BE49-F238E27FC236}">
                <a16:creationId xmlns:a16="http://schemas.microsoft.com/office/drawing/2014/main" id="{916F2FD5-AF05-E24C-BB57-482FB6C40C8C}"/>
              </a:ext>
            </a:extLst>
          </p:cNvPr>
          <p:cNvPicPr>
            <a:picLocks noChangeAspect="1"/>
          </p:cNvPicPr>
          <p:nvPr/>
        </p:nvPicPr>
        <p:blipFill>
          <a:blip r:embed="rId4"/>
          <a:stretch>
            <a:fillRect/>
          </a:stretch>
        </p:blipFill>
        <p:spPr>
          <a:xfrm>
            <a:off x="8292476" y="1291955"/>
            <a:ext cx="1976012" cy="4393769"/>
          </a:xfrm>
          <a:prstGeom prst="rect">
            <a:avLst/>
          </a:prstGeom>
        </p:spPr>
      </p:pic>
      <p:pic>
        <p:nvPicPr>
          <p:cNvPr id="92" name="Picture 91" descr="A shower curtain&#10;&#10;Description automatically generated">
            <a:extLst>
              <a:ext uri="{FF2B5EF4-FFF2-40B4-BE49-F238E27FC236}">
                <a16:creationId xmlns:a16="http://schemas.microsoft.com/office/drawing/2014/main" id="{60AABE17-DADA-B14B-B0C4-01EC1B9C6813}"/>
              </a:ext>
            </a:extLst>
          </p:cNvPr>
          <p:cNvPicPr>
            <a:picLocks noChangeAspect="1"/>
          </p:cNvPicPr>
          <p:nvPr/>
        </p:nvPicPr>
        <p:blipFill>
          <a:blip r:embed="rId4"/>
          <a:stretch>
            <a:fillRect/>
          </a:stretch>
        </p:blipFill>
        <p:spPr>
          <a:xfrm>
            <a:off x="8219289" y="1165171"/>
            <a:ext cx="3972711" cy="4579749"/>
          </a:xfrm>
          <a:prstGeom prst="rect">
            <a:avLst/>
          </a:prstGeom>
        </p:spPr>
      </p:pic>
      <p:sp>
        <p:nvSpPr>
          <p:cNvPr id="87" name="Slide Number Placeholder 2">
            <a:extLst>
              <a:ext uri="{FF2B5EF4-FFF2-40B4-BE49-F238E27FC236}">
                <a16:creationId xmlns:a16="http://schemas.microsoft.com/office/drawing/2014/main" id="{A2229121-4A15-DF44-A869-74D8C822A5F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39</a:t>
            </a:fld>
            <a:endParaRPr lang="en-US" dirty="0"/>
          </a:p>
        </p:txBody>
      </p:sp>
    </p:spTree>
    <p:extLst>
      <p:ext uri="{BB962C8B-B14F-4D97-AF65-F5344CB8AC3E}">
        <p14:creationId xmlns:p14="http://schemas.microsoft.com/office/powerpoint/2010/main" val="329888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10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left)">
                                      <p:cBhvr>
                                        <p:cTn id="17"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02B4EA-0158-774A-877D-888807F574B5}"/>
              </a:ext>
            </a:extLst>
          </p:cNvPr>
          <p:cNvGrpSpPr/>
          <p:nvPr/>
        </p:nvGrpSpPr>
        <p:grpSpPr>
          <a:xfrm>
            <a:off x="2578811" y="4965666"/>
            <a:ext cx="6866725" cy="1028731"/>
            <a:chOff x="2578811" y="4965666"/>
            <a:chExt cx="6866725" cy="1028731"/>
          </a:xfrm>
        </p:grpSpPr>
        <p:cxnSp>
          <p:nvCxnSpPr>
            <p:cNvPr id="128" name="Straight Connector 127">
              <a:extLst>
                <a:ext uri="{FF2B5EF4-FFF2-40B4-BE49-F238E27FC236}">
                  <a16:creationId xmlns:a16="http://schemas.microsoft.com/office/drawing/2014/main" id="{0763EEB6-87F6-D847-AD1E-3BFDCE6A9543}"/>
                </a:ext>
              </a:extLst>
            </p:cNvPr>
            <p:cNvCxnSpPr>
              <a:cxnSpLocks/>
            </p:cNvCxnSpPr>
            <p:nvPr/>
          </p:nvCxnSpPr>
          <p:spPr>
            <a:xfrm>
              <a:off x="2578811" y="5062556"/>
              <a:ext cx="1582832" cy="302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9891B45-180E-B341-A7C6-D10A683BB102}"/>
                </a:ext>
              </a:extLst>
            </p:cNvPr>
            <p:cNvGrpSpPr/>
            <p:nvPr/>
          </p:nvGrpSpPr>
          <p:grpSpPr>
            <a:xfrm>
              <a:off x="4062521" y="4965666"/>
              <a:ext cx="5383015" cy="1028731"/>
              <a:chOff x="4062521" y="4965666"/>
              <a:chExt cx="5383015" cy="1028731"/>
            </a:xfrm>
          </p:grpSpPr>
          <p:cxnSp>
            <p:nvCxnSpPr>
              <p:cNvPr id="127" name="Straight Connector 126">
                <a:extLst>
                  <a:ext uri="{FF2B5EF4-FFF2-40B4-BE49-F238E27FC236}">
                    <a16:creationId xmlns:a16="http://schemas.microsoft.com/office/drawing/2014/main" id="{16BE7B71-3412-8546-BD1A-8BF76DC47254}"/>
                  </a:ext>
                </a:extLst>
              </p:cNvPr>
              <p:cNvCxnSpPr>
                <a:cxnSpLocks/>
              </p:cNvCxnSpPr>
              <p:nvPr/>
            </p:nvCxnSpPr>
            <p:spPr>
              <a:xfrm flipH="1">
                <a:off x="7972023" y="4973372"/>
                <a:ext cx="1473513" cy="474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062521" y="4965666"/>
                <a:ext cx="4036903" cy="1028731"/>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a:rPr>
                  <a:t>             </a:t>
                </a:r>
              </a:p>
            </p:txBody>
          </p:sp>
        </p:grpSp>
      </p:gr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10295012" y="2167472"/>
            <a:ext cx="890436" cy="291255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854349" y="2256655"/>
            <a:ext cx="846644" cy="2922199"/>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10955688" y="4246759"/>
            <a:ext cx="549832" cy="1070215"/>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 name="Group 2">
            <a:extLst>
              <a:ext uri="{FF2B5EF4-FFF2-40B4-BE49-F238E27FC236}">
                <a16:creationId xmlns:a16="http://schemas.microsoft.com/office/drawing/2014/main" id="{64AFD9EC-1CA1-D34D-965E-2E8D95748C38}"/>
              </a:ext>
            </a:extLst>
          </p:cNvPr>
          <p:cNvGrpSpPr/>
          <p:nvPr/>
        </p:nvGrpSpPr>
        <p:grpSpPr>
          <a:xfrm>
            <a:off x="8510352" y="2078288"/>
            <a:ext cx="1946338" cy="2912558"/>
            <a:chOff x="8091785" y="2078288"/>
            <a:chExt cx="2364905" cy="2912558"/>
          </a:xfrm>
        </p:grpSpPr>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8108201" y="3602458"/>
              <a:ext cx="2233387"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8218436" y="3646079"/>
              <a:ext cx="2019294" cy="39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26">
              <a:extLst>
                <a:ext uri="{FF2B5EF4-FFF2-40B4-BE49-F238E27FC236}">
                  <a16:creationId xmlns:a16="http://schemas.microsoft.com/office/drawing/2014/main" id="{D8A757BB-1762-8B47-A046-060F718CBC6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76" name="Group 75">
            <a:extLst>
              <a:ext uri="{FF2B5EF4-FFF2-40B4-BE49-F238E27FC236}">
                <a16:creationId xmlns:a16="http://schemas.microsoft.com/office/drawing/2014/main" id="{EA5C4C69-3F64-BA46-87DE-D8D9E085DAC9}"/>
              </a:ext>
            </a:extLst>
          </p:cNvPr>
          <p:cNvGrpSpPr/>
          <p:nvPr/>
        </p:nvGrpSpPr>
        <p:grpSpPr>
          <a:xfrm>
            <a:off x="1687770" y="2167472"/>
            <a:ext cx="2131701" cy="2912558"/>
            <a:chOff x="8091785" y="2078288"/>
            <a:chExt cx="2364905" cy="2912558"/>
          </a:xfrm>
        </p:grpSpPr>
        <p:sp>
          <p:nvSpPr>
            <p:cNvPr id="77" name="Rectangle 23">
              <a:extLst>
                <a:ext uri="{FF2B5EF4-FFF2-40B4-BE49-F238E27FC236}">
                  <a16:creationId xmlns:a16="http://schemas.microsoft.com/office/drawing/2014/main" id="{12A4D2D3-BB7A-1141-97E1-1746F6AB4244}"/>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 name="Rectangle 24">
              <a:extLst>
                <a:ext uri="{FF2B5EF4-FFF2-40B4-BE49-F238E27FC236}">
                  <a16:creationId xmlns:a16="http://schemas.microsoft.com/office/drawing/2014/main" id="{CC2D939F-B2EB-B142-B2EB-F35198972B0C}"/>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Line 25">
              <a:extLst>
                <a:ext uri="{FF2B5EF4-FFF2-40B4-BE49-F238E27FC236}">
                  <a16:creationId xmlns:a16="http://schemas.microsoft.com/office/drawing/2014/main" id="{29206320-7227-5C45-BF48-477A94FE149F}"/>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1" name="Line 27">
              <a:extLst>
                <a:ext uri="{FF2B5EF4-FFF2-40B4-BE49-F238E27FC236}">
                  <a16:creationId xmlns:a16="http://schemas.microsoft.com/office/drawing/2014/main" id="{7462DAE7-AE3D-CD41-8750-E700715A5202}"/>
                </a:ext>
              </a:extLst>
            </p:cNvPr>
            <p:cNvSpPr>
              <a:spLocks noChangeShapeType="1"/>
            </p:cNvSpPr>
            <p:nvPr/>
          </p:nvSpPr>
          <p:spPr bwMode="auto">
            <a:xfrm>
              <a:off x="8121121" y="3602458"/>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2" name="Text Box 26">
              <a:extLst>
                <a:ext uri="{FF2B5EF4-FFF2-40B4-BE49-F238E27FC236}">
                  <a16:creationId xmlns:a16="http://schemas.microsoft.com/office/drawing/2014/main" id="{B868290D-DE89-8749-A32C-C5FCE36D7556}"/>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83" name="Text Box 26">
              <a:extLst>
                <a:ext uri="{FF2B5EF4-FFF2-40B4-BE49-F238E27FC236}">
                  <a16:creationId xmlns:a16="http://schemas.microsoft.com/office/drawing/2014/main" id="{18546DEE-76AB-C744-936A-7F4DF63895D8}"/>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84" name="Text Box 26">
              <a:extLst>
                <a:ext uri="{FF2B5EF4-FFF2-40B4-BE49-F238E27FC236}">
                  <a16:creationId xmlns:a16="http://schemas.microsoft.com/office/drawing/2014/main" id="{9DE3AC7C-D9B1-ED4C-B925-37B31767739C}"/>
                </a:ext>
              </a:extLst>
            </p:cNvPr>
            <p:cNvSpPr txBox="1">
              <a:spLocks noChangeArrowheads="1"/>
            </p:cNvSpPr>
            <p:nvPr/>
          </p:nvSpPr>
          <p:spPr bwMode="auto">
            <a:xfrm>
              <a:off x="8218436" y="3646079"/>
              <a:ext cx="2019294" cy="737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85" name="Line 27">
              <a:extLst>
                <a:ext uri="{FF2B5EF4-FFF2-40B4-BE49-F238E27FC236}">
                  <a16:creationId xmlns:a16="http://schemas.microsoft.com/office/drawing/2014/main" id="{266E1BE0-4561-9344-ACBD-29F42E90D9F3}"/>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6" name="Line 27">
              <a:extLst>
                <a:ext uri="{FF2B5EF4-FFF2-40B4-BE49-F238E27FC236}">
                  <a16:creationId xmlns:a16="http://schemas.microsoft.com/office/drawing/2014/main" id="{3ED696C7-AECF-C14F-8CD8-7153D36CBC69}"/>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6">
              <a:extLst>
                <a:ext uri="{FF2B5EF4-FFF2-40B4-BE49-F238E27FC236}">
                  <a16:creationId xmlns:a16="http://schemas.microsoft.com/office/drawing/2014/main" id="{42139D70-AB44-E047-B37E-AABECE12201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sp>
        <p:nvSpPr>
          <p:cNvPr id="129" name="Text Box 26">
            <a:extLst>
              <a:ext uri="{FF2B5EF4-FFF2-40B4-BE49-F238E27FC236}">
                <a16:creationId xmlns:a16="http://schemas.microsoft.com/office/drawing/2014/main" id="{BF5BF946-F5E7-1544-AF56-E534E43CF495}"/>
              </a:ext>
            </a:extLst>
          </p:cNvPr>
          <p:cNvSpPr txBox="1">
            <a:spLocks noChangeArrowheads="1"/>
          </p:cNvSpPr>
          <p:nvPr/>
        </p:nvSpPr>
        <p:spPr bwMode="auto">
          <a:xfrm>
            <a:off x="8732527" y="2993828"/>
            <a:ext cx="1401811" cy="39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grpSp>
        <p:nvGrpSpPr>
          <p:cNvPr id="93" name="Group 92">
            <a:extLst>
              <a:ext uri="{FF2B5EF4-FFF2-40B4-BE49-F238E27FC236}">
                <a16:creationId xmlns:a16="http://schemas.microsoft.com/office/drawing/2014/main" id="{EFA7BEBF-82FA-3440-93DD-AFB07D2DDF8D}"/>
              </a:ext>
            </a:extLst>
          </p:cNvPr>
          <p:cNvGrpSpPr/>
          <p:nvPr/>
        </p:nvGrpSpPr>
        <p:grpSpPr>
          <a:xfrm>
            <a:off x="500734" y="4943580"/>
            <a:ext cx="1026523" cy="597153"/>
            <a:chOff x="7493876" y="2774731"/>
            <a:chExt cx="1481958" cy="894622"/>
          </a:xfrm>
        </p:grpSpPr>
        <p:sp>
          <p:nvSpPr>
            <p:cNvPr id="107" name="Freeform 106">
              <a:extLst>
                <a:ext uri="{FF2B5EF4-FFF2-40B4-BE49-F238E27FC236}">
                  <a16:creationId xmlns:a16="http://schemas.microsoft.com/office/drawing/2014/main" id="{FD49C136-01B9-DB45-BCCD-F4E48238714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08" name="Oval 107">
              <a:extLst>
                <a:ext uri="{FF2B5EF4-FFF2-40B4-BE49-F238E27FC236}">
                  <a16:creationId xmlns:a16="http://schemas.microsoft.com/office/drawing/2014/main" id="{3DF9189A-C970-C34D-8402-F20083341C9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109" name="Group 108">
              <a:extLst>
                <a:ext uri="{FF2B5EF4-FFF2-40B4-BE49-F238E27FC236}">
                  <a16:creationId xmlns:a16="http://schemas.microsoft.com/office/drawing/2014/main" id="{51F5139E-A5EB-E64B-B1E6-C3669AE818C6}"/>
                </a:ext>
              </a:extLst>
            </p:cNvPr>
            <p:cNvGrpSpPr/>
            <p:nvPr/>
          </p:nvGrpSpPr>
          <p:grpSpPr>
            <a:xfrm>
              <a:off x="7713663" y="2848339"/>
              <a:ext cx="1042107" cy="425543"/>
              <a:chOff x="7786941" y="2884917"/>
              <a:chExt cx="897649" cy="353919"/>
            </a:xfrm>
          </p:grpSpPr>
          <p:sp>
            <p:nvSpPr>
              <p:cNvPr id="110" name="Freeform 109">
                <a:extLst>
                  <a:ext uri="{FF2B5EF4-FFF2-40B4-BE49-F238E27FC236}">
                    <a16:creationId xmlns:a16="http://schemas.microsoft.com/office/drawing/2014/main" id="{7F7CB1D2-0FD2-A14F-A399-1C2D3650F2E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Freeform 110">
                <a:extLst>
                  <a:ext uri="{FF2B5EF4-FFF2-40B4-BE49-F238E27FC236}">
                    <a16:creationId xmlns:a16="http://schemas.microsoft.com/office/drawing/2014/main" id="{688C61D0-9947-2E41-89C2-D2B4591C1F3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Freeform 111">
                <a:extLst>
                  <a:ext uri="{FF2B5EF4-FFF2-40B4-BE49-F238E27FC236}">
                    <a16:creationId xmlns:a16="http://schemas.microsoft.com/office/drawing/2014/main" id="{ADE46CF5-DF22-8F48-87EF-A46F29E0F1A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Freeform 112">
                <a:extLst>
                  <a:ext uri="{FF2B5EF4-FFF2-40B4-BE49-F238E27FC236}">
                    <a16:creationId xmlns:a16="http://schemas.microsoft.com/office/drawing/2014/main" id="{CEACF782-B549-1D4E-B840-69A6AFFE6A7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14" name="Title 1">
            <a:extLst>
              <a:ext uri="{FF2B5EF4-FFF2-40B4-BE49-F238E27FC236}">
                <a16:creationId xmlns:a16="http://schemas.microsoft.com/office/drawing/2014/main" id="{1464CB5C-96D6-3645-94B5-DB9FA70972D2}"/>
              </a:ext>
            </a:extLst>
          </p:cNvPr>
          <p:cNvSpPr>
            <a:spLocks noGrp="1"/>
          </p:cNvSpPr>
          <p:nvPr>
            <p:ph type="title"/>
          </p:nvPr>
        </p:nvSpPr>
        <p:spPr>
          <a:xfrm>
            <a:off x="798690" y="289325"/>
            <a:ext cx="11100625" cy="894622"/>
          </a:xfrm>
        </p:spPr>
        <p:txBody>
          <a:bodyPr>
            <a:normAutofit/>
          </a:bodyPr>
          <a:lstStyle/>
          <a:p>
            <a:r>
              <a:rPr lang="en-US" sz="4400" dirty="0"/>
              <a:t>Transport Layer Actions</a:t>
            </a:r>
          </a:p>
        </p:txBody>
      </p:sp>
      <p:grpSp>
        <p:nvGrpSpPr>
          <p:cNvPr id="115" name="Group 149">
            <a:extLst>
              <a:ext uri="{FF2B5EF4-FFF2-40B4-BE49-F238E27FC236}">
                <a16:creationId xmlns:a16="http://schemas.microsoft.com/office/drawing/2014/main" id="{D80894D4-838A-2B47-82E9-ED060F8608E9}"/>
              </a:ext>
            </a:extLst>
          </p:cNvPr>
          <p:cNvGrpSpPr>
            <a:grpSpLocks/>
          </p:cNvGrpSpPr>
          <p:nvPr/>
        </p:nvGrpSpPr>
        <p:grpSpPr bwMode="auto">
          <a:xfrm>
            <a:off x="2462207" y="2756023"/>
            <a:ext cx="412750" cy="158750"/>
            <a:chOff x="1287" y="2524"/>
            <a:chExt cx="260" cy="100"/>
          </a:xfrm>
        </p:grpSpPr>
        <p:sp>
          <p:nvSpPr>
            <p:cNvPr id="116" name="Rectangle 73">
              <a:extLst>
                <a:ext uri="{FF2B5EF4-FFF2-40B4-BE49-F238E27FC236}">
                  <a16:creationId xmlns:a16="http://schemas.microsoft.com/office/drawing/2014/main" id="{4F7EB976-F7A9-464D-96B7-3FE5D6F41C71}"/>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7" name="Rectangle 74">
              <a:extLst>
                <a:ext uri="{FF2B5EF4-FFF2-40B4-BE49-F238E27FC236}">
                  <a16:creationId xmlns:a16="http://schemas.microsoft.com/office/drawing/2014/main" id="{4368CF72-2B59-FB4B-92FA-68E13D10F3E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8" name="Rectangle 75">
              <a:extLst>
                <a:ext uri="{FF2B5EF4-FFF2-40B4-BE49-F238E27FC236}">
                  <a16:creationId xmlns:a16="http://schemas.microsoft.com/office/drawing/2014/main" id="{0D0AC942-AA10-F747-BEAC-52DAFF24DAB3}"/>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Rectangle 129">
              <a:extLst>
                <a:ext uri="{FF2B5EF4-FFF2-40B4-BE49-F238E27FC236}">
                  <a16:creationId xmlns:a16="http://schemas.microsoft.com/office/drawing/2014/main" id="{C51B66A9-7495-DF44-B4DE-37BC9E90E09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20" name="Group 149">
            <a:extLst>
              <a:ext uri="{FF2B5EF4-FFF2-40B4-BE49-F238E27FC236}">
                <a16:creationId xmlns:a16="http://schemas.microsoft.com/office/drawing/2014/main" id="{B5F38E94-4EF7-1F4B-AAC4-BF50DC083CD9}"/>
              </a:ext>
            </a:extLst>
          </p:cNvPr>
          <p:cNvGrpSpPr>
            <a:grpSpLocks/>
          </p:cNvGrpSpPr>
          <p:nvPr/>
        </p:nvGrpSpPr>
        <p:grpSpPr bwMode="auto">
          <a:xfrm>
            <a:off x="9681144" y="2673610"/>
            <a:ext cx="412750" cy="158750"/>
            <a:chOff x="1287" y="2524"/>
            <a:chExt cx="260" cy="100"/>
          </a:xfrm>
        </p:grpSpPr>
        <p:sp>
          <p:nvSpPr>
            <p:cNvPr id="121" name="Rectangle 73">
              <a:extLst>
                <a:ext uri="{FF2B5EF4-FFF2-40B4-BE49-F238E27FC236}">
                  <a16:creationId xmlns:a16="http://schemas.microsoft.com/office/drawing/2014/main" id="{71D7BEDA-E8D6-9F4F-8EE3-D5290D9AF39D}"/>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2" name="Rectangle 74">
              <a:extLst>
                <a:ext uri="{FF2B5EF4-FFF2-40B4-BE49-F238E27FC236}">
                  <a16:creationId xmlns:a16="http://schemas.microsoft.com/office/drawing/2014/main" id="{D93A8064-E5FB-2844-9B3D-C598CCB67BD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Rectangle 75">
              <a:extLst>
                <a:ext uri="{FF2B5EF4-FFF2-40B4-BE49-F238E27FC236}">
                  <a16:creationId xmlns:a16="http://schemas.microsoft.com/office/drawing/2014/main" id="{DF7AA994-9DC7-8349-BB16-6DED06C89AC0}"/>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4" name="Rectangle 129">
              <a:extLst>
                <a:ext uri="{FF2B5EF4-FFF2-40B4-BE49-F238E27FC236}">
                  <a16:creationId xmlns:a16="http://schemas.microsoft.com/office/drawing/2014/main" id="{06FC6EA9-9071-D843-8C39-AFF854F3BEFC}"/>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 name="TextBox 1">
            <a:extLst>
              <a:ext uri="{FF2B5EF4-FFF2-40B4-BE49-F238E27FC236}">
                <a16:creationId xmlns:a16="http://schemas.microsoft.com/office/drawing/2014/main" id="{6B2BB341-9BE1-8640-8E8B-7EC80706964E}"/>
              </a:ext>
            </a:extLst>
          </p:cNvPr>
          <p:cNvSpPr txBox="1"/>
          <p:nvPr/>
        </p:nvSpPr>
        <p:spPr>
          <a:xfrm>
            <a:off x="4212477" y="1830701"/>
            <a:ext cx="38983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Sender:</a:t>
            </a:r>
          </a:p>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6480FBEB-6DAE-6343-96A8-03D66CDE01DB}"/>
              </a:ext>
            </a:extLst>
          </p:cNvPr>
          <p:cNvSpPr/>
          <p:nvPr/>
        </p:nvSpPr>
        <p:spPr>
          <a:xfrm>
            <a:off x="8071146" y="2078287"/>
            <a:ext cx="2415414" cy="336947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8" name="Group 87">
            <a:extLst>
              <a:ext uri="{FF2B5EF4-FFF2-40B4-BE49-F238E27FC236}">
                <a16:creationId xmlns:a16="http://schemas.microsoft.com/office/drawing/2014/main" id="{CA134BD1-8CE1-DD46-92D0-46AEECA91934}"/>
              </a:ext>
            </a:extLst>
          </p:cNvPr>
          <p:cNvGrpSpPr/>
          <p:nvPr/>
        </p:nvGrpSpPr>
        <p:grpSpPr>
          <a:xfrm>
            <a:off x="9130164" y="2303106"/>
            <a:ext cx="1259074" cy="369332"/>
            <a:chOff x="8934916" y="2775692"/>
            <a:chExt cx="1259074" cy="369332"/>
          </a:xfrm>
        </p:grpSpPr>
        <p:sp>
          <p:nvSpPr>
            <p:cNvPr id="89" name="Rectangle 88">
              <a:extLst>
                <a:ext uri="{FF2B5EF4-FFF2-40B4-BE49-F238E27FC236}">
                  <a16:creationId xmlns:a16="http://schemas.microsoft.com/office/drawing/2014/main" id="{6A02A536-E595-E54F-85ED-50268229A5F1}"/>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TextBox 89">
              <a:extLst>
                <a:ext uri="{FF2B5EF4-FFF2-40B4-BE49-F238E27FC236}">
                  <a16:creationId xmlns:a16="http://schemas.microsoft.com/office/drawing/2014/main" id="{26EE5E72-5714-C64B-A3D2-C89CD03AFF69}"/>
                </a:ext>
              </a:extLst>
            </p:cNvPr>
            <p:cNvSpPr txBox="1"/>
            <p:nvPr/>
          </p:nvSpPr>
          <p:spPr>
            <a:xfrm>
              <a:off x="8934916" y="2775692"/>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app. msg</a:t>
              </a:r>
            </a:p>
          </p:txBody>
        </p:sp>
      </p:grpSp>
      <p:sp>
        <p:nvSpPr>
          <p:cNvPr id="91" name="TextBox 90">
            <a:extLst>
              <a:ext uri="{FF2B5EF4-FFF2-40B4-BE49-F238E27FC236}">
                <a16:creationId xmlns:a16="http://schemas.microsoft.com/office/drawing/2014/main" id="{44FC0E6A-CBE5-AC4B-BF65-426B6D4CBC72}"/>
              </a:ext>
            </a:extLst>
          </p:cNvPr>
          <p:cNvSpPr txBox="1"/>
          <p:nvPr/>
        </p:nvSpPr>
        <p:spPr>
          <a:xfrm>
            <a:off x="4391544" y="2325099"/>
            <a:ext cx="3825456" cy="1036887"/>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is passed an application-layer message</a:t>
            </a:r>
          </a:p>
        </p:txBody>
      </p:sp>
      <p:sp>
        <p:nvSpPr>
          <p:cNvPr id="94" name="TextBox 93">
            <a:extLst>
              <a:ext uri="{FF2B5EF4-FFF2-40B4-BE49-F238E27FC236}">
                <a16:creationId xmlns:a16="http://schemas.microsoft.com/office/drawing/2014/main" id="{D9421943-E484-5046-BEAC-6D59475EF6C3}"/>
              </a:ext>
            </a:extLst>
          </p:cNvPr>
          <p:cNvSpPr txBox="1"/>
          <p:nvPr/>
        </p:nvSpPr>
        <p:spPr>
          <a:xfrm>
            <a:off x="4388186" y="2990916"/>
            <a:ext cx="3825456" cy="722955"/>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determines segment header fields values</a:t>
            </a:r>
          </a:p>
        </p:txBody>
      </p:sp>
      <p:sp>
        <p:nvSpPr>
          <p:cNvPr id="95" name="TextBox 94">
            <a:extLst>
              <a:ext uri="{FF2B5EF4-FFF2-40B4-BE49-F238E27FC236}">
                <a16:creationId xmlns:a16="http://schemas.microsoft.com/office/drawing/2014/main" id="{BFD6C411-175C-8D4E-9A66-3E03AAA9F0F9}"/>
              </a:ext>
            </a:extLst>
          </p:cNvPr>
          <p:cNvSpPr txBox="1"/>
          <p:nvPr/>
        </p:nvSpPr>
        <p:spPr>
          <a:xfrm>
            <a:off x="4376692" y="3592863"/>
            <a:ext cx="4708008" cy="461665"/>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creates segment (segmentation)</a:t>
            </a:r>
          </a:p>
        </p:txBody>
      </p:sp>
      <p:sp>
        <p:nvSpPr>
          <p:cNvPr id="97" name="TextBox 96">
            <a:extLst>
              <a:ext uri="{FF2B5EF4-FFF2-40B4-BE49-F238E27FC236}">
                <a16:creationId xmlns:a16="http://schemas.microsoft.com/office/drawing/2014/main" id="{A88394C2-8FDA-8F48-B59B-B744ABBDA541}"/>
              </a:ext>
            </a:extLst>
          </p:cNvPr>
          <p:cNvSpPr txBox="1"/>
          <p:nvPr/>
        </p:nvSpPr>
        <p:spPr>
          <a:xfrm>
            <a:off x="4381369" y="4025163"/>
            <a:ext cx="3825456" cy="461665"/>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passes segment to IP</a:t>
            </a:r>
          </a:p>
        </p:txBody>
      </p:sp>
      <p:sp>
        <p:nvSpPr>
          <p:cNvPr id="131" name="Text Box 26">
            <a:extLst>
              <a:ext uri="{FF2B5EF4-FFF2-40B4-BE49-F238E27FC236}">
                <a16:creationId xmlns:a16="http://schemas.microsoft.com/office/drawing/2014/main" id="{82B22EF0-AE16-E34A-9DFF-15D46D5130BC}"/>
              </a:ext>
            </a:extLst>
          </p:cNvPr>
          <p:cNvSpPr txBox="1">
            <a:spLocks noChangeArrowheads="1"/>
          </p:cNvSpPr>
          <p:nvPr/>
        </p:nvSpPr>
        <p:spPr bwMode="auto">
          <a:xfrm>
            <a:off x="1944359" y="3086580"/>
            <a:ext cx="1535315" cy="39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98" name="Rectangle 97">
            <a:extLst>
              <a:ext uri="{FF2B5EF4-FFF2-40B4-BE49-F238E27FC236}">
                <a16:creationId xmlns:a16="http://schemas.microsoft.com/office/drawing/2014/main" id="{EB709716-FAB0-AB45-BCAE-75F8CF2AEC09}"/>
              </a:ext>
            </a:extLst>
          </p:cNvPr>
          <p:cNvSpPr/>
          <p:nvPr/>
        </p:nvSpPr>
        <p:spPr>
          <a:xfrm>
            <a:off x="270781" y="1644192"/>
            <a:ext cx="3715697" cy="405207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6" name="Group 105">
            <a:extLst>
              <a:ext uri="{FF2B5EF4-FFF2-40B4-BE49-F238E27FC236}">
                <a16:creationId xmlns:a16="http://schemas.microsoft.com/office/drawing/2014/main" id="{73FB16D4-A4BA-C046-940D-43D50465EB6F}"/>
              </a:ext>
            </a:extLst>
          </p:cNvPr>
          <p:cNvGrpSpPr/>
          <p:nvPr/>
        </p:nvGrpSpPr>
        <p:grpSpPr>
          <a:xfrm>
            <a:off x="8473556" y="2992506"/>
            <a:ext cx="1259074" cy="338554"/>
            <a:chOff x="8964789" y="2639236"/>
            <a:chExt cx="1259074" cy="338554"/>
          </a:xfrm>
        </p:grpSpPr>
        <p:sp>
          <p:nvSpPr>
            <p:cNvPr id="125" name="Rectangle 124">
              <a:extLst>
                <a:ext uri="{FF2B5EF4-FFF2-40B4-BE49-F238E27FC236}">
                  <a16:creationId xmlns:a16="http://schemas.microsoft.com/office/drawing/2014/main" id="{CA58A03E-5455-0E40-8FB9-71E1E5E2CADE}"/>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TextBox 125">
              <a:extLst>
                <a:ext uri="{FF2B5EF4-FFF2-40B4-BE49-F238E27FC236}">
                  <a16:creationId xmlns:a16="http://schemas.microsoft.com/office/drawing/2014/main" id="{97A208B0-D27E-5D40-B156-11CB7075B098}"/>
                </a:ext>
              </a:extLst>
            </p:cNvPr>
            <p:cNvSpPr txBox="1"/>
            <p:nvPr/>
          </p:nvSpPr>
          <p:spPr>
            <a:xfrm>
              <a:off x="8964789" y="2639236"/>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T</a:t>
              </a:r>
              <a:r>
                <a:rPr kumimoji="0" lang="en-US" sz="1600" b="0" i="0" u="none" strike="noStrike" kern="1200" cap="none" spc="0" normalizeH="0" baseline="-25000" noProof="0" dirty="0">
                  <a:ln>
                    <a:noFill/>
                  </a:ln>
                  <a:solidFill>
                    <a:prstClr val="black"/>
                  </a:solidFill>
                  <a:effectLst/>
                  <a:uLnTx/>
                  <a:uFillTx/>
                  <a:latin typeface="Calibri"/>
                  <a:ea typeface="+mn-ea"/>
                  <a:cs typeface="+mn-cs"/>
                </a:rPr>
                <a:t>h</a:t>
              </a:r>
            </a:p>
          </p:txBody>
        </p:sp>
      </p:grpSp>
      <p:grpSp>
        <p:nvGrpSpPr>
          <p:cNvPr id="5" name="Group 4">
            <a:extLst>
              <a:ext uri="{FF2B5EF4-FFF2-40B4-BE49-F238E27FC236}">
                <a16:creationId xmlns:a16="http://schemas.microsoft.com/office/drawing/2014/main" id="{E73E5E98-A439-0647-8DF1-844937CD72A0}"/>
              </a:ext>
            </a:extLst>
          </p:cNvPr>
          <p:cNvGrpSpPr/>
          <p:nvPr/>
        </p:nvGrpSpPr>
        <p:grpSpPr>
          <a:xfrm>
            <a:off x="8549491" y="2999047"/>
            <a:ext cx="1818022" cy="369332"/>
            <a:chOff x="7863122" y="5632673"/>
            <a:chExt cx="1818022" cy="369332"/>
          </a:xfrm>
        </p:grpSpPr>
        <p:grpSp>
          <p:nvGrpSpPr>
            <p:cNvPr id="99" name="Group 98">
              <a:extLst>
                <a:ext uri="{FF2B5EF4-FFF2-40B4-BE49-F238E27FC236}">
                  <a16:creationId xmlns:a16="http://schemas.microsoft.com/office/drawing/2014/main" id="{39CCB6B2-1F81-ED45-AF48-A3187F0215CC}"/>
                </a:ext>
              </a:extLst>
            </p:cNvPr>
            <p:cNvGrpSpPr/>
            <p:nvPr/>
          </p:nvGrpSpPr>
          <p:grpSpPr>
            <a:xfrm>
              <a:off x="7863122" y="5638955"/>
              <a:ext cx="1259074" cy="338554"/>
              <a:chOff x="8964789" y="2648929"/>
              <a:chExt cx="1259074" cy="338554"/>
            </a:xfrm>
          </p:grpSpPr>
          <p:sp>
            <p:nvSpPr>
              <p:cNvPr id="100" name="Rectangle 99">
                <a:extLst>
                  <a:ext uri="{FF2B5EF4-FFF2-40B4-BE49-F238E27FC236}">
                    <a16:creationId xmlns:a16="http://schemas.microsoft.com/office/drawing/2014/main" id="{B77AF83C-DA1E-A642-9E78-5EEE36A0AD7E}"/>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AB8C9E1E-8C93-DA4B-813F-B38E4305D2BE}"/>
                  </a:ext>
                </a:extLst>
              </p:cNvPr>
              <p:cNvSpPr txBox="1"/>
              <p:nvPr/>
            </p:nvSpPr>
            <p:spPr>
              <a:xfrm>
                <a:off x="8964789" y="2648929"/>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T</a:t>
                </a:r>
                <a:r>
                  <a:rPr kumimoji="0" lang="en-US" sz="1600" b="0" i="0" u="none" strike="noStrike" kern="1200" cap="none" spc="0" normalizeH="0" baseline="-25000" noProof="0" dirty="0">
                    <a:ln>
                      <a:noFill/>
                    </a:ln>
                    <a:solidFill>
                      <a:prstClr val="black"/>
                    </a:solidFill>
                    <a:effectLst/>
                    <a:uLnTx/>
                    <a:uFillTx/>
                    <a:latin typeface="Calibri"/>
                    <a:ea typeface="+mn-ea"/>
                    <a:cs typeface="+mn-cs"/>
                  </a:rPr>
                  <a:t>h</a:t>
                </a:r>
              </a:p>
            </p:txBody>
          </p:sp>
        </p:grpSp>
        <p:grpSp>
          <p:nvGrpSpPr>
            <p:cNvPr id="103" name="Group 102">
              <a:extLst>
                <a:ext uri="{FF2B5EF4-FFF2-40B4-BE49-F238E27FC236}">
                  <a16:creationId xmlns:a16="http://schemas.microsoft.com/office/drawing/2014/main" id="{8B56BF3A-3903-6343-9BD8-2E85489C092E}"/>
                </a:ext>
              </a:extLst>
            </p:cNvPr>
            <p:cNvGrpSpPr/>
            <p:nvPr/>
          </p:nvGrpSpPr>
          <p:grpSpPr>
            <a:xfrm>
              <a:off x="8422070" y="5632673"/>
              <a:ext cx="1259074" cy="369332"/>
              <a:chOff x="8934916" y="2778923"/>
              <a:chExt cx="1259074" cy="369332"/>
            </a:xfrm>
          </p:grpSpPr>
          <p:sp>
            <p:nvSpPr>
              <p:cNvPr id="104" name="Rectangle 103">
                <a:extLst>
                  <a:ext uri="{FF2B5EF4-FFF2-40B4-BE49-F238E27FC236}">
                    <a16:creationId xmlns:a16="http://schemas.microsoft.com/office/drawing/2014/main" id="{C0632306-DF2A-5145-82E2-F627C1E9171F}"/>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E104975E-6986-5E45-89F2-36AAE86B3B12}"/>
                  </a:ext>
                </a:extLst>
              </p:cNvPr>
              <p:cNvSpPr txBox="1"/>
              <p:nvPr/>
            </p:nvSpPr>
            <p:spPr>
              <a:xfrm>
                <a:off x="8934916" y="2778923"/>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app. msg</a:t>
                </a:r>
              </a:p>
            </p:txBody>
          </p:sp>
        </p:grpSp>
      </p:grpSp>
      <p:sp>
        <p:nvSpPr>
          <p:cNvPr id="130" name="Slide Number Placeholder 2">
            <a:extLst>
              <a:ext uri="{FF2B5EF4-FFF2-40B4-BE49-F238E27FC236}">
                <a16:creationId xmlns:a16="http://schemas.microsoft.com/office/drawing/2014/main" id="{684D6C37-F877-7142-9DC9-7032BA75668F}"/>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a:t>
            </a:fld>
            <a:endParaRPr lang="en-US" dirty="0"/>
          </a:p>
        </p:txBody>
      </p:sp>
      <p:sp>
        <p:nvSpPr>
          <p:cNvPr id="132" name="Oval 78">
            <a:extLst>
              <a:ext uri="{FF2B5EF4-FFF2-40B4-BE49-F238E27FC236}">
                <a16:creationId xmlns:a16="http://schemas.microsoft.com/office/drawing/2014/main" id="{532060A6-72B9-1F42-80C9-EEBFB7DF929B}"/>
              </a:ext>
            </a:extLst>
          </p:cNvPr>
          <p:cNvSpPr>
            <a:spLocks noChangeArrowheads="1"/>
          </p:cNvSpPr>
          <p:nvPr/>
        </p:nvSpPr>
        <p:spPr bwMode="auto">
          <a:xfrm>
            <a:off x="9228833" y="1863019"/>
            <a:ext cx="1132289" cy="550036"/>
          </a:xfrm>
          <a:prstGeom prst="ellipse">
            <a:avLst/>
          </a:prstGeom>
          <a:solidFill>
            <a:srgbClr val="CCFFFF"/>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sender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process</a:t>
            </a:r>
          </a:p>
        </p:txBody>
      </p:sp>
    </p:spTree>
    <p:extLst>
      <p:ext uri="{BB962C8B-B14F-4D97-AF65-F5344CB8AC3E}">
        <p14:creationId xmlns:p14="http://schemas.microsoft.com/office/powerpoint/2010/main" val="38383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dissolve">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dissolve">
                                      <p:cBhvr>
                                        <p:cTn id="12" dur="500"/>
                                        <p:tgtEl>
                                          <p:spTgt spid="88"/>
                                        </p:tgtEl>
                                      </p:cBhvr>
                                    </p:animEffect>
                                  </p:childTnLst>
                                </p:cTn>
                              </p:par>
                              <p:par>
                                <p:cTn id="13" presetID="0" presetClass="path" presetSubtype="0" accel="50000" decel="50000" fill="hold" nodeType="withEffect">
                                  <p:stCondLst>
                                    <p:cond delay="0"/>
                                  </p:stCondLst>
                                  <p:childTnLst>
                                    <p:animMotion origin="layout" path="M -6.25E-7 -1.48148E-6 L 0.00065 0.10139 " pathEditMode="relative" rAng="0" ptsTypes="AA">
                                      <p:cBhvr>
                                        <p:cTn id="14" dur="2000" fill="hold"/>
                                        <p:tgtEl>
                                          <p:spTgt spid="88"/>
                                        </p:tgtEl>
                                        <p:attrNameLst>
                                          <p:attrName>ppt_x</p:attrName>
                                          <p:attrName>ppt_y</p:attrName>
                                        </p:attrNameLst>
                                      </p:cBhvr>
                                      <p:rCtr x="26" y="5069"/>
                                    </p:animMotion>
                                  </p:childTnLst>
                                </p:cTn>
                              </p:par>
                              <p:par>
                                <p:cTn id="15" presetID="9"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dissolve">
                                      <p:cBhvr>
                                        <p:cTn id="17" dur="5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dissolve">
                                      <p:cBhvr>
                                        <p:cTn id="22" dur="500"/>
                                        <p:tgtEl>
                                          <p:spTgt spid="10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dissolve">
                                      <p:cBhvr>
                                        <p:cTn id="25" dur="500"/>
                                        <p:tgtEl>
                                          <p:spTgt spid="9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106"/>
                                        </p:tgtEl>
                                      </p:cBhvr>
                                    </p:animEffect>
                                    <p:set>
                                      <p:cBhvr>
                                        <p:cTn id="30" dur="1" fill="hold">
                                          <p:stCondLst>
                                            <p:cond delay="499"/>
                                          </p:stCondLst>
                                        </p:cTn>
                                        <p:tgtEl>
                                          <p:spTgt spid="106"/>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500"/>
                                        <p:tgtEl>
                                          <p:spTgt spid="88"/>
                                        </p:tgtEl>
                                      </p:cBhvr>
                                    </p:animEffect>
                                    <p:set>
                                      <p:cBhvr>
                                        <p:cTn id="33" dur="1" fill="hold">
                                          <p:stCondLst>
                                            <p:cond delay="499"/>
                                          </p:stCondLst>
                                        </p:cTn>
                                        <p:tgtEl>
                                          <p:spTgt spid="88"/>
                                        </p:tgtEl>
                                        <p:attrNameLst>
                                          <p:attrName>style.visibility</p:attrName>
                                        </p:attrNameLst>
                                      </p:cBhvr>
                                      <p:to>
                                        <p:strVal val="hidden"/>
                                      </p:to>
                                    </p:set>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dissolve">
                                      <p:cBhvr>
                                        <p:cTn id="40" dur="500"/>
                                        <p:tgtEl>
                                          <p:spTgt spid="95"/>
                                        </p:tgtEl>
                                      </p:cBhvr>
                                    </p:animEffec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1.25E-6 -3.7037E-7 L 0.00052 0.09306 " pathEditMode="relative" rAng="0" ptsTypes="AA">
                                      <p:cBhvr>
                                        <p:cTn id="44" dur="2000" fill="hold"/>
                                        <p:tgtEl>
                                          <p:spTgt spid="5"/>
                                        </p:tgtEl>
                                        <p:attrNameLst>
                                          <p:attrName>ppt_x</p:attrName>
                                          <p:attrName>ppt_y</p:attrName>
                                        </p:attrNameLst>
                                      </p:cBhvr>
                                      <p:rCtr x="26" y="4653"/>
                                    </p:animMotion>
                                  </p:childTnLst>
                                </p:cTn>
                              </p:par>
                              <p:par>
                                <p:cTn id="45" presetID="9" presetClass="entr" presetSubtype="0" fill="hold" grpId="0" nodeType="with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dissolve">
                                      <p:cBhvr>
                                        <p:cTn id="47" dur="500"/>
                                        <p:tgtEl>
                                          <p:spTgt spid="97"/>
                                        </p:tgtEl>
                                      </p:cBhvr>
                                    </p:animEffec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00052 0.09306 C -0.00013 0.14931 -0.00091 0.20347 -0.00169 0.26181 L -0.11432 0.32593 L -0.43333 0.31991 C -0.47513 0.3044 -0.51719 0.27778 -0.55846 0.26366 " pathEditMode="relative" rAng="0" ptsTypes="AAAAA">
                                      <p:cBhvr>
                                        <p:cTn id="51" dur="2000" fill="hold"/>
                                        <p:tgtEl>
                                          <p:spTgt spid="5"/>
                                        </p:tgtEl>
                                        <p:attrNameLst>
                                          <p:attrName>ppt_x</p:attrName>
                                          <p:attrName>ppt_y</p:attrName>
                                        </p:attrNameLst>
                                      </p:cBhvr>
                                      <p:rCtr x="-27943" y="11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91" grpId="0"/>
      <p:bldP spid="94" grpId="0"/>
      <p:bldP spid="95" grpId="0"/>
      <p:bldP spid="9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Reliable data transfer: getting started</a:t>
            </a:r>
          </a:p>
        </p:txBody>
      </p:sp>
      <p:sp>
        <p:nvSpPr>
          <p:cNvPr id="193" name="Rectangle 3">
            <a:extLst>
              <a:ext uri="{FF2B5EF4-FFF2-40B4-BE49-F238E27FC236}">
                <a16:creationId xmlns:a16="http://schemas.microsoft.com/office/drawing/2014/main" id="{5D93718A-0690-8C4E-A748-FD7FA291E0B5}"/>
              </a:ext>
            </a:extLst>
          </p:cNvPr>
          <p:cNvSpPr txBox="1">
            <a:spLocks noChangeArrowheads="1"/>
          </p:cNvSpPr>
          <p:nvPr/>
        </p:nvSpPr>
        <p:spPr bwMode="auto">
          <a:xfrm>
            <a:off x="906239" y="1209675"/>
            <a:ext cx="11056577" cy="3352800"/>
          </a:xfrm>
          <a:prstGeom prst="rect">
            <a:avLst/>
          </a:prstGeom>
          <a:noFill/>
          <a:ln>
            <a:noFill/>
          </a:ln>
          <a:effectLst/>
          <a:extLst>
            <a:ext uri="{91240B29-F687-4f45-9708-019B960494DF}">
              <a14:hiddenLine xmlns:a14="http://schemas.microsoft.com/office/drawing/2010/main" xmlns="" w="9525">
                <a:solidFill>
                  <a:srgbClr val="CC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ja-JP" sz="3200" b="0" i="0" u="none" strike="noStrike" kern="0" cap="none" spc="0" normalizeH="0" baseline="0" noProof="0" dirty="0">
                <a:ln>
                  <a:noFill/>
                </a:ln>
                <a:solidFill>
                  <a:srgbClr val="C00000"/>
                </a:solidFill>
                <a:effectLst/>
                <a:uLnTx/>
                <a:uFillTx/>
                <a:latin typeface="Calibri" panose="020F0502020204030204"/>
                <a:ea typeface="ＭＳ Ｐゴシック" panose="020B0600070205080204" pitchFamily="34" charset="-128"/>
              </a:rPr>
              <a:t>We will:</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incrementally develop sender, receiver sides of </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r</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eliable </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d</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ata </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t</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ransfer protocol (</a:t>
            </a:r>
            <a:r>
              <a:rPr kumimoji="0" lang="en-US" altLang="en-US" sz="2800" b="0" i="0" u="none" strike="noStrike" kern="0" cap="none" spc="0" normalizeH="0" baseline="0" noProof="0" dirty="0" err="1">
                <a:ln>
                  <a:noFill/>
                </a:ln>
                <a:solidFill>
                  <a:prstClr val="black"/>
                </a:solidFill>
                <a:effectLst/>
                <a:uLnTx/>
                <a:uFillTx/>
                <a:latin typeface="Courier" pitchFamily="2" charset="0"/>
                <a:ea typeface="ＭＳ Ｐゴシック" panose="020B0600070205080204" pitchFamily="34" charset="-128"/>
              </a:rPr>
              <a:t>rdt</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consider only unidirectional data transfer</a:t>
            </a:r>
          </a:p>
          <a:p>
            <a:pPr marL="687388" marR="0" lvl="1" indent="-230188"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but control info will flow in both directions!</a:t>
            </a:r>
          </a:p>
        </p:txBody>
      </p:sp>
      <p:sp>
        <p:nvSpPr>
          <p:cNvPr id="194" name="Oval 5">
            <a:extLst>
              <a:ext uri="{FF2B5EF4-FFF2-40B4-BE49-F238E27FC236}">
                <a16:creationId xmlns:a16="http://schemas.microsoft.com/office/drawing/2014/main" id="{239622CA-E70A-CC42-B345-49DC0319BAA9}"/>
              </a:ext>
            </a:extLst>
          </p:cNvPr>
          <p:cNvSpPr>
            <a:spLocks noChangeArrowheads="1"/>
          </p:cNvSpPr>
          <p:nvPr/>
        </p:nvSpPr>
        <p:spPr bwMode="auto">
          <a:xfrm>
            <a:off x="4017605" y="4873894"/>
            <a:ext cx="885825" cy="876300"/>
          </a:xfrm>
          <a:prstGeom prst="ellipse">
            <a:avLst/>
          </a:prstGeom>
          <a:solidFill>
            <a:srgbClr val="000099"/>
          </a:solidFill>
          <a:ln>
            <a:noFill/>
          </a:ln>
          <a:effectLst/>
          <a:extLst>
            <a:ext uri="{91240B29-F687-4f45-9708-019B960494DF}">
              <a14:hiddenLine xmlns:a14="http://schemas.microsoft.com/office/drawing/2010/main" xmlns="" w="19050">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5" name="Oval 6">
            <a:extLst>
              <a:ext uri="{FF2B5EF4-FFF2-40B4-BE49-F238E27FC236}">
                <a16:creationId xmlns:a16="http://schemas.microsoft.com/office/drawing/2014/main" id="{3070A472-417C-B64C-8596-E60CAE3FAF1E}"/>
              </a:ext>
            </a:extLst>
          </p:cNvPr>
          <p:cNvSpPr>
            <a:spLocks noChangeArrowheads="1"/>
          </p:cNvSpPr>
          <p:nvPr/>
        </p:nvSpPr>
        <p:spPr bwMode="auto">
          <a:xfrm>
            <a:off x="3927117" y="4899294"/>
            <a:ext cx="942975" cy="876300"/>
          </a:xfrm>
          <a:prstGeom prst="ellipse">
            <a:avLst/>
          </a:prstGeom>
          <a:solidFill>
            <a:srgbClr val="FFFFFF"/>
          </a:solidFill>
          <a:ln w="1905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6" name="Text Box 7">
            <a:extLst>
              <a:ext uri="{FF2B5EF4-FFF2-40B4-BE49-F238E27FC236}">
                <a16:creationId xmlns:a16="http://schemas.microsoft.com/office/drawing/2014/main" id="{08B8C369-B54C-DA42-A239-7C5638495649}"/>
              </a:ext>
            </a:extLst>
          </p:cNvPr>
          <p:cNvSpPr txBox="1">
            <a:spLocks noChangeArrowheads="1"/>
          </p:cNvSpPr>
          <p:nvPr/>
        </p:nvSpPr>
        <p:spPr bwMode="auto">
          <a:xfrm>
            <a:off x="4038243" y="5013594"/>
            <a:ext cx="735012" cy="701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state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1</a:t>
            </a:r>
          </a:p>
        </p:txBody>
      </p:sp>
      <p:sp>
        <p:nvSpPr>
          <p:cNvPr id="234" name="Freeform 8">
            <a:extLst>
              <a:ext uri="{FF2B5EF4-FFF2-40B4-BE49-F238E27FC236}">
                <a16:creationId xmlns:a16="http://schemas.microsoft.com/office/drawing/2014/main" id="{3475345F-C536-0A44-888E-B17681F112D6}"/>
              </a:ext>
            </a:extLst>
          </p:cNvPr>
          <p:cNvSpPr>
            <a:spLocks/>
          </p:cNvSpPr>
          <p:nvPr/>
        </p:nvSpPr>
        <p:spPr bwMode="auto">
          <a:xfrm>
            <a:off x="4870092" y="4851669"/>
            <a:ext cx="3952875" cy="285750"/>
          </a:xfrm>
          <a:custGeom>
            <a:avLst/>
            <a:gdLst>
              <a:gd name="T0" fmla="*/ 0 w 1446"/>
              <a:gd name="T1" fmla="*/ 2147483647 h 180"/>
              <a:gd name="T2" fmla="*/ 2147483647 w 1446"/>
              <a:gd name="T3" fmla="*/ 2147483647 h 180"/>
              <a:gd name="T4" fmla="*/ 0 60000 65536"/>
              <a:gd name="T5" fmla="*/ 0 60000 65536"/>
            </a:gdLst>
            <a:ahLst/>
            <a:cxnLst>
              <a:cxn ang="T4">
                <a:pos x="T0" y="T1"/>
              </a:cxn>
              <a:cxn ang="T5">
                <a:pos x="T2" y="T3"/>
              </a:cxn>
            </a:cxnLst>
            <a:rect l="0" t="0" r="r" b="b"/>
            <a:pathLst>
              <a:path w="1446" h="180">
                <a:moveTo>
                  <a:pt x="0" y="180"/>
                </a:moveTo>
                <a:cubicBezTo>
                  <a:pt x="540" y="30"/>
                  <a:pt x="972" y="0"/>
                  <a:pt x="1446" y="168"/>
                </a:cubicBezTo>
              </a:path>
            </a:pathLst>
          </a:custGeom>
          <a:noFill/>
          <a:ln w="28575"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5" name="Oval 10">
            <a:extLst>
              <a:ext uri="{FF2B5EF4-FFF2-40B4-BE49-F238E27FC236}">
                <a16:creationId xmlns:a16="http://schemas.microsoft.com/office/drawing/2014/main" id="{746ECFE2-5CD0-C04F-8B87-C645E1556A9F}"/>
              </a:ext>
            </a:extLst>
          </p:cNvPr>
          <p:cNvSpPr>
            <a:spLocks noChangeArrowheads="1"/>
          </p:cNvSpPr>
          <p:nvPr/>
        </p:nvSpPr>
        <p:spPr bwMode="auto">
          <a:xfrm>
            <a:off x="8802330" y="4977635"/>
            <a:ext cx="873124" cy="876300"/>
          </a:xfrm>
          <a:prstGeom prst="ellipse">
            <a:avLst/>
          </a:prstGeom>
          <a:solidFill>
            <a:srgbClr val="000099"/>
          </a:solidFill>
          <a:ln>
            <a:noFill/>
          </a:ln>
          <a:effectLst/>
          <a:extLst>
            <a:ext uri="{91240B29-F687-4f45-9708-019B960494DF}">
              <a14:hiddenLine xmlns:a14="http://schemas.microsoft.com/office/drawing/2010/main" xmlns="" w="19050">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38" name="Oval 11">
            <a:extLst>
              <a:ext uri="{FF2B5EF4-FFF2-40B4-BE49-F238E27FC236}">
                <a16:creationId xmlns:a16="http://schemas.microsoft.com/office/drawing/2014/main" id="{64FCB6C7-C6F9-8C46-BF1F-E9242E6C942E}"/>
              </a:ext>
            </a:extLst>
          </p:cNvPr>
          <p:cNvSpPr>
            <a:spLocks noChangeArrowheads="1"/>
          </p:cNvSpPr>
          <p:nvPr/>
        </p:nvSpPr>
        <p:spPr bwMode="auto">
          <a:xfrm>
            <a:off x="8737242" y="5004069"/>
            <a:ext cx="885825" cy="876300"/>
          </a:xfrm>
          <a:prstGeom prst="ellipse">
            <a:avLst/>
          </a:prstGeom>
          <a:solidFill>
            <a:srgbClr val="FFFFFF"/>
          </a:solidFill>
          <a:ln w="1905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9" name="Text Box 12">
            <a:extLst>
              <a:ext uri="{FF2B5EF4-FFF2-40B4-BE49-F238E27FC236}">
                <a16:creationId xmlns:a16="http://schemas.microsoft.com/office/drawing/2014/main" id="{57C97D62-0B61-3848-BBA8-5FCC09BFDC01}"/>
              </a:ext>
            </a:extLst>
          </p:cNvPr>
          <p:cNvSpPr txBox="1">
            <a:spLocks noChangeArrowheads="1"/>
          </p:cNvSpPr>
          <p:nvPr/>
        </p:nvSpPr>
        <p:spPr bwMode="auto">
          <a:xfrm>
            <a:off x="8802017" y="5112019"/>
            <a:ext cx="735012" cy="701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state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2</a:t>
            </a:r>
          </a:p>
        </p:txBody>
      </p:sp>
      <p:sp>
        <p:nvSpPr>
          <p:cNvPr id="246" name="Text Box 13">
            <a:extLst>
              <a:ext uri="{FF2B5EF4-FFF2-40B4-BE49-F238E27FC236}">
                <a16:creationId xmlns:a16="http://schemas.microsoft.com/office/drawing/2014/main" id="{807A58CF-7E9F-DF4E-9818-2CBC4ED16CA2}"/>
              </a:ext>
            </a:extLst>
          </p:cNvPr>
          <p:cNvSpPr txBox="1">
            <a:spLocks noChangeArrowheads="1"/>
          </p:cNvSpPr>
          <p:nvPr/>
        </p:nvSpPr>
        <p:spPr bwMode="auto">
          <a:xfrm>
            <a:off x="5100280" y="4216669"/>
            <a:ext cx="3152775"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CC0000"/>
                </a:solidFill>
                <a:effectLst/>
                <a:uLnTx/>
                <a:uFillTx/>
                <a:latin typeface="Tahoma" charset="0"/>
                <a:ea typeface="ＭＳ Ｐゴシック" charset="0"/>
                <a:cs typeface="+mn-cs"/>
              </a:rPr>
              <a:t>event causing state transition</a:t>
            </a:r>
            <a:endPar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endParaRPr>
          </a:p>
        </p:txBody>
      </p:sp>
      <p:sp>
        <p:nvSpPr>
          <p:cNvPr id="248" name="Text Box 14">
            <a:extLst>
              <a:ext uri="{FF2B5EF4-FFF2-40B4-BE49-F238E27FC236}">
                <a16:creationId xmlns:a16="http://schemas.microsoft.com/office/drawing/2014/main" id="{6FE48C09-1C7F-8C4D-B56E-B697D8EF6AD8}"/>
              </a:ext>
            </a:extLst>
          </p:cNvPr>
          <p:cNvSpPr txBox="1">
            <a:spLocks noChangeArrowheads="1"/>
          </p:cNvSpPr>
          <p:nvPr/>
        </p:nvSpPr>
        <p:spPr bwMode="auto">
          <a:xfrm>
            <a:off x="5027255" y="4511944"/>
            <a:ext cx="3421062"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actions taken on state transition</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54" name="Line 15">
            <a:extLst>
              <a:ext uri="{FF2B5EF4-FFF2-40B4-BE49-F238E27FC236}">
                <a16:creationId xmlns:a16="http://schemas.microsoft.com/office/drawing/2014/main" id="{C6A8A602-5239-A74B-AD17-B72696EF3F0B}"/>
              </a:ext>
            </a:extLst>
          </p:cNvPr>
          <p:cNvSpPr>
            <a:spLocks noChangeShapeType="1"/>
          </p:cNvSpPr>
          <p:nvPr/>
        </p:nvSpPr>
        <p:spPr bwMode="auto">
          <a:xfrm>
            <a:off x="4993917" y="4565919"/>
            <a:ext cx="3381375"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5" name="Rectangle 16">
            <a:extLst>
              <a:ext uri="{FF2B5EF4-FFF2-40B4-BE49-F238E27FC236}">
                <a16:creationId xmlns:a16="http://schemas.microsoft.com/office/drawing/2014/main" id="{C0FAC860-2F25-F545-9139-9C98D6260A8C}"/>
              </a:ext>
            </a:extLst>
          </p:cNvPr>
          <p:cNvSpPr>
            <a:spLocks noChangeArrowheads="1"/>
          </p:cNvSpPr>
          <p:nvPr/>
        </p:nvSpPr>
        <p:spPr bwMode="auto">
          <a:xfrm>
            <a:off x="1012467" y="4899294"/>
            <a:ext cx="2771775" cy="123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42900" marR="0" lvl="0" indent="-342900" algn="r" defTabSz="914400" rtl="0" eaLnBrk="0" fontAlgn="base" latinLnBrk="0" hangingPunct="0">
              <a:lnSpc>
                <a:spcPct val="85000"/>
              </a:lnSpc>
              <a:spcBef>
                <a:spcPct val="20000"/>
              </a:spcBef>
              <a:spcAft>
                <a:spcPct val="0"/>
              </a:spcAft>
              <a:buClr>
                <a:srgbClr val="000099"/>
              </a:buClr>
              <a:buSzPct val="65000"/>
              <a:buFont typeface="Wingdings" pitchFamily="2" charset="2"/>
              <a:buNone/>
              <a:tabLst/>
              <a:defRPr/>
            </a:pPr>
            <a:r>
              <a:rPr kumimoji="0" lang="en-US" altLang="en-US" sz="1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state:</a:t>
            </a: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when in this </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state</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next state uniquely determined by next event</a:t>
            </a: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56" name="Freeform 17">
            <a:extLst>
              <a:ext uri="{FF2B5EF4-FFF2-40B4-BE49-F238E27FC236}">
                <a16:creationId xmlns:a16="http://schemas.microsoft.com/office/drawing/2014/main" id="{6C66B08F-D328-CD47-A7C2-DEFD7C90E7AF}"/>
              </a:ext>
            </a:extLst>
          </p:cNvPr>
          <p:cNvSpPr>
            <a:spLocks/>
          </p:cNvSpPr>
          <p:nvPr/>
        </p:nvSpPr>
        <p:spPr bwMode="auto">
          <a:xfrm>
            <a:off x="4270017" y="5775594"/>
            <a:ext cx="95250" cy="581025"/>
          </a:xfrm>
          <a:custGeom>
            <a:avLst/>
            <a:gdLst>
              <a:gd name="T0" fmla="*/ 2147483647 w 60"/>
              <a:gd name="T1" fmla="*/ 2147483647 h 366"/>
              <a:gd name="T2" fmla="*/ 2147483647 w 60"/>
              <a:gd name="T3" fmla="*/ 0 h 366"/>
              <a:gd name="T4" fmla="*/ 0 60000 65536"/>
              <a:gd name="T5" fmla="*/ 0 60000 65536"/>
            </a:gdLst>
            <a:ahLst/>
            <a:cxnLst>
              <a:cxn ang="T4">
                <a:pos x="T0" y="T1"/>
              </a:cxn>
              <a:cxn ang="T5">
                <a:pos x="T2" y="T3"/>
              </a:cxn>
            </a:cxnLst>
            <a:rect l="0" t="0" r="r" b="b"/>
            <a:pathLst>
              <a:path w="60" h="366">
                <a:moveTo>
                  <a:pt x="48" y="366"/>
                </a:moveTo>
                <a:cubicBezTo>
                  <a:pt x="0" y="204"/>
                  <a:pt x="60" y="55"/>
                  <a:pt x="60" y="0"/>
                </a:cubicBezTo>
              </a:path>
            </a:pathLst>
          </a:custGeom>
          <a:noFill/>
          <a:ln w="28575"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7" name="Freeform 18">
            <a:extLst>
              <a:ext uri="{FF2B5EF4-FFF2-40B4-BE49-F238E27FC236}">
                <a16:creationId xmlns:a16="http://schemas.microsoft.com/office/drawing/2014/main" id="{EBD24A16-C963-134E-B147-F90FBCE99895}"/>
              </a:ext>
            </a:extLst>
          </p:cNvPr>
          <p:cNvSpPr>
            <a:spLocks/>
          </p:cNvSpPr>
          <p:nvPr/>
        </p:nvSpPr>
        <p:spPr bwMode="auto">
          <a:xfrm flipH="1" flipV="1">
            <a:off x="9413517" y="5813694"/>
            <a:ext cx="95250" cy="581025"/>
          </a:xfrm>
          <a:custGeom>
            <a:avLst/>
            <a:gdLst>
              <a:gd name="T0" fmla="*/ 2147483647 w 60"/>
              <a:gd name="T1" fmla="*/ 2147483647 h 366"/>
              <a:gd name="T2" fmla="*/ 2147483647 w 60"/>
              <a:gd name="T3" fmla="*/ 0 h 366"/>
              <a:gd name="T4" fmla="*/ 0 60000 65536"/>
              <a:gd name="T5" fmla="*/ 0 60000 65536"/>
            </a:gdLst>
            <a:ahLst/>
            <a:cxnLst>
              <a:cxn ang="T4">
                <a:pos x="T0" y="T1"/>
              </a:cxn>
              <a:cxn ang="T5">
                <a:pos x="T2" y="T3"/>
              </a:cxn>
            </a:cxnLst>
            <a:rect l="0" t="0" r="r" b="b"/>
            <a:pathLst>
              <a:path w="60" h="366">
                <a:moveTo>
                  <a:pt x="48" y="366"/>
                </a:moveTo>
                <a:cubicBezTo>
                  <a:pt x="0" y="204"/>
                  <a:pt x="60" y="55"/>
                  <a:pt x="60" y="0"/>
                </a:cubicBezTo>
              </a:path>
            </a:pathLst>
          </a:custGeom>
          <a:noFill/>
          <a:ln w="28575"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8" name="Line 19">
            <a:extLst>
              <a:ext uri="{FF2B5EF4-FFF2-40B4-BE49-F238E27FC236}">
                <a16:creationId xmlns:a16="http://schemas.microsoft.com/office/drawing/2014/main" id="{8C0C0821-24D7-9B48-B890-E098F3F3B2F5}"/>
              </a:ext>
            </a:extLst>
          </p:cNvPr>
          <p:cNvSpPr>
            <a:spLocks noChangeShapeType="1"/>
          </p:cNvSpPr>
          <p:nvPr/>
        </p:nvSpPr>
        <p:spPr bwMode="auto">
          <a:xfrm>
            <a:off x="4824055" y="5532730"/>
            <a:ext cx="1541462" cy="738164"/>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9" name="Text Box 21">
            <a:extLst>
              <a:ext uri="{FF2B5EF4-FFF2-40B4-BE49-F238E27FC236}">
                <a16:creationId xmlns:a16="http://schemas.microsoft.com/office/drawing/2014/main" id="{7E164E54-B268-A247-AA63-9539F6FF224A}"/>
              </a:ext>
            </a:extLst>
          </p:cNvPr>
          <p:cNvSpPr txBox="1">
            <a:spLocks noChangeArrowheads="1"/>
          </p:cNvSpPr>
          <p:nvPr/>
        </p:nvSpPr>
        <p:spPr bwMode="auto">
          <a:xfrm>
            <a:off x="5560655" y="5312044"/>
            <a:ext cx="7429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event</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60" name="Text Box 22">
            <a:extLst>
              <a:ext uri="{FF2B5EF4-FFF2-40B4-BE49-F238E27FC236}">
                <a16:creationId xmlns:a16="http://schemas.microsoft.com/office/drawing/2014/main" id="{DE18FED2-1875-864F-91AF-6509DB74229F}"/>
              </a:ext>
            </a:extLst>
          </p:cNvPr>
          <p:cNvSpPr txBox="1">
            <a:spLocks noChangeArrowheads="1"/>
          </p:cNvSpPr>
          <p:nvPr/>
        </p:nvSpPr>
        <p:spPr bwMode="auto">
          <a:xfrm>
            <a:off x="5520967" y="5616844"/>
            <a:ext cx="890588"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actions</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61" name="Line 23">
            <a:extLst>
              <a:ext uri="{FF2B5EF4-FFF2-40B4-BE49-F238E27FC236}">
                <a16:creationId xmlns:a16="http://schemas.microsoft.com/office/drawing/2014/main" id="{F2E746A2-18BE-7647-9805-C4C76DAACB29}"/>
              </a:ext>
            </a:extLst>
          </p:cNvPr>
          <p:cNvSpPr>
            <a:spLocks noChangeShapeType="1"/>
          </p:cNvSpPr>
          <p:nvPr/>
        </p:nvSpPr>
        <p:spPr bwMode="auto">
          <a:xfrm>
            <a:off x="5470167" y="5670819"/>
            <a:ext cx="942975"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3" name="Rectangle 3">
            <a:extLst>
              <a:ext uri="{FF2B5EF4-FFF2-40B4-BE49-F238E27FC236}">
                <a16:creationId xmlns:a16="http://schemas.microsoft.com/office/drawing/2014/main" id="{3081F250-E04F-164D-8093-2C4E84FB9F25}"/>
              </a:ext>
            </a:extLst>
          </p:cNvPr>
          <p:cNvSpPr txBox="1">
            <a:spLocks noChangeArrowheads="1"/>
          </p:cNvSpPr>
          <p:nvPr/>
        </p:nvSpPr>
        <p:spPr bwMode="auto">
          <a:xfrm>
            <a:off x="918939" y="3470275"/>
            <a:ext cx="11056577" cy="542925"/>
          </a:xfrm>
          <a:prstGeom prst="rect">
            <a:avLst/>
          </a:prstGeom>
          <a:noFill/>
          <a:ln>
            <a:noFill/>
          </a:ln>
          <a:effectLst/>
          <a:extLst>
            <a:ext uri="{91240B29-F687-4f45-9708-019B960494DF}">
              <a14:hiddenLine xmlns:a14="http://schemas.microsoft.com/office/drawing/2010/main" xmlns="" w="9525">
                <a:solidFill>
                  <a:srgbClr val="CC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Char char="§"/>
              <a:tabLst/>
              <a:defRPr/>
            </a:pPr>
            <a:r>
              <a:rPr kumimoji="0" lang="en-US" altLang="en-US" sz="2800" b="0" i="0" u="none" strike="sng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use finite state machines (FSM)  to specify sender, receiver</a:t>
            </a:r>
          </a:p>
        </p:txBody>
      </p:sp>
      <p:sp>
        <p:nvSpPr>
          <p:cNvPr id="22" name="Slide Number Placeholder 2">
            <a:extLst>
              <a:ext uri="{FF2B5EF4-FFF2-40B4-BE49-F238E27FC236}">
                <a16:creationId xmlns:a16="http://schemas.microsoft.com/office/drawing/2014/main" id="{659D8DFE-4F7C-F240-94AE-B357C506057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40</a:t>
            </a:fld>
            <a:endParaRPr lang="en-US" dirty="0"/>
          </a:p>
        </p:txBody>
      </p:sp>
    </p:spTree>
    <p:extLst>
      <p:ext uri="{BB962C8B-B14F-4D97-AF65-F5344CB8AC3E}">
        <p14:creationId xmlns:p14="http://schemas.microsoft.com/office/powerpoint/2010/main" val="159988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dissolve">
                                      <p:cBhvr>
                                        <p:cTn id="7" dur="500"/>
                                        <p:tgtEl>
                                          <p:spTgt spid="19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5"/>
                                        </p:tgtEl>
                                        <p:attrNameLst>
                                          <p:attrName>style.visibility</p:attrName>
                                        </p:attrNameLst>
                                      </p:cBhvr>
                                      <p:to>
                                        <p:strVal val="visible"/>
                                      </p:to>
                                    </p:set>
                                    <p:animEffect transition="in" filter="dissolve">
                                      <p:cBhvr>
                                        <p:cTn id="10" dur="500"/>
                                        <p:tgtEl>
                                          <p:spTgt spid="19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6"/>
                                        </p:tgtEl>
                                        <p:attrNameLst>
                                          <p:attrName>style.visibility</p:attrName>
                                        </p:attrNameLst>
                                      </p:cBhvr>
                                      <p:to>
                                        <p:strVal val="visible"/>
                                      </p:to>
                                    </p:set>
                                    <p:animEffect transition="in" filter="dissolve">
                                      <p:cBhvr>
                                        <p:cTn id="13" dur="500"/>
                                        <p:tgtEl>
                                          <p:spTgt spid="19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34"/>
                                        </p:tgtEl>
                                        <p:attrNameLst>
                                          <p:attrName>style.visibility</p:attrName>
                                        </p:attrNameLst>
                                      </p:cBhvr>
                                      <p:to>
                                        <p:strVal val="visible"/>
                                      </p:to>
                                    </p:set>
                                    <p:animEffect transition="in" filter="dissolve">
                                      <p:cBhvr>
                                        <p:cTn id="16" dur="500"/>
                                        <p:tgtEl>
                                          <p:spTgt spid="23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35"/>
                                        </p:tgtEl>
                                        <p:attrNameLst>
                                          <p:attrName>style.visibility</p:attrName>
                                        </p:attrNameLst>
                                      </p:cBhvr>
                                      <p:to>
                                        <p:strVal val="visible"/>
                                      </p:to>
                                    </p:set>
                                    <p:animEffect transition="in" filter="dissolve">
                                      <p:cBhvr>
                                        <p:cTn id="19" dur="500"/>
                                        <p:tgtEl>
                                          <p:spTgt spid="23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38"/>
                                        </p:tgtEl>
                                        <p:attrNameLst>
                                          <p:attrName>style.visibility</p:attrName>
                                        </p:attrNameLst>
                                      </p:cBhvr>
                                      <p:to>
                                        <p:strVal val="visible"/>
                                      </p:to>
                                    </p:set>
                                    <p:animEffect transition="in" filter="dissolve">
                                      <p:cBhvr>
                                        <p:cTn id="22" dur="500"/>
                                        <p:tgtEl>
                                          <p:spTgt spid="23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39"/>
                                        </p:tgtEl>
                                        <p:attrNameLst>
                                          <p:attrName>style.visibility</p:attrName>
                                        </p:attrNameLst>
                                      </p:cBhvr>
                                      <p:to>
                                        <p:strVal val="visible"/>
                                      </p:to>
                                    </p:set>
                                    <p:animEffect transition="in" filter="dissolve">
                                      <p:cBhvr>
                                        <p:cTn id="25" dur="500"/>
                                        <p:tgtEl>
                                          <p:spTgt spid="23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46"/>
                                        </p:tgtEl>
                                        <p:attrNameLst>
                                          <p:attrName>style.visibility</p:attrName>
                                        </p:attrNameLst>
                                      </p:cBhvr>
                                      <p:to>
                                        <p:strVal val="visible"/>
                                      </p:to>
                                    </p:set>
                                    <p:animEffect transition="in" filter="dissolve">
                                      <p:cBhvr>
                                        <p:cTn id="28" dur="500"/>
                                        <p:tgtEl>
                                          <p:spTgt spid="24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48"/>
                                        </p:tgtEl>
                                        <p:attrNameLst>
                                          <p:attrName>style.visibility</p:attrName>
                                        </p:attrNameLst>
                                      </p:cBhvr>
                                      <p:to>
                                        <p:strVal val="visible"/>
                                      </p:to>
                                    </p:set>
                                    <p:animEffect transition="in" filter="dissolve">
                                      <p:cBhvr>
                                        <p:cTn id="31" dur="500"/>
                                        <p:tgtEl>
                                          <p:spTgt spid="24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54"/>
                                        </p:tgtEl>
                                        <p:attrNameLst>
                                          <p:attrName>style.visibility</p:attrName>
                                        </p:attrNameLst>
                                      </p:cBhvr>
                                      <p:to>
                                        <p:strVal val="visible"/>
                                      </p:to>
                                    </p:set>
                                    <p:animEffect transition="in" filter="dissolve">
                                      <p:cBhvr>
                                        <p:cTn id="34" dur="500"/>
                                        <p:tgtEl>
                                          <p:spTgt spid="25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55"/>
                                        </p:tgtEl>
                                        <p:attrNameLst>
                                          <p:attrName>style.visibility</p:attrName>
                                        </p:attrNameLst>
                                      </p:cBhvr>
                                      <p:to>
                                        <p:strVal val="visible"/>
                                      </p:to>
                                    </p:set>
                                    <p:animEffect transition="in" filter="dissolve">
                                      <p:cBhvr>
                                        <p:cTn id="37" dur="500"/>
                                        <p:tgtEl>
                                          <p:spTgt spid="25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56"/>
                                        </p:tgtEl>
                                        <p:attrNameLst>
                                          <p:attrName>style.visibility</p:attrName>
                                        </p:attrNameLst>
                                      </p:cBhvr>
                                      <p:to>
                                        <p:strVal val="visible"/>
                                      </p:to>
                                    </p:set>
                                    <p:animEffect transition="in" filter="dissolve">
                                      <p:cBhvr>
                                        <p:cTn id="40" dur="500"/>
                                        <p:tgtEl>
                                          <p:spTgt spid="25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57"/>
                                        </p:tgtEl>
                                        <p:attrNameLst>
                                          <p:attrName>style.visibility</p:attrName>
                                        </p:attrNameLst>
                                      </p:cBhvr>
                                      <p:to>
                                        <p:strVal val="visible"/>
                                      </p:to>
                                    </p:set>
                                    <p:animEffect transition="in" filter="dissolve">
                                      <p:cBhvr>
                                        <p:cTn id="43" dur="500"/>
                                        <p:tgtEl>
                                          <p:spTgt spid="25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58"/>
                                        </p:tgtEl>
                                        <p:attrNameLst>
                                          <p:attrName>style.visibility</p:attrName>
                                        </p:attrNameLst>
                                      </p:cBhvr>
                                      <p:to>
                                        <p:strVal val="visible"/>
                                      </p:to>
                                    </p:set>
                                    <p:animEffect transition="in" filter="dissolve">
                                      <p:cBhvr>
                                        <p:cTn id="46" dur="500"/>
                                        <p:tgtEl>
                                          <p:spTgt spid="25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59"/>
                                        </p:tgtEl>
                                        <p:attrNameLst>
                                          <p:attrName>style.visibility</p:attrName>
                                        </p:attrNameLst>
                                      </p:cBhvr>
                                      <p:to>
                                        <p:strVal val="visible"/>
                                      </p:to>
                                    </p:set>
                                    <p:animEffect transition="in" filter="dissolve">
                                      <p:cBhvr>
                                        <p:cTn id="49" dur="500"/>
                                        <p:tgtEl>
                                          <p:spTgt spid="25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60"/>
                                        </p:tgtEl>
                                        <p:attrNameLst>
                                          <p:attrName>style.visibility</p:attrName>
                                        </p:attrNameLst>
                                      </p:cBhvr>
                                      <p:to>
                                        <p:strVal val="visible"/>
                                      </p:to>
                                    </p:set>
                                    <p:animEffect transition="in" filter="dissolve">
                                      <p:cBhvr>
                                        <p:cTn id="52" dur="500"/>
                                        <p:tgtEl>
                                          <p:spTgt spid="26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61"/>
                                        </p:tgtEl>
                                        <p:attrNameLst>
                                          <p:attrName>style.visibility</p:attrName>
                                        </p:attrNameLst>
                                      </p:cBhvr>
                                      <p:to>
                                        <p:strVal val="visible"/>
                                      </p:to>
                                    </p:set>
                                    <p:animEffect transition="in" filter="dissolve">
                                      <p:cBhvr>
                                        <p:cTn id="55" dur="500"/>
                                        <p:tgtEl>
                                          <p:spTgt spid="26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dissolve">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animBg="1"/>
      <p:bldP spid="196" grpId="0"/>
      <p:bldP spid="234" grpId="0" animBg="1"/>
      <p:bldP spid="235" grpId="0" animBg="1"/>
      <p:bldP spid="238" grpId="0" animBg="1"/>
      <p:bldP spid="239" grpId="0"/>
      <p:bldP spid="246" grpId="0"/>
      <p:bldP spid="248" grpId="0"/>
      <p:bldP spid="254" grpId="0" animBg="1"/>
      <p:bldP spid="255" grpId="0"/>
      <p:bldP spid="256" grpId="0" animBg="1"/>
      <p:bldP spid="257" grpId="0" animBg="1"/>
      <p:bldP spid="258" grpId="0" animBg="1"/>
      <p:bldP spid="259" grpId="0"/>
      <p:bldP spid="260" grpId="0"/>
      <p:bldP spid="261" grpId="0" animBg="1"/>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rdt1.0: </a:t>
            </a:r>
            <a:r>
              <a:rPr lang="en-US" sz="4400" dirty="0"/>
              <a:t>reliable transfer over a reliable channel</a:t>
            </a:r>
          </a:p>
        </p:txBody>
      </p:sp>
      <p:sp>
        <p:nvSpPr>
          <p:cNvPr id="22" name="Rectangle 3">
            <a:extLst>
              <a:ext uri="{FF2B5EF4-FFF2-40B4-BE49-F238E27FC236}">
                <a16:creationId xmlns:a16="http://schemas.microsoft.com/office/drawing/2014/main" id="{973DDEF7-C28A-F04F-AD65-DE94D6CF205E}"/>
              </a:ext>
            </a:extLst>
          </p:cNvPr>
          <p:cNvSpPr txBox="1">
            <a:spLocks noChangeArrowheads="1"/>
          </p:cNvSpPr>
          <p:nvPr/>
        </p:nvSpPr>
        <p:spPr>
          <a:xfrm>
            <a:off x="798690" y="1370551"/>
            <a:ext cx="7896225" cy="301942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underlying channel perfectly reliable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 bit errors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 loss of packets</a:t>
            </a:r>
          </a:p>
        </p:txBody>
      </p:sp>
      <p:pic>
        <p:nvPicPr>
          <p:cNvPr id="25604" name="Picture 4" descr="Image result for easy button&quot;">
            <a:extLst>
              <a:ext uri="{FF2B5EF4-FFF2-40B4-BE49-F238E27FC236}">
                <a16:creationId xmlns:a16="http://schemas.microsoft.com/office/drawing/2014/main" id="{FD822998-0D59-7945-AC2A-EA37C240B2B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37940" y="1871323"/>
            <a:ext cx="2139751" cy="2139751"/>
          </a:xfrm>
          <a:prstGeom prst="rect">
            <a:avLst/>
          </a:prstGeom>
          <a:noFill/>
          <a:extLst>
            <a:ext uri="{909E8E84-426E-40DD-AFC4-6F175D3DCCD1}">
              <a14:hiddenFill xmlns:a14="http://schemas.microsoft.com/office/drawing/2010/main">
                <a:solidFill>
                  <a:srgbClr val="FFFFFF"/>
                </a:solidFill>
              </a14:hiddenFill>
            </a:ext>
          </a:extLst>
        </p:spPr>
      </p:pic>
      <p:sp>
        <p:nvSpPr>
          <p:cNvPr id="27" name="Slide Number Placeholder 2">
            <a:extLst>
              <a:ext uri="{FF2B5EF4-FFF2-40B4-BE49-F238E27FC236}">
                <a16:creationId xmlns:a16="http://schemas.microsoft.com/office/drawing/2014/main" id="{4E6AC2D9-3427-7142-95C3-6DF77122338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41</a:t>
            </a:fld>
            <a:endParaRPr lang="en-US" dirty="0"/>
          </a:p>
        </p:txBody>
      </p:sp>
      <p:sp>
        <p:nvSpPr>
          <p:cNvPr id="28" name="Text Box 5">
            <a:extLst>
              <a:ext uri="{FF2B5EF4-FFF2-40B4-BE49-F238E27FC236}">
                <a16:creationId xmlns:a16="http://schemas.microsoft.com/office/drawing/2014/main" id="{8BE2C347-FA99-754E-A416-8F32043A0324}"/>
              </a:ext>
            </a:extLst>
          </p:cNvPr>
          <p:cNvSpPr txBox="1">
            <a:spLocks noChangeArrowheads="1"/>
          </p:cNvSpPr>
          <p:nvPr/>
        </p:nvSpPr>
        <p:spPr bwMode="auto">
          <a:xfrm>
            <a:off x="1694690" y="3352521"/>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2000" i="1" u="sng" dirty="0">
                <a:solidFill>
                  <a:srgbClr val="000099"/>
                </a:solidFill>
                <a:latin typeface="Tahoma" charset="0"/>
              </a:rPr>
              <a:t>sender</a:t>
            </a:r>
          </a:p>
        </p:txBody>
      </p:sp>
      <p:sp>
        <p:nvSpPr>
          <p:cNvPr id="29" name="Text Box 6">
            <a:extLst>
              <a:ext uri="{FF2B5EF4-FFF2-40B4-BE49-F238E27FC236}">
                <a16:creationId xmlns:a16="http://schemas.microsoft.com/office/drawing/2014/main" id="{54EF8C57-103E-D143-9012-4539E23C540E}"/>
              </a:ext>
            </a:extLst>
          </p:cNvPr>
          <p:cNvSpPr txBox="1">
            <a:spLocks noChangeArrowheads="1"/>
          </p:cNvSpPr>
          <p:nvPr/>
        </p:nvSpPr>
        <p:spPr bwMode="auto">
          <a:xfrm>
            <a:off x="4134678" y="3347759"/>
            <a:ext cx="1071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2000" i="1" u="sng">
                <a:solidFill>
                  <a:srgbClr val="008000"/>
                </a:solidFill>
                <a:latin typeface="Tahoma" charset="0"/>
              </a:rPr>
              <a:t>receiver</a:t>
            </a:r>
          </a:p>
        </p:txBody>
      </p:sp>
      <p:sp>
        <p:nvSpPr>
          <p:cNvPr id="30" name="Text Box 7">
            <a:extLst>
              <a:ext uri="{FF2B5EF4-FFF2-40B4-BE49-F238E27FC236}">
                <a16:creationId xmlns:a16="http://schemas.microsoft.com/office/drawing/2014/main" id="{85D84A0F-E259-654E-BA49-49BEB2A75D95}"/>
              </a:ext>
            </a:extLst>
          </p:cNvPr>
          <p:cNvSpPr txBox="1">
            <a:spLocks noChangeArrowheads="1"/>
          </p:cNvSpPr>
          <p:nvPr/>
        </p:nvSpPr>
        <p:spPr bwMode="auto">
          <a:xfrm>
            <a:off x="1514789" y="3792259"/>
            <a:ext cx="1058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t>
            </a:r>
            <a:r>
              <a:rPr lang="en-US" altLang="x-none" sz="1800" dirty="0" err="1">
                <a:latin typeface="Tahoma" charset="0"/>
              </a:rPr>
              <a:t>pkt</a:t>
            </a:r>
            <a:endParaRPr lang="en-US" altLang="x-none" sz="1800" dirty="0">
              <a:latin typeface="Tahoma" charset="0"/>
            </a:endParaRPr>
          </a:p>
        </p:txBody>
      </p:sp>
      <p:sp>
        <p:nvSpPr>
          <p:cNvPr id="31" name="Text Box 9">
            <a:extLst>
              <a:ext uri="{FF2B5EF4-FFF2-40B4-BE49-F238E27FC236}">
                <a16:creationId xmlns:a16="http://schemas.microsoft.com/office/drawing/2014/main" id="{84E3FF31-4F08-4F40-BC47-21BF544D74D4}"/>
              </a:ext>
            </a:extLst>
          </p:cNvPr>
          <p:cNvSpPr txBox="1">
            <a:spLocks noChangeArrowheads="1"/>
          </p:cNvSpPr>
          <p:nvPr/>
        </p:nvSpPr>
        <p:spPr bwMode="auto">
          <a:xfrm>
            <a:off x="4192615" y="4074834"/>
            <a:ext cx="881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a:t>
            </a:r>
            <a:r>
              <a:rPr lang="en-US" altLang="x-none" sz="1800" dirty="0" err="1">
                <a:latin typeface="Tahoma" charset="0"/>
              </a:rPr>
              <a:t>pkt</a:t>
            </a:r>
            <a:endParaRPr lang="en-US" altLang="x-none" sz="1800" dirty="0">
              <a:latin typeface="Tahoma" charset="0"/>
            </a:endParaRPr>
          </a:p>
        </p:txBody>
      </p:sp>
      <p:grpSp>
        <p:nvGrpSpPr>
          <p:cNvPr id="32" name="Group 37">
            <a:extLst>
              <a:ext uri="{FF2B5EF4-FFF2-40B4-BE49-F238E27FC236}">
                <a16:creationId xmlns:a16="http://schemas.microsoft.com/office/drawing/2014/main" id="{58C9E359-7454-F046-A49D-BC6D19229DE4}"/>
              </a:ext>
            </a:extLst>
          </p:cNvPr>
          <p:cNvGrpSpPr>
            <a:grpSpLocks/>
          </p:cNvGrpSpPr>
          <p:nvPr/>
        </p:nvGrpSpPr>
        <p:grpSpPr bwMode="auto">
          <a:xfrm>
            <a:off x="2672590" y="3862109"/>
            <a:ext cx="1471613" cy="512762"/>
            <a:chOff x="850" y="1159"/>
            <a:chExt cx="927" cy="323"/>
          </a:xfrm>
        </p:grpSpPr>
        <p:sp>
          <p:nvSpPr>
            <p:cNvPr id="33" name="Line 19">
              <a:extLst>
                <a:ext uri="{FF2B5EF4-FFF2-40B4-BE49-F238E27FC236}">
                  <a16:creationId xmlns:a16="http://schemas.microsoft.com/office/drawing/2014/main" id="{25459F21-5592-0E43-9EED-19C9E0431B1D}"/>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4" name="Text Box 28">
              <a:extLst>
                <a:ext uri="{FF2B5EF4-FFF2-40B4-BE49-F238E27FC236}">
                  <a16:creationId xmlns:a16="http://schemas.microsoft.com/office/drawing/2014/main" id="{5E2D23EA-E7A0-4D4F-B4FB-A3D326FF876B}"/>
                </a:ext>
              </a:extLst>
            </p:cNvPr>
            <p:cNvSpPr txBox="1">
              <a:spLocks noChangeArrowheads="1"/>
            </p:cNvSpPr>
            <p:nvPr/>
          </p:nvSpPr>
          <p:spPr bwMode="auto">
            <a:xfrm>
              <a:off x="1135" y="1159"/>
              <a:ext cx="2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err="1">
                  <a:solidFill>
                    <a:srgbClr val="000099"/>
                  </a:solidFill>
                  <a:latin typeface="Arial" charset="0"/>
                </a:rPr>
                <a:t>pkt</a:t>
              </a:r>
              <a:endParaRPr lang="en-US" altLang="x-none" sz="1600" dirty="0">
                <a:solidFill>
                  <a:srgbClr val="000099"/>
                </a:solidFill>
                <a:latin typeface="Arial" charset="0"/>
              </a:endParaRPr>
            </a:p>
          </p:txBody>
        </p:sp>
      </p:grpSp>
    </p:spTree>
    <p:extLst>
      <p:ext uri="{BB962C8B-B14F-4D97-AF65-F5344CB8AC3E}">
        <p14:creationId xmlns:p14="http://schemas.microsoft.com/office/powerpoint/2010/main" val="85183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500"/>
                            </p:stCondLst>
                            <p:childTnLst>
                              <p:par>
                                <p:cTn id="13" presetID="9" presetClass="entr" presetSubtype="0" fill="hold" nodeType="after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dissolve">
                                      <p:cBhvr>
                                        <p:cTn id="15" dur="500"/>
                                        <p:tgtEl>
                                          <p:spTgt spid="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5604"/>
                                        </p:tgtEl>
                                        <p:attrNameLst>
                                          <p:attrName>style.visibility</p:attrName>
                                        </p:attrNameLst>
                                      </p:cBhvr>
                                      <p:to>
                                        <p:strVal val="visible"/>
                                      </p:to>
                                    </p:set>
                                    <p:animEffect transition="in" filter="dissolve">
                                      <p:cBhvr>
                                        <p:cTn id="20"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rdt2.0: channel with bit errors</a:t>
            </a:r>
            <a:endParaRPr lang="en-US" sz="4400" dirty="0"/>
          </a:p>
        </p:txBody>
      </p:sp>
      <p:sp>
        <p:nvSpPr>
          <p:cNvPr id="23" name="Rectangle 3">
            <a:extLst>
              <a:ext uri="{FF2B5EF4-FFF2-40B4-BE49-F238E27FC236}">
                <a16:creationId xmlns:a16="http://schemas.microsoft.com/office/drawing/2014/main" id="{3E368E9F-FC61-C94B-B4CE-5CA7B0FEB788}"/>
              </a:ext>
            </a:extLst>
          </p:cNvPr>
          <p:cNvSpPr txBox="1">
            <a:spLocks noChangeArrowheads="1"/>
          </p:cNvSpPr>
          <p:nvPr/>
        </p:nvSpPr>
        <p:spPr>
          <a:xfrm>
            <a:off x="673994" y="1482748"/>
            <a:ext cx="11100625" cy="44481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292100"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underlying channel may flip bits in packet</a:t>
            </a:r>
          </a:p>
          <a:p>
            <a:pPr marL="800100" marR="0" lvl="1" indent="-228600" algn="l" defTabSz="914400" rtl="0" eaLnBrk="1" fontAlgn="auto" latinLnBrk="0" hangingPunct="1">
              <a:lnSpc>
                <a:spcPct val="75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checksum (e.g., Internet checksum) to detect bit errors</a:t>
            </a:r>
          </a:p>
          <a:p>
            <a:pPr marL="457200" marR="0" lvl="0" indent="-292100"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the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question: how to </a:t>
            </a:r>
            <a:r>
              <a:rPr kumimoji="0" lang="en-US" sz="3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recover</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from errors?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 Box 10">
            <a:extLst>
              <a:ext uri="{FF2B5EF4-FFF2-40B4-BE49-F238E27FC236}">
                <a16:creationId xmlns:a16="http://schemas.microsoft.com/office/drawing/2014/main" id="{DDD1DAD8-493C-8447-8752-319FA74AD634}"/>
              </a:ext>
            </a:extLst>
          </p:cNvPr>
          <p:cNvSpPr txBox="1">
            <a:spLocks noChangeArrowheads="1"/>
          </p:cNvSpPr>
          <p:nvPr/>
        </p:nvSpPr>
        <p:spPr bwMode="auto">
          <a:xfrm>
            <a:off x="1328236" y="3911182"/>
            <a:ext cx="10041531"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How do humans recover from “</a:t>
            </a:r>
            <a:r>
              <a:rPr kumimoji="0" lang="en-US" altLang="ja-JP"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errors” </a:t>
            </a: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during conversation?</a:t>
            </a:r>
          </a:p>
        </p:txBody>
      </p:sp>
      <p:sp>
        <p:nvSpPr>
          <p:cNvPr id="5" name="Slide Number Placeholder 2">
            <a:extLst>
              <a:ext uri="{FF2B5EF4-FFF2-40B4-BE49-F238E27FC236}">
                <a16:creationId xmlns:a16="http://schemas.microsoft.com/office/drawing/2014/main" id="{05B1A153-C333-754C-9249-656206CB5CCF}"/>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42</a:t>
            </a:fld>
            <a:endParaRPr lang="en-US" dirty="0"/>
          </a:p>
        </p:txBody>
      </p:sp>
    </p:spTree>
    <p:extLst>
      <p:ext uri="{BB962C8B-B14F-4D97-AF65-F5344CB8AC3E}">
        <p14:creationId xmlns:p14="http://schemas.microsoft.com/office/powerpoint/2010/main" val="19483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rdt2.0: channel with bit errors</a:t>
            </a:r>
            <a:endParaRPr lang="en-US" sz="4400" dirty="0"/>
          </a:p>
        </p:txBody>
      </p:sp>
      <p:sp>
        <p:nvSpPr>
          <p:cNvPr id="23" name="Rectangle 3">
            <a:extLst>
              <a:ext uri="{FF2B5EF4-FFF2-40B4-BE49-F238E27FC236}">
                <a16:creationId xmlns:a16="http://schemas.microsoft.com/office/drawing/2014/main" id="{3E368E9F-FC61-C94B-B4CE-5CA7B0FEB788}"/>
              </a:ext>
            </a:extLst>
          </p:cNvPr>
          <p:cNvSpPr txBox="1">
            <a:spLocks noChangeArrowheads="1"/>
          </p:cNvSpPr>
          <p:nvPr/>
        </p:nvSpPr>
        <p:spPr>
          <a:xfrm>
            <a:off x="673994" y="1274398"/>
            <a:ext cx="11100625" cy="44481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9575" marR="0" lvl="0" indent="-295275"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underlying channel may flip bits in packet</a:t>
            </a:r>
          </a:p>
          <a:p>
            <a:pPr marL="695325" marR="0" lvl="1" indent="-231775" algn="l" defTabSz="914400" rtl="0" eaLnBrk="1" fontAlgn="auto" latinLnBrk="0" hangingPunct="1">
              <a:lnSpc>
                <a:spcPct val="80000"/>
              </a:lnSpc>
              <a:spcBef>
                <a:spcPts val="8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checksum to detect bit errors</a:t>
            </a:r>
          </a:p>
          <a:p>
            <a:pPr marL="409575" marR="0" lvl="0" indent="-279400"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the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question: how to recover from errors?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
            <a:extLst>
              <a:ext uri="{FF2B5EF4-FFF2-40B4-BE49-F238E27FC236}">
                <a16:creationId xmlns:a16="http://schemas.microsoft.com/office/drawing/2014/main" id="{6EBA4373-2F4E-9C40-8D34-CD4CD038CE07}"/>
              </a:ext>
            </a:extLst>
          </p:cNvPr>
          <p:cNvSpPr txBox="1">
            <a:spLocks noChangeArrowheads="1"/>
          </p:cNvSpPr>
          <p:nvPr/>
        </p:nvSpPr>
        <p:spPr>
          <a:xfrm>
            <a:off x="662419" y="2680738"/>
            <a:ext cx="11004862" cy="215700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5325" marR="0" lvl="1" indent="-231775" algn="l" defTabSz="914400" rtl="0" eaLnBrk="1" fontAlgn="auto" latinLnBrk="0" hangingPunct="1">
              <a:lnSpc>
                <a:spcPct val="90000"/>
              </a:lnSpc>
              <a:spcBef>
                <a:spcPct val="45000"/>
              </a:spcBef>
              <a:spcAft>
                <a:spcPts val="0"/>
              </a:spcAft>
              <a:buClr>
                <a:srgbClr val="0000A8"/>
              </a:buClr>
              <a:buSzTx/>
              <a:buFont typeface="Arial"/>
              <a:buChar char="•"/>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acknowledgements (ACKs):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receiver explicitly tells sender that pkt received OK</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negative acknowledgements (NAKs):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receiver explicitly tells sender that pkt had errors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sender </a:t>
            </a: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retransmits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pkt on receipt of NAK</a:t>
            </a:r>
          </a:p>
        </p:txBody>
      </p:sp>
      <p:grpSp>
        <p:nvGrpSpPr>
          <p:cNvPr id="7" name="Group 13">
            <a:extLst>
              <a:ext uri="{FF2B5EF4-FFF2-40B4-BE49-F238E27FC236}">
                <a16:creationId xmlns:a16="http://schemas.microsoft.com/office/drawing/2014/main" id="{0DED2191-7C7B-EA46-AFB1-5A7A4509EEC8}"/>
              </a:ext>
            </a:extLst>
          </p:cNvPr>
          <p:cNvGrpSpPr>
            <a:grpSpLocks/>
          </p:cNvGrpSpPr>
          <p:nvPr/>
        </p:nvGrpSpPr>
        <p:grpSpPr bwMode="auto">
          <a:xfrm>
            <a:off x="937549" y="5087784"/>
            <a:ext cx="10729731" cy="1466850"/>
            <a:chOff x="1552" y="2800"/>
            <a:chExt cx="2578" cy="924"/>
          </a:xfrm>
        </p:grpSpPr>
        <p:sp>
          <p:nvSpPr>
            <p:cNvPr id="8" name="Rectangle 7">
              <a:extLst>
                <a:ext uri="{FF2B5EF4-FFF2-40B4-BE49-F238E27FC236}">
                  <a16:creationId xmlns:a16="http://schemas.microsoft.com/office/drawing/2014/main" id="{CA5C33DB-F1DF-074B-AA2F-B41978703359}"/>
                </a:ext>
              </a:extLst>
            </p:cNvPr>
            <p:cNvSpPr>
              <a:spLocks noChangeArrowheads="1"/>
            </p:cNvSpPr>
            <p:nvPr/>
          </p:nvSpPr>
          <p:spPr bwMode="auto">
            <a:xfrm>
              <a:off x="1552" y="2974"/>
              <a:ext cx="2578" cy="595"/>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9" name="Rectangle 9">
              <a:extLst>
                <a:ext uri="{FF2B5EF4-FFF2-40B4-BE49-F238E27FC236}">
                  <a16:creationId xmlns:a16="http://schemas.microsoft.com/office/drawing/2014/main" id="{CB4139DF-921F-E940-9AD8-677EFA8E24B3}"/>
                </a:ext>
              </a:extLst>
            </p:cNvPr>
            <p:cNvSpPr>
              <a:spLocks noChangeArrowheads="1"/>
            </p:cNvSpPr>
            <p:nvPr/>
          </p:nvSpPr>
          <p:spPr bwMode="auto">
            <a:xfrm>
              <a:off x="2226" y="2864"/>
              <a:ext cx="88" cy="22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 name="Text Box 10">
              <a:extLst>
                <a:ext uri="{FF2B5EF4-FFF2-40B4-BE49-F238E27FC236}">
                  <a16:creationId xmlns:a16="http://schemas.microsoft.com/office/drawing/2014/main" id="{B44BC4A2-14C8-8A47-B1A1-506171B4D389}"/>
                </a:ext>
              </a:extLst>
            </p:cNvPr>
            <p:cNvSpPr txBox="1">
              <a:spLocks noChangeArrowheads="1"/>
            </p:cNvSpPr>
            <p:nvPr/>
          </p:nvSpPr>
          <p:spPr bwMode="auto">
            <a:xfrm>
              <a:off x="1724" y="2800"/>
              <a:ext cx="687" cy="36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stop and wait</a:t>
              </a:r>
            </a:p>
          </p:txBody>
        </p:sp>
        <p:sp>
          <p:nvSpPr>
            <p:cNvPr id="11" name="Text Box 6">
              <a:extLst>
                <a:ext uri="{FF2B5EF4-FFF2-40B4-BE49-F238E27FC236}">
                  <a16:creationId xmlns:a16="http://schemas.microsoft.com/office/drawing/2014/main" id="{EEE47A92-87A4-AD48-8A94-DC9DCFA6DD50}"/>
                </a:ext>
              </a:extLst>
            </p:cNvPr>
            <p:cNvSpPr txBox="1">
              <a:spLocks noChangeArrowheads="1"/>
            </p:cNvSpPr>
            <p:nvPr/>
          </p:nvSpPr>
          <p:spPr bwMode="auto">
            <a:xfrm>
              <a:off x="1678" y="3136"/>
              <a:ext cx="2452" cy="5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CC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sender sends one packet,  then waits for receiver  response</a:t>
              </a:r>
            </a:p>
          </p:txBody>
        </p:sp>
      </p:grpSp>
      <p:sp>
        <p:nvSpPr>
          <p:cNvPr id="12" name="Slide Number Placeholder 2">
            <a:extLst>
              <a:ext uri="{FF2B5EF4-FFF2-40B4-BE49-F238E27FC236}">
                <a16:creationId xmlns:a16="http://schemas.microsoft.com/office/drawing/2014/main" id="{8EDA3199-9071-AC4D-8C68-A368602E92B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43</a:t>
            </a:fld>
            <a:endParaRPr lang="en-US" dirty="0"/>
          </a:p>
        </p:txBody>
      </p:sp>
    </p:spTree>
    <p:extLst>
      <p:ext uri="{BB962C8B-B14F-4D97-AF65-F5344CB8AC3E}">
        <p14:creationId xmlns:p14="http://schemas.microsoft.com/office/powerpoint/2010/main" val="15721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dissolv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dissolve">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dissolve">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rdt2.0: in action</a:t>
            </a:r>
            <a:endParaRPr lang="en-US" sz="4400" dirty="0"/>
          </a:p>
        </p:txBody>
      </p:sp>
      <p:sp>
        <p:nvSpPr>
          <p:cNvPr id="4" name="Rectangle 3">
            <a:extLst>
              <a:ext uri="{FF2B5EF4-FFF2-40B4-BE49-F238E27FC236}">
                <a16:creationId xmlns:a16="http://schemas.microsoft.com/office/drawing/2014/main" id="{37A227A0-FE6A-9E43-8D11-7C390E9CA534}"/>
              </a:ext>
            </a:extLst>
          </p:cNvPr>
          <p:cNvSpPr/>
          <p:nvPr/>
        </p:nvSpPr>
        <p:spPr>
          <a:xfrm>
            <a:off x="7841292" y="2480153"/>
            <a:ext cx="4246323" cy="4008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Slide Number Placeholder 2">
            <a:extLst>
              <a:ext uri="{FF2B5EF4-FFF2-40B4-BE49-F238E27FC236}">
                <a16:creationId xmlns:a16="http://schemas.microsoft.com/office/drawing/2014/main" id="{C5DFF1AE-5E68-A349-98EF-93FDA954903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44</a:t>
            </a:fld>
            <a:endParaRPr lang="en-US" dirty="0"/>
          </a:p>
        </p:txBody>
      </p:sp>
      <p:sp>
        <p:nvSpPr>
          <p:cNvPr id="45" name="Text Box 5">
            <a:extLst>
              <a:ext uri="{FF2B5EF4-FFF2-40B4-BE49-F238E27FC236}">
                <a16:creationId xmlns:a16="http://schemas.microsoft.com/office/drawing/2014/main" id="{57936AF7-C681-4B4B-A945-6C6A48020172}"/>
              </a:ext>
            </a:extLst>
          </p:cNvPr>
          <p:cNvSpPr txBox="1">
            <a:spLocks noChangeArrowheads="1"/>
          </p:cNvSpPr>
          <p:nvPr/>
        </p:nvSpPr>
        <p:spPr bwMode="auto">
          <a:xfrm>
            <a:off x="1031500" y="1970101"/>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2000" i="1" u="sng" dirty="0">
                <a:solidFill>
                  <a:srgbClr val="000099"/>
                </a:solidFill>
                <a:latin typeface="Tahoma" charset="0"/>
              </a:rPr>
              <a:t>sender</a:t>
            </a:r>
          </a:p>
        </p:txBody>
      </p:sp>
      <p:sp>
        <p:nvSpPr>
          <p:cNvPr id="46" name="Text Box 6">
            <a:extLst>
              <a:ext uri="{FF2B5EF4-FFF2-40B4-BE49-F238E27FC236}">
                <a16:creationId xmlns:a16="http://schemas.microsoft.com/office/drawing/2014/main" id="{6842524F-C29E-3140-8974-D1341B03E7F9}"/>
              </a:ext>
            </a:extLst>
          </p:cNvPr>
          <p:cNvSpPr txBox="1">
            <a:spLocks noChangeArrowheads="1"/>
          </p:cNvSpPr>
          <p:nvPr/>
        </p:nvSpPr>
        <p:spPr bwMode="auto">
          <a:xfrm>
            <a:off x="3471488" y="1965339"/>
            <a:ext cx="1071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2000" i="1" u="sng">
                <a:solidFill>
                  <a:srgbClr val="008000"/>
                </a:solidFill>
                <a:latin typeface="Tahoma" charset="0"/>
              </a:rPr>
              <a:t>receiver</a:t>
            </a:r>
          </a:p>
        </p:txBody>
      </p:sp>
      <p:sp>
        <p:nvSpPr>
          <p:cNvPr id="47" name="Text Box 8">
            <a:extLst>
              <a:ext uri="{FF2B5EF4-FFF2-40B4-BE49-F238E27FC236}">
                <a16:creationId xmlns:a16="http://schemas.microsoft.com/office/drawing/2014/main" id="{E6392688-9C57-3D44-ABFE-D237BF8D5616}"/>
              </a:ext>
            </a:extLst>
          </p:cNvPr>
          <p:cNvSpPr txBox="1">
            <a:spLocks noChangeArrowheads="1"/>
          </p:cNvSpPr>
          <p:nvPr/>
        </p:nvSpPr>
        <p:spPr bwMode="auto">
          <a:xfrm>
            <a:off x="3534188" y="3589351"/>
            <a:ext cx="881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a:t>
            </a:r>
            <a:r>
              <a:rPr lang="en-US" altLang="x-none" sz="1800" dirty="0" err="1">
                <a:latin typeface="Tahoma" charset="0"/>
              </a:rPr>
              <a:t>pkt</a:t>
            </a:r>
            <a:endParaRPr lang="en-US" altLang="x-none" sz="1800" dirty="0">
              <a:latin typeface="Tahoma" charset="0"/>
            </a:endParaRPr>
          </a:p>
        </p:txBody>
      </p:sp>
      <p:sp>
        <p:nvSpPr>
          <p:cNvPr id="48" name="Text Box 10">
            <a:extLst>
              <a:ext uri="{FF2B5EF4-FFF2-40B4-BE49-F238E27FC236}">
                <a16:creationId xmlns:a16="http://schemas.microsoft.com/office/drawing/2014/main" id="{8B366876-0275-A240-B67D-673454B2F51D}"/>
              </a:ext>
            </a:extLst>
          </p:cNvPr>
          <p:cNvSpPr txBox="1">
            <a:spLocks noChangeArrowheads="1"/>
          </p:cNvSpPr>
          <p:nvPr/>
        </p:nvSpPr>
        <p:spPr bwMode="auto">
          <a:xfrm>
            <a:off x="3540538" y="4445014"/>
            <a:ext cx="881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a:t>
            </a:r>
            <a:r>
              <a:rPr lang="en-US" altLang="x-none" sz="1800" dirty="0" err="1">
                <a:latin typeface="Tahoma" charset="0"/>
              </a:rPr>
              <a:t>pkt</a:t>
            </a:r>
            <a:endParaRPr lang="en-US" altLang="x-none" sz="1800" dirty="0">
              <a:latin typeface="Tahoma" charset="0"/>
            </a:endParaRPr>
          </a:p>
        </p:txBody>
      </p:sp>
      <p:sp>
        <p:nvSpPr>
          <p:cNvPr id="49" name="Text Box 11">
            <a:extLst>
              <a:ext uri="{FF2B5EF4-FFF2-40B4-BE49-F238E27FC236}">
                <a16:creationId xmlns:a16="http://schemas.microsoft.com/office/drawing/2014/main" id="{E6E5D22C-065E-BE44-B961-16E4CF95626F}"/>
              </a:ext>
            </a:extLst>
          </p:cNvPr>
          <p:cNvSpPr txBox="1">
            <a:spLocks noChangeArrowheads="1"/>
          </p:cNvSpPr>
          <p:nvPr/>
        </p:nvSpPr>
        <p:spPr bwMode="auto">
          <a:xfrm>
            <a:off x="3535953" y="2903551"/>
            <a:ext cx="1080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t>
            </a:r>
            <a:r>
              <a:rPr lang="en-US" altLang="x-none" sz="1800" dirty="0" err="1">
                <a:latin typeface="Tahoma" charset="0"/>
              </a:rPr>
              <a:t>ack</a:t>
            </a:r>
            <a:endParaRPr lang="en-US" altLang="x-none" sz="1800" dirty="0">
              <a:latin typeface="Tahoma" charset="0"/>
            </a:endParaRPr>
          </a:p>
        </p:txBody>
      </p:sp>
      <p:sp>
        <p:nvSpPr>
          <p:cNvPr id="50" name="Text Box 12">
            <a:extLst>
              <a:ext uri="{FF2B5EF4-FFF2-40B4-BE49-F238E27FC236}">
                <a16:creationId xmlns:a16="http://schemas.microsoft.com/office/drawing/2014/main" id="{5DCB046F-07CB-C84A-8C8C-98AC6B55F081}"/>
              </a:ext>
            </a:extLst>
          </p:cNvPr>
          <p:cNvSpPr txBox="1">
            <a:spLocks noChangeArrowheads="1"/>
          </p:cNvSpPr>
          <p:nvPr/>
        </p:nvSpPr>
        <p:spPr bwMode="auto">
          <a:xfrm>
            <a:off x="3532778" y="3814776"/>
            <a:ext cx="1080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t>
            </a:r>
            <a:r>
              <a:rPr lang="en-US" altLang="x-none" sz="1800" dirty="0" err="1">
                <a:latin typeface="Tahoma" charset="0"/>
              </a:rPr>
              <a:t>ack</a:t>
            </a:r>
            <a:endParaRPr lang="en-US" altLang="x-none" sz="1800" dirty="0">
              <a:latin typeface="Tahoma" charset="0"/>
            </a:endParaRPr>
          </a:p>
        </p:txBody>
      </p:sp>
      <p:sp>
        <p:nvSpPr>
          <p:cNvPr id="51" name="Text Box 13">
            <a:extLst>
              <a:ext uri="{FF2B5EF4-FFF2-40B4-BE49-F238E27FC236}">
                <a16:creationId xmlns:a16="http://schemas.microsoft.com/office/drawing/2014/main" id="{EDB7F8B9-4051-F845-87AD-BEA7297BB09B}"/>
              </a:ext>
            </a:extLst>
          </p:cNvPr>
          <p:cNvSpPr txBox="1">
            <a:spLocks noChangeArrowheads="1"/>
          </p:cNvSpPr>
          <p:nvPr/>
        </p:nvSpPr>
        <p:spPr bwMode="auto">
          <a:xfrm>
            <a:off x="3532778" y="4640276"/>
            <a:ext cx="1080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t>
            </a:r>
            <a:r>
              <a:rPr lang="en-US" altLang="x-none" sz="1800" dirty="0" err="1">
                <a:latin typeface="Tahoma" charset="0"/>
              </a:rPr>
              <a:t>ack</a:t>
            </a:r>
            <a:endParaRPr lang="en-US" altLang="x-none" sz="1800" dirty="0">
              <a:latin typeface="Tahoma" charset="0"/>
            </a:endParaRPr>
          </a:p>
        </p:txBody>
      </p:sp>
      <p:sp>
        <p:nvSpPr>
          <p:cNvPr id="52" name="Text Box 14">
            <a:extLst>
              <a:ext uri="{FF2B5EF4-FFF2-40B4-BE49-F238E27FC236}">
                <a16:creationId xmlns:a16="http://schemas.microsoft.com/office/drawing/2014/main" id="{21DC9A49-CE0E-0842-91D6-AB1DD804CCB2}"/>
              </a:ext>
            </a:extLst>
          </p:cNvPr>
          <p:cNvSpPr txBox="1">
            <a:spLocks noChangeArrowheads="1"/>
          </p:cNvSpPr>
          <p:nvPr/>
        </p:nvSpPr>
        <p:spPr bwMode="auto">
          <a:xfrm>
            <a:off x="1019479" y="3152789"/>
            <a:ext cx="903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a:t>
            </a:r>
            <a:r>
              <a:rPr lang="en-US" altLang="x-none" sz="1800" dirty="0" err="1">
                <a:latin typeface="Tahoma" charset="0"/>
              </a:rPr>
              <a:t>ack</a:t>
            </a:r>
            <a:endParaRPr lang="en-US" altLang="x-none" sz="1800" dirty="0">
              <a:latin typeface="Tahoma" charset="0"/>
            </a:endParaRPr>
          </a:p>
        </p:txBody>
      </p:sp>
      <p:sp>
        <p:nvSpPr>
          <p:cNvPr id="53" name="Text Box 15">
            <a:extLst>
              <a:ext uri="{FF2B5EF4-FFF2-40B4-BE49-F238E27FC236}">
                <a16:creationId xmlns:a16="http://schemas.microsoft.com/office/drawing/2014/main" id="{5E64F9ED-164E-FB47-8DC4-3C849AB94D46}"/>
              </a:ext>
            </a:extLst>
          </p:cNvPr>
          <p:cNvSpPr txBox="1">
            <a:spLocks noChangeArrowheads="1"/>
          </p:cNvSpPr>
          <p:nvPr/>
        </p:nvSpPr>
        <p:spPr bwMode="auto">
          <a:xfrm>
            <a:off x="862712" y="4246576"/>
            <a:ext cx="1058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t>
            </a:r>
            <a:r>
              <a:rPr lang="en-US" altLang="x-none" sz="1800" dirty="0" err="1">
                <a:latin typeface="Tahoma" charset="0"/>
              </a:rPr>
              <a:t>pkt</a:t>
            </a:r>
            <a:endParaRPr lang="en-US" altLang="x-none" sz="1800" dirty="0">
              <a:latin typeface="Tahoma" charset="0"/>
            </a:endParaRPr>
          </a:p>
        </p:txBody>
      </p:sp>
      <p:sp>
        <p:nvSpPr>
          <p:cNvPr id="54" name="Text Box 17">
            <a:extLst>
              <a:ext uri="{FF2B5EF4-FFF2-40B4-BE49-F238E27FC236}">
                <a16:creationId xmlns:a16="http://schemas.microsoft.com/office/drawing/2014/main" id="{9F78148B-80EE-5E49-98F2-F935E93F36BB}"/>
              </a:ext>
            </a:extLst>
          </p:cNvPr>
          <p:cNvSpPr txBox="1">
            <a:spLocks noChangeArrowheads="1"/>
          </p:cNvSpPr>
          <p:nvPr/>
        </p:nvSpPr>
        <p:spPr bwMode="auto">
          <a:xfrm>
            <a:off x="862712" y="3371864"/>
            <a:ext cx="1058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t>
            </a:r>
            <a:r>
              <a:rPr lang="en-US" altLang="x-none" sz="1800" dirty="0" err="1">
                <a:latin typeface="Tahoma" charset="0"/>
              </a:rPr>
              <a:t>pkt</a:t>
            </a:r>
            <a:endParaRPr lang="en-US" altLang="x-none" sz="1800" dirty="0">
              <a:latin typeface="Tahoma" charset="0"/>
            </a:endParaRPr>
          </a:p>
        </p:txBody>
      </p:sp>
      <p:sp>
        <p:nvSpPr>
          <p:cNvPr id="55" name="Text Box 18">
            <a:extLst>
              <a:ext uri="{FF2B5EF4-FFF2-40B4-BE49-F238E27FC236}">
                <a16:creationId xmlns:a16="http://schemas.microsoft.com/office/drawing/2014/main" id="{7C8A0315-6F10-5F4F-A455-8C8C84814519}"/>
              </a:ext>
            </a:extLst>
          </p:cNvPr>
          <p:cNvSpPr txBox="1">
            <a:spLocks noChangeArrowheads="1"/>
          </p:cNvSpPr>
          <p:nvPr/>
        </p:nvSpPr>
        <p:spPr bwMode="auto">
          <a:xfrm>
            <a:off x="1008366" y="4006864"/>
            <a:ext cx="903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a:t>
            </a:r>
            <a:r>
              <a:rPr lang="en-US" altLang="x-none" sz="1800" dirty="0" err="1">
                <a:latin typeface="Tahoma" charset="0"/>
              </a:rPr>
              <a:t>ack</a:t>
            </a:r>
            <a:endParaRPr lang="en-US" altLang="x-none" sz="1800" dirty="0">
              <a:latin typeface="Tahoma" charset="0"/>
            </a:endParaRPr>
          </a:p>
        </p:txBody>
      </p:sp>
      <p:sp>
        <p:nvSpPr>
          <p:cNvPr id="56" name="Text Box 7">
            <a:extLst>
              <a:ext uri="{FF2B5EF4-FFF2-40B4-BE49-F238E27FC236}">
                <a16:creationId xmlns:a16="http://schemas.microsoft.com/office/drawing/2014/main" id="{C34C304C-E69B-8A47-B3E9-106FE4268653}"/>
              </a:ext>
            </a:extLst>
          </p:cNvPr>
          <p:cNvSpPr txBox="1">
            <a:spLocks noChangeArrowheads="1"/>
          </p:cNvSpPr>
          <p:nvPr/>
        </p:nvSpPr>
        <p:spPr bwMode="auto">
          <a:xfrm>
            <a:off x="851599" y="2409839"/>
            <a:ext cx="1058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t>
            </a:r>
            <a:r>
              <a:rPr lang="en-US" altLang="x-none" sz="1800" dirty="0" err="1">
                <a:latin typeface="Tahoma" charset="0"/>
              </a:rPr>
              <a:t>pkt</a:t>
            </a:r>
            <a:endParaRPr lang="en-US" altLang="x-none" sz="1800" dirty="0">
              <a:latin typeface="Tahoma" charset="0"/>
            </a:endParaRPr>
          </a:p>
        </p:txBody>
      </p:sp>
      <p:sp>
        <p:nvSpPr>
          <p:cNvPr id="57" name="Text Box 9">
            <a:extLst>
              <a:ext uri="{FF2B5EF4-FFF2-40B4-BE49-F238E27FC236}">
                <a16:creationId xmlns:a16="http://schemas.microsoft.com/office/drawing/2014/main" id="{8311B8BB-A975-234C-9AD5-AE937E0260F1}"/>
              </a:ext>
            </a:extLst>
          </p:cNvPr>
          <p:cNvSpPr txBox="1">
            <a:spLocks noChangeArrowheads="1"/>
          </p:cNvSpPr>
          <p:nvPr/>
        </p:nvSpPr>
        <p:spPr bwMode="auto">
          <a:xfrm>
            <a:off x="3529425" y="2692414"/>
            <a:ext cx="881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a:t>
            </a:r>
            <a:r>
              <a:rPr lang="en-US" altLang="x-none" sz="1800" dirty="0" err="1">
                <a:latin typeface="Tahoma" charset="0"/>
              </a:rPr>
              <a:t>pkt</a:t>
            </a:r>
            <a:endParaRPr lang="en-US" altLang="x-none" sz="1800" dirty="0">
              <a:latin typeface="Tahoma" charset="0"/>
            </a:endParaRPr>
          </a:p>
        </p:txBody>
      </p:sp>
      <p:grpSp>
        <p:nvGrpSpPr>
          <p:cNvPr id="58" name="Group 37">
            <a:extLst>
              <a:ext uri="{FF2B5EF4-FFF2-40B4-BE49-F238E27FC236}">
                <a16:creationId xmlns:a16="http://schemas.microsoft.com/office/drawing/2014/main" id="{C67496C1-FD93-3542-B4C0-AEC5B33CA736}"/>
              </a:ext>
            </a:extLst>
          </p:cNvPr>
          <p:cNvGrpSpPr>
            <a:grpSpLocks/>
          </p:cNvGrpSpPr>
          <p:nvPr/>
        </p:nvGrpSpPr>
        <p:grpSpPr bwMode="auto">
          <a:xfrm>
            <a:off x="2009400" y="2479689"/>
            <a:ext cx="1471613" cy="512762"/>
            <a:chOff x="850" y="1159"/>
            <a:chExt cx="927" cy="323"/>
          </a:xfrm>
        </p:grpSpPr>
        <p:sp>
          <p:nvSpPr>
            <p:cNvPr id="59" name="Line 19">
              <a:extLst>
                <a:ext uri="{FF2B5EF4-FFF2-40B4-BE49-F238E27FC236}">
                  <a16:creationId xmlns:a16="http://schemas.microsoft.com/office/drawing/2014/main" id="{A5E37228-8BC7-D241-A0D2-7B57277825FF}"/>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0" name="Text Box 28">
              <a:extLst>
                <a:ext uri="{FF2B5EF4-FFF2-40B4-BE49-F238E27FC236}">
                  <a16:creationId xmlns:a16="http://schemas.microsoft.com/office/drawing/2014/main" id="{49A2262C-0293-304A-9D24-5348C9FB818E}"/>
                </a:ext>
              </a:extLst>
            </p:cNvPr>
            <p:cNvSpPr txBox="1">
              <a:spLocks noChangeArrowheads="1"/>
            </p:cNvSpPr>
            <p:nvPr/>
          </p:nvSpPr>
          <p:spPr bwMode="auto">
            <a:xfrm>
              <a:off x="1135" y="1159"/>
              <a:ext cx="2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err="1">
                  <a:solidFill>
                    <a:srgbClr val="000099"/>
                  </a:solidFill>
                  <a:latin typeface="Arial" charset="0"/>
                </a:rPr>
                <a:t>pkt</a:t>
              </a:r>
              <a:endParaRPr lang="en-US" altLang="x-none" sz="1600" dirty="0">
                <a:solidFill>
                  <a:srgbClr val="000099"/>
                </a:solidFill>
                <a:latin typeface="Arial" charset="0"/>
              </a:endParaRPr>
            </a:p>
          </p:txBody>
        </p:sp>
      </p:grpSp>
      <p:grpSp>
        <p:nvGrpSpPr>
          <p:cNvPr id="61" name="Group 43">
            <a:extLst>
              <a:ext uri="{FF2B5EF4-FFF2-40B4-BE49-F238E27FC236}">
                <a16:creationId xmlns:a16="http://schemas.microsoft.com/office/drawing/2014/main" id="{BB10F5F8-C329-7948-A598-9AD2510CD2D3}"/>
              </a:ext>
            </a:extLst>
          </p:cNvPr>
          <p:cNvGrpSpPr>
            <a:grpSpLocks/>
          </p:cNvGrpSpPr>
          <p:nvPr/>
        </p:nvGrpSpPr>
        <p:grpSpPr bwMode="auto">
          <a:xfrm>
            <a:off x="2003050" y="4216414"/>
            <a:ext cx="1471613" cy="487362"/>
            <a:chOff x="846" y="2253"/>
            <a:chExt cx="927" cy="307"/>
          </a:xfrm>
        </p:grpSpPr>
        <p:sp>
          <p:nvSpPr>
            <p:cNvPr id="62" name="Line 24">
              <a:extLst>
                <a:ext uri="{FF2B5EF4-FFF2-40B4-BE49-F238E27FC236}">
                  <a16:creationId xmlns:a16="http://schemas.microsoft.com/office/drawing/2014/main" id="{120C8FB2-AA0B-AC40-B57C-0DA722CC6CDF}"/>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3" name="Text Box 29">
              <a:extLst>
                <a:ext uri="{FF2B5EF4-FFF2-40B4-BE49-F238E27FC236}">
                  <a16:creationId xmlns:a16="http://schemas.microsoft.com/office/drawing/2014/main" id="{94E8A3DA-41D7-AF41-9B11-F59CD8B0D9EB}"/>
                </a:ext>
              </a:extLst>
            </p:cNvPr>
            <p:cNvSpPr txBox="1">
              <a:spLocks noChangeArrowheads="1"/>
            </p:cNvSpPr>
            <p:nvPr/>
          </p:nvSpPr>
          <p:spPr bwMode="auto">
            <a:xfrm>
              <a:off x="1132" y="2253"/>
              <a:ext cx="2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err="1">
                  <a:solidFill>
                    <a:srgbClr val="000099"/>
                  </a:solidFill>
                  <a:latin typeface="Arial" charset="0"/>
                </a:rPr>
                <a:t>pkt</a:t>
              </a:r>
              <a:endParaRPr lang="en-US" altLang="x-none" sz="1600" dirty="0">
                <a:solidFill>
                  <a:srgbClr val="000099"/>
                </a:solidFill>
                <a:latin typeface="Arial" charset="0"/>
              </a:endParaRPr>
            </a:p>
          </p:txBody>
        </p:sp>
      </p:grpSp>
      <p:grpSp>
        <p:nvGrpSpPr>
          <p:cNvPr id="64" name="Group 39">
            <a:extLst>
              <a:ext uri="{FF2B5EF4-FFF2-40B4-BE49-F238E27FC236}">
                <a16:creationId xmlns:a16="http://schemas.microsoft.com/office/drawing/2014/main" id="{F7DCA701-D986-0542-A766-F9220F2CCDA3}"/>
              </a:ext>
            </a:extLst>
          </p:cNvPr>
          <p:cNvGrpSpPr>
            <a:grpSpLocks/>
          </p:cNvGrpSpPr>
          <p:nvPr/>
        </p:nvGrpSpPr>
        <p:grpSpPr bwMode="auto">
          <a:xfrm>
            <a:off x="2017338" y="3354401"/>
            <a:ext cx="1471612" cy="504825"/>
            <a:chOff x="855" y="1710"/>
            <a:chExt cx="927" cy="318"/>
          </a:xfrm>
        </p:grpSpPr>
        <p:sp>
          <p:nvSpPr>
            <p:cNvPr id="65" name="Line 23">
              <a:extLst>
                <a:ext uri="{FF2B5EF4-FFF2-40B4-BE49-F238E27FC236}">
                  <a16:creationId xmlns:a16="http://schemas.microsoft.com/office/drawing/2014/main" id="{BF0C67AE-7EF4-DB4B-BBE0-CF3B764658DB}"/>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6" name="Text Box 30">
              <a:extLst>
                <a:ext uri="{FF2B5EF4-FFF2-40B4-BE49-F238E27FC236}">
                  <a16:creationId xmlns:a16="http://schemas.microsoft.com/office/drawing/2014/main" id="{5D01CC6A-3613-7646-B9C3-7A18872F8A79}"/>
                </a:ext>
              </a:extLst>
            </p:cNvPr>
            <p:cNvSpPr txBox="1">
              <a:spLocks noChangeArrowheads="1"/>
            </p:cNvSpPr>
            <p:nvPr/>
          </p:nvSpPr>
          <p:spPr bwMode="auto">
            <a:xfrm>
              <a:off x="1129" y="1710"/>
              <a:ext cx="2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err="1">
                  <a:solidFill>
                    <a:srgbClr val="000099"/>
                  </a:solidFill>
                  <a:latin typeface="Arial" charset="0"/>
                </a:rPr>
                <a:t>pkt</a:t>
              </a:r>
              <a:endParaRPr lang="en-US" altLang="x-none" sz="1600" dirty="0">
                <a:solidFill>
                  <a:srgbClr val="000099"/>
                </a:solidFill>
                <a:latin typeface="Arial" charset="0"/>
              </a:endParaRPr>
            </a:p>
          </p:txBody>
        </p:sp>
      </p:grpSp>
      <p:grpSp>
        <p:nvGrpSpPr>
          <p:cNvPr id="67" name="Group 40">
            <a:extLst>
              <a:ext uri="{FF2B5EF4-FFF2-40B4-BE49-F238E27FC236}">
                <a16:creationId xmlns:a16="http://schemas.microsoft.com/office/drawing/2014/main" id="{15C7F69D-18BB-4B44-B2E1-A0BCF9047BB5}"/>
              </a:ext>
            </a:extLst>
          </p:cNvPr>
          <p:cNvGrpSpPr>
            <a:grpSpLocks/>
          </p:cNvGrpSpPr>
          <p:nvPr/>
        </p:nvGrpSpPr>
        <p:grpSpPr bwMode="auto">
          <a:xfrm>
            <a:off x="2003050" y="3819539"/>
            <a:ext cx="1471613" cy="471487"/>
            <a:chOff x="846" y="2003"/>
            <a:chExt cx="927" cy="297"/>
          </a:xfrm>
        </p:grpSpPr>
        <p:sp>
          <p:nvSpPr>
            <p:cNvPr id="68" name="Line 26">
              <a:extLst>
                <a:ext uri="{FF2B5EF4-FFF2-40B4-BE49-F238E27FC236}">
                  <a16:creationId xmlns:a16="http://schemas.microsoft.com/office/drawing/2014/main" id="{06266E55-A9FE-FE4E-A82E-EBE0893B009C}"/>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9" name="Text Box 31">
              <a:extLst>
                <a:ext uri="{FF2B5EF4-FFF2-40B4-BE49-F238E27FC236}">
                  <a16:creationId xmlns:a16="http://schemas.microsoft.com/office/drawing/2014/main" id="{BADEA141-B7B9-0343-A7DA-D5546E12A3CA}"/>
                </a:ext>
              </a:extLst>
            </p:cNvPr>
            <p:cNvSpPr txBox="1">
              <a:spLocks noChangeArrowheads="1"/>
            </p:cNvSpPr>
            <p:nvPr/>
          </p:nvSpPr>
          <p:spPr bwMode="auto">
            <a:xfrm>
              <a:off x="1126" y="2003"/>
              <a:ext cx="31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err="1">
                  <a:solidFill>
                    <a:srgbClr val="008000"/>
                  </a:solidFill>
                  <a:latin typeface="Arial" charset="0"/>
                </a:rPr>
                <a:t>ack</a:t>
              </a:r>
              <a:endParaRPr lang="en-US" altLang="x-none" sz="1600" dirty="0">
                <a:solidFill>
                  <a:srgbClr val="008000"/>
                </a:solidFill>
                <a:latin typeface="Arial" charset="0"/>
              </a:endParaRPr>
            </a:p>
          </p:txBody>
        </p:sp>
      </p:grpSp>
      <p:grpSp>
        <p:nvGrpSpPr>
          <p:cNvPr id="70" name="Group 38">
            <a:extLst>
              <a:ext uri="{FF2B5EF4-FFF2-40B4-BE49-F238E27FC236}">
                <a16:creationId xmlns:a16="http://schemas.microsoft.com/office/drawing/2014/main" id="{CE645A68-D94B-3846-9902-B12E3A0A13C3}"/>
              </a:ext>
            </a:extLst>
          </p:cNvPr>
          <p:cNvGrpSpPr>
            <a:grpSpLocks/>
          </p:cNvGrpSpPr>
          <p:nvPr/>
        </p:nvGrpSpPr>
        <p:grpSpPr bwMode="auto">
          <a:xfrm>
            <a:off x="1995113" y="2979751"/>
            <a:ext cx="1471612" cy="455613"/>
            <a:chOff x="841" y="1474"/>
            <a:chExt cx="927" cy="287"/>
          </a:xfrm>
        </p:grpSpPr>
        <p:sp>
          <p:nvSpPr>
            <p:cNvPr id="71" name="Line 25">
              <a:extLst>
                <a:ext uri="{FF2B5EF4-FFF2-40B4-BE49-F238E27FC236}">
                  <a16:creationId xmlns:a16="http://schemas.microsoft.com/office/drawing/2014/main" id="{2DA1C250-945E-9641-91C4-53715F243C93}"/>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2" name="Text Box 32">
              <a:extLst>
                <a:ext uri="{FF2B5EF4-FFF2-40B4-BE49-F238E27FC236}">
                  <a16:creationId xmlns:a16="http://schemas.microsoft.com/office/drawing/2014/main" id="{127BA956-0260-E04C-8A48-7E3AED7A6F07}"/>
                </a:ext>
              </a:extLst>
            </p:cNvPr>
            <p:cNvSpPr txBox="1">
              <a:spLocks noChangeArrowheads="1"/>
            </p:cNvSpPr>
            <p:nvPr/>
          </p:nvSpPr>
          <p:spPr bwMode="auto">
            <a:xfrm>
              <a:off x="1089" y="1474"/>
              <a:ext cx="3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err="1">
                  <a:solidFill>
                    <a:srgbClr val="008000"/>
                  </a:solidFill>
                  <a:latin typeface="Arial" charset="0"/>
                </a:rPr>
                <a:t>ack</a:t>
              </a:r>
              <a:endParaRPr lang="en-US" altLang="x-none" sz="1600" dirty="0">
                <a:solidFill>
                  <a:srgbClr val="008000"/>
                </a:solidFill>
                <a:latin typeface="Arial" charset="0"/>
              </a:endParaRPr>
            </a:p>
          </p:txBody>
        </p:sp>
      </p:grpSp>
      <p:grpSp>
        <p:nvGrpSpPr>
          <p:cNvPr id="73" name="Group 44">
            <a:extLst>
              <a:ext uri="{FF2B5EF4-FFF2-40B4-BE49-F238E27FC236}">
                <a16:creationId xmlns:a16="http://schemas.microsoft.com/office/drawing/2014/main" id="{2F9D4661-912D-C248-A3D9-EEBF8E8DEF25}"/>
              </a:ext>
            </a:extLst>
          </p:cNvPr>
          <p:cNvGrpSpPr>
            <a:grpSpLocks/>
          </p:cNvGrpSpPr>
          <p:nvPr/>
        </p:nvGrpSpPr>
        <p:grpSpPr bwMode="auto">
          <a:xfrm>
            <a:off x="1988763" y="4672026"/>
            <a:ext cx="1471612" cy="461963"/>
            <a:chOff x="837" y="2540"/>
            <a:chExt cx="927" cy="291"/>
          </a:xfrm>
        </p:grpSpPr>
        <p:sp>
          <p:nvSpPr>
            <p:cNvPr id="74" name="Line 27">
              <a:extLst>
                <a:ext uri="{FF2B5EF4-FFF2-40B4-BE49-F238E27FC236}">
                  <a16:creationId xmlns:a16="http://schemas.microsoft.com/office/drawing/2014/main" id="{7C9DA756-C168-9841-8F4D-0E4C359884E6}"/>
                </a:ext>
              </a:extLst>
            </p:cNvPr>
            <p:cNvSpPr>
              <a:spLocks noChangeShapeType="1"/>
            </p:cNvSpPr>
            <p:nvPr/>
          </p:nvSpPr>
          <p:spPr bwMode="auto">
            <a:xfrm flipH="1">
              <a:off x="837" y="2606"/>
              <a:ext cx="927" cy="2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5" name="Text Box 33">
              <a:extLst>
                <a:ext uri="{FF2B5EF4-FFF2-40B4-BE49-F238E27FC236}">
                  <a16:creationId xmlns:a16="http://schemas.microsoft.com/office/drawing/2014/main" id="{4ED6C8A2-DF82-8F4B-B471-7E1538E928BF}"/>
                </a:ext>
              </a:extLst>
            </p:cNvPr>
            <p:cNvSpPr txBox="1">
              <a:spLocks noChangeArrowheads="1"/>
            </p:cNvSpPr>
            <p:nvPr/>
          </p:nvSpPr>
          <p:spPr bwMode="auto">
            <a:xfrm>
              <a:off x="1120" y="2540"/>
              <a:ext cx="31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err="1">
                  <a:solidFill>
                    <a:srgbClr val="008000"/>
                  </a:solidFill>
                  <a:latin typeface="Arial" charset="0"/>
                </a:rPr>
                <a:t>ack</a:t>
              </a:r>
              <a:endParaRPr lang="en-US" altLang="x-none" sz="1600" dirty="0">
                <a:solidFill>
                  <a:srgbClr val="008000"/>
                </a:solidFill>
                <a:latin typeface="Arial" charset="0"/>
              </a:endParaRPr>
            </a:p>
          </p:txBody>
        </p:sp>
      </p:grpSp>
      <p:sp>
        <p:nvSpPr>
          <p:cNvPr id="76" name="Text Box 46">
            <a:extLst>
              <a:ext uri="{FF2B5EF4-FFF2-40B4-BE49-F238E27FC236}">
                <a16:creationId xmlns:a16="http://schemas.microsoft.com/office/drawing/2014/main" id="{EADFBE11-3217-1045-99DE-917F743DBC53}"/>
              </a:ext>
            </a:extLst>
          </p:cNvPr>
          <p:cNvSpPr txBox="1">
            <a:spLocks noChangeArrowheads="1"/>
          </p:cNvSpPr>
          <p:nvPr/>
        </p:nvSpPr>
        <p:spPr bwMode="auto">
          <a:xfrm>
            <a:off x="5401305" y="1966745"/>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2000" i="1" u="sng">
                <a:solidFill>
                  <a:srgbClr val="000099"/>
                </a:solidFill>
                <a:latin typeface="Tahoma" charset="0"/>
              </a:rPr>
              <a:t>sender</a:t>
            </a:r>
          </a:p>
        </p:txBody>
      </p:sp>
      <p:sp>
        <p:nvSpPr>
          <p:cNvPr id="77" name="Text Box 47">
            <a:extLst>
              <a:ext uri="{FF2B5EF4-FFF2-40B4-BE49-F238E27FC236}">
                <a16:creationId xmlns:a16="http://schemas.microsoft.com/office/drawing/2014/main" id="{A3B63C64-B12F-9A48-969D-59D908575BB4}"/>
              </a:ext>
            </a:extLst>
          </p:cNvPr>
          <p:cNvSpPr txBox="1">
            <a:spLocks noChangeArrowheads="1"/>
          </p:cNvSpPr>
          <p:nvPr/>
        </p:nvSpPr>
        <p:spPr bwMode="auto">
          <a:xfrm>
            <a:off x="7841292" y="1961983"/>
            <a:ext cx="1071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2000" i="1" u="sng">
                <a:solidFill>
                  <a:srgbClr val="008000"/>
                </a:solidFill>
                <a:latin typeface="Tahoma" charset="0"/>
              </a:rPr>
              <a:t>receiver</a:t>
            </a:r>
          </a:p>
        </p:txBody>
      </p:sp>
      <p:sp>
        <p:nvSpPr>
          <p:cNvPr id="78" name="Text Box 48">
            <a:extLst>
              <a:ext uri="{FF2B5EF4-FFF2-40B4-BE49-F238E27FC236}">
                <a16:creationId xmlns:a16="http://schemas.microsoft.com/office/drawing/2014/main" id="{11E6885F-839C-2E42-A9D1-574FDDC5CC9F}"/>
              </a:ext>
            </a:extLst>
          </p:cNvPr>
          <p:cNvSpPr txBox="1">
            <a:spLocks noChangeArrowheads="1"/>
          </p:cNvSpPr>
          <p:nvPr/>
        </p:nvSpPr>
        <p:spPr bwMode="auto">
          <a:xfrm>
            <a:off x="7892883" y="4499384"/>
            <a:ext cx="881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a:t>
            </a:r>
            <a:r>
              <a:rPr lang="en-US" altLang="x-none" sz="1800" dirty="0" err="1">
                <a:latin typeface="Tahoma" charset="0"/>
              </a:rPr>
              <a:t>pkt</a:t>
            </a:r>
            <a:endParaRPr lang="en-US" altLang="x-none" sz="1800" dirty="0">
              <a:latin typeface="Tahoma" charset="0"/>
            </a:endParaRPr>
          </a:p>
        </p:txBody>
      </p:sp>
      <p:sp>
        <p:nvSpPr>
          <p:cNvPr id="79" name="Text Box 49">
            <a:extLst>
              <a:ext uri="{FF2B5EF4-FFF2-40B4-BE49-F238E27FC236}">
                <a16:creationId xmlns:a16="http://schemas.microsoft.com/office/drawing/2014/main" id="{C96FD4D0-218E-2C48-92B7-C3D11FBDAEA7}"/>
              </a:ext>
            </a:extLst>
          </p:cNvPr>
          <p:cNvSpPr txBox="1">
            <a:spLocks noChangeArrowheads="1"/>
          </p:cNvSpPr>
          <p:nvPr/>
        </p:nvSpPr>
        <p:spPr bwMode="auto">
          <a:xfrm>
            <a:off x="7900820" y="5340759"/>
            <a:ext cx="881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a:t>
            </a:r>
            <a:r>
              <a:rPr lang="en-US" altLang="x-none" sz="1800" dirty="0" err="1">
                <a:latin typeface="Tahoma" charset="0"/>
              </a:rPr>
              <a:t>pkt</a:t>
            </a:r>
            <a:endParaRPr lang="en-US" altLang="x-none" sz="1800" dirty="0">
              <a:latin typeface="Tahoma" charset="0"/>
            </a:endParaRPr>
          </a:p>
        </p:txBody>
      </p:sp>
      <p:sp>
        <p:nvSpPr>
          <p:cNvPr id="80" name="Text Box 50">
            <a:extLst>
              <a:ext uri="{FF2B5EF4-FFF2-40B4-BE49-F238E27FC236}">
                <a16:creationId xmlns:a16="http://schemas.microsoft.com/office/drawing/2014/main" id="{B6705CBB-EE98-8B43-A258-F19FEEB22BAD}"/>
              </a:ext>
            </a:extLst>
          </p:cNvPr>
          <p:cNvSpPr txBox="1">
            <a:spLocks noChangeArrowheads="1"/>
          </p:cNvSpPr>
          <p:nvPr/>
        </p:nvSpPr>
        <p:spPr bwMode="auto">
          <a:xfrm>
            <a:off x="7905757" y="2900195"/>
            <a:ext cx="1080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t>
            </a:r>
            <a:r>
              <a:rPr lang="en-US" altLang="x-none" sz="1800" dirty="0" err="1">
                <a:latin typeface="Tahoma" charset="0"/>
              </a:rPr>
              <a:t>ack</a:t>
            </a:r>
            <a:endParaRPr lang="en-US" altLang="x-none" sz="1800" dirty="0">
              <a:latin typeface="Tahoma" charset="0"/>
            </a:endParaRPr>
          </a:p>
        </p:txBody>
      </p:sp>
      <p:sp>
        <p:nvSpPr>
          <p:cNvPr id="81" name="Text Box 51">
            <a:extLst>
              <a:ext uri="{FF2B5EF4-FFF2-40B4-BE49-F238E27FC236}">
                <a16:creationId xmlns:a16="http://schemas.microsoft.com/office/drawing/2014/main" id="{E5E4CE2F-CAF3-EA4B-887E-CEB65E6DD225}"/>
              </a:ext>
            </a:extLst>
          </p:cNvPr>
          <p:cNvSpPr txBox="1">
            <a:spLocks noChangeArrowheads="1"/>
          </p:cNvSpPr>
          <p:nvPr/>
        </p:nvSpPr>
        <p:spPr bwMode="auto">
          <a:xfrm>
            <a:off x="7893060" y="4710522"/>
            <a:ext cx="1080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t>
            </a:r>
            <a:r>
              <a:rPr lang="en-US" altLang="x-none" sz="1800" dirty="0" err="1">
                <a:latin typeface="Tahoma" charset="0"/>
              </a:rPr>
              <a:t>ack</a:t>
            </a:r>
            <a:endParaRPr lang="en-US" altLang="x-none" sz="1800" dirty="0">
              <a:latin typeface="Tahoma" charset="0"/>
            </a:endParaRPr>
          </a:p>
        </p:txBody>
      </p:sp>
      <p:sp>
        <p:nvSpPr>
          <p:cNvPr id="82" name="Text Box 53">
            <a:extLst>
              <a:ext uri="{FF2B5EF4-FFF2-40B4-BE49-F238E27FC236}">
                <a16:creationId xmlns:a16="http://schemas.microsoft.com/office/drawing/2014/main" id="{68D7202D-25E8-F64E-8079-00FA56C3518E}"/>
              </a:ext>
            </a:extLst>
          </p:cNvPr>
          <p:cNvSpPr txBox="1">
            <a:spLocks noChangeArrowheads="1"/>
          </p:cNvSpPr>
          <p:nvPr/>
        </p:nvSpPr>
        <p:spPr bwMode="auto">
          <a:xfrm>
            <a:off x="5389283" y="3149433"/>
            <a:ext cx="903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a:t>
            </a:r>
            <a:r>
              <a:rPr lang="en-US" altLang="x-none" sz="1800" dirty="0" err="1">
                <a:latin typeface="Tahoma" charset="0"/>
              </a:rPr>
              <a:t>ack</a:t>
            </a:r>
            <a:endParaRPr lang="en-US" altLang="x-none" sz="1800" dirty="0">
              <a:latin typeface="Tahoma" charset="0"/>
            </a:endParaRPr>
          </a:p>
        </p:txBody>
      </p:sp>
      <p:sp>
        <p:nvSpPr>
          <p:cNvPr id="83" name="Text Box 54">
            <a:extLst>
              <a:ext uri="{FF2B5EF4-FFF2-40B4-BE49-F238E27FC236}">
                <a16:creationId xmlns:a16="http://schemas.microsoft.com/office/drawing/2014/main" id="{EDD1E3D5-6C3D-5548-8D34-C18CE58074EA}"/>
              </a:ext>
            </a:extLst>
          </p:cNvPr>
          <p:cNvSpPr txBox="1">
            <a:spLocks noChangeArrowheads="1"/>
          </p:cNvSpPr>
          <p:nvPr/>
        </p:nvSpPr>
        <p:spPr bwMode="auto">
          <a:xfrm>
            <a:off x="5222994" y="5142322"/>
            <a:ext cx="1058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t>
            </a:r>
            <a:r>
              <a:rPr lang="en-US" altLang="x-none" sz="1800" dirty="0" err="1">
                <a:latin typeface="Tahoma" charset="0"/>
              </a:rPr>
              <a:t>pkt</a:t>
            </a:r>
            <a:endParaRPr lang="en-US" altLang="x-none" sz="1800" dirty="0">
              <a:latin typeface="Tahoma" charset="0"/>
            </a:endParaRPr>
          </a:p>
        </p:txBody>
      </p:sp>
      <p:sp>
        <p:nvSpPr>
          <p:cNvPr id="84" name="Text Box 55">
            <a:extLst>
              <a:ext uri="{FF2B5EF4-FFF2-40B4-BE49-F238E27FC236}">
                <a16:creationId xmlns:a16="http://schemas.microsoft.com/office/drawing/2014/main" id="{6186B1F4-7569-254F-9CA7-B6D69B6A9F01}"/>
              </a:ext>
            </a:extLst>
          </p:cNvPr>
          <p:cNvSpPr txBox="1">
            <a:spLocks noChangeArrowheads="1"/>
          </p:cNvSpPr>
          <p:nvPr/>
        </p:nvSpPr>
        <p:spPr bwMode="auto">
          <a:xfrm>
            <a:off x="5232516" y="3368508"/>
            <a:ext cx="1058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t>
            </a:r>
            <a:r>
              <a:rPr lang="en-US" altLang="x-none" sz="1800" dirty="0" err="1">
                <a:latin typeface="Tahoma" charset="0"/>
              </a:rPr>
              <a:t>pkt</a:t>
            </a:r>
            <a:endParaRPr lang="en-US" altLang="x-none" sz="1800" dirty="0">
              <a:latin typeface="Tahoma" charset="0"/>
            </a:endParaRPr>
          </a:p>
        </p:txBody>
      </p:sp>
      <p:sp>
        <p:nvSpPr>
          <p:cNvPr id="85" name="Text Box 56">
            <a:extLst>
              <a:ext uri="{FF2B5EF4-FFF2-40B4-BE49-F238E27FC236}">
                <a16:creationId xmlns:a16="http://schemas.microsoft.com/office/drawing/2014/main" id="{1F97E0C0-B9B9-DD49-BD60-DD7C69EAD8F6}"/>
              </a:ext>
            </a:extLst>
          </p:cNvPr>
          <p:cNvSpPr txBox="1">
            <a:spLocks noChangeArrowheads="1"/>
          </p:cNvSpPr>
          <p:nvPr/>
        </p:nvSpPr>
        <p:spPr bwMode="auto">
          <a:xfrm>
            <a:off x="5368649" y="4902609"/>
            <a:ext cx="903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a:t>
            </a:r>
            <a:r>
              <a:rPr lang="en-US" altLang="x-none" sz="1800" dirty="0" err="1">
                <a:latin typeface="Tahoma" charset="0"/>
              </a:rPr>
              <a:t>ack</a:t>
            </a:r>
            <a:endParaRPr lang="en-US" altLang="x-none" sz="1800" dirty="0">
              <a:latin typeface="Tahoma" charset="0"/>
            </a:endParaRPr>
          </a:p>
        </p:txBody>
      </p:sp>
      <p:sp>
        <p:nvSpPr>
          <p:cNvPr id="86" name="Text Box 57">
            <a:extLst>
              <a:ext uri="{FF2B5EF4-FFF2-40B4-BE49-F238E27FC236}">
                <a16:creationId xmlns:a16="http://schemas.microsoft.com/office/drawing/2014/main" id="{0093ACB2-DF70-DE4D-B080-0D609920DDF3}"/>
              </a:ext>
            </a:extLst>
          </p:cNvPr>
          <p:cNvSpPr txBox="1">
            <a:spLocks noChangeArrowheads="1"/>
          </p:cNvSpPr>
          <p:nvPr/>
        </p:nvSpPr>
        <p:spPr bwMode="auto">
          <a:xfrm>
            <a:off x="5221404" y="2406483"/>
            <a:ext cx="1058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t>
            </a:r>
            <a:r>
              <a:rPr lang="en-US" altLang="x-none" sz="1800" dirty="0" err="1">
                <a:latin typeface="Tahoma" charset="0"/>
              </a:rPr>
              <a:t>pkt</a:t>
            </a:r>
            <a:endParaRPr lang="en-US" altLang="x-none" sz="1800" dirty="0">
              <a:latin typeface="Tahoma" charset="0"/>
            </a:endParaRPr>
          </a:p>
        </p:txBody>
      </p:sp>
      <p:sp>
        <p:nvSpPr>
          <p:cNvPr id="87" name="Text Box 58">
            <a:extLst>
              <a:ext uri="{FF2B5EF4-FFF2-40B4-BE49-F238E27FC236}">
                <a16:creationId xmlns:a16="http://schemas.microsoft.com/office/drawing/2014/main" id="{766914C1-9FAB-AC4E-8CF6-7795B7235EBD}"/>
              </a:ext>
            </a:extLst>
          </p:cNvPr>
          <p:cNvSpPr txBox="1">
            <a:spLocks noChangeArrowheads="1"/>
          </p:cNvSpPr>
          <p:nvPr/>
        </p:nvSpPr>
        <p:spPr bwMode="auto">
          <a:xfrm>
            <a:off x="7899230" y="2689058"/>
            <a:ext cx="881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a:t>
            </a:r>
            <a:r>
              <a:rPr lang="en-US" altLang="x-none" sz="1800" dirty="0" err="1">
                <a:latin typeface="Tahoma" charset="0"/>
              </a:rPr>
              <a:t>pkt</a:t>
            </a:r>
            <a:endParaRPr lang="en-US" altLang="x-none" sz="1800" dirty="0">
              <a:latin typeface="Tahoma" charset="0"/>
            </a:endParaRPr>
          </a:p>
        </p:txBody>
      </p:sp>
      <p:grpSp>
        <p:nvGrpSpPr>
          <p:cNvPr id="88" name="Group 59">
            <a:extLst>
              <a:ext uri="{FF2B5EF4-FFF2-40B4-BE49-F238E27FC236}">
                <a16:creationId xmlns:a16="http://schemas.microsoft.com/office/drawing/2014/main" id="{FBA7180A-5E99-1141-803B-5DC8AEF5A60B}"/>
              </a:ext>
            </a:extLst>
          </p:cNvPr>
          <p:cNvGrpSpPr>
            <a:grpSpLocks/>
          </p:cNvGrpSpPr>
          <p:nvPr/>
        </p:nvGrpSpPr>
        <p:grpSpPr bwMode="auto">
          <a:xfrm>
            <a:off x="6379205" y="2476333"/>
            <a:ext cx="1471612" cy="512762"/>
            <a:chOff x="850" y="1159"/>
            <a:chExt cx="927" cy="323"/>
          </a:xfrm>
        </p:grpSpPr>
        <p:sp>
          <p:nvSpPr>
            <p:cNvPr id="89" name="Line 60">
              <a:extLst>
                <a:ext uri="{FF2B5EF4-FFF2-40B4-BE49-F238E27FC236}">
                  <a16:creationId xmlns:a16="http://schemas.microsoft.com/office/drawing/2014/main" id="{5E3FF236-EDD7-204A-ACAF-E5B1B1BD1B63}"/>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0" name="Text Box 61">
              <a:extLst>
                <a:ext uri="{FF2B5EF4-FFF2-40B4-BE49-F238E27FC236}">
                  <a16:creationId xmlns:a16="http://schemas.microsoft.com/office/drawing/2014/main" id="{D7EF80E2-7FF7-3944-9792-A5411E782543}"/>
                </a:ext>
              </a:extLst>
            </p:cNvPr>
            <p:cNvSpPr txBox="1">
              <a:spLocks noChangeArrowheads="1"/>
            </p:cNvSpPr>
            <p:nvPr/>
          </p:nvSpPr>
          <p:spPr bwMode="auto">
            <a:xfrm>
              <a:off x="1135" y="1159"/>
              <a:ext cx="2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err="1">
                  <a:solidFill>
                    <a:srgbClr val="000099"/>
                  </a:solidFill>
                  <a:latin typeface="Arial" charset="0"/>
                </a:rPr>
                <a:t>pkt</a:t>
              </a:r>
              <a:endParaRPr lang="en-US" altLang="x-none" sz="1600" dirty="0">
                <a:solidFill>
                  <a:srgbClr val="000099"/>
                </a:solidFill>
                <a:latin typeface="Arial" charset="0"/>
              </a:endParaRPr>
            </a:p>
          </p:txBody>
        </p:sp>
      </p:grpSp>
      <p:grpSp>
        <p:nvGrpSpPr>
          <p:cNvPr id="91" name="Group 62">
            <a:extLst>
              <a:ext uri="{FF2B5EF4-FFF2-40B4-BE49-F238E27FC236}">
                <a16:creationId xmlns:a16="http://schemas.microsoft.com/office/drawing/2014/main" id="{11418380-98E5-4044-8F2F-2A0602AF81A7}"/>
              </a:ext>
            </a:extLst>
          </p:cNvPr>
          <p:cNvGrpSpPr>
            <a:grpSpLocks/>
          </p:cNvGrpSpPr>
          <p:nvPr/>
        </p:nvGrpSpPr>
        <p:grpSpPr bwMode="auto">
          <a:xfrm>
            <a:off x="6363333" y="5112159"/>
            <a:ext cx="1471612" cy="487363"/>
            <a:chOff x="846" y="2253"/>
            <a:chExt cx="927" cy="307"/>
          </a:xfrm>
        </p:grpSpPr>
        <p:sp>
          <p:nvSpPr>
            <p:cNvPr id="92" name="Line 63">
              <a:extLst>
                <a:ext uri="{FF2B5EF4-FFF2-40B4-BE49-F238E27FC236}">
                  <a16:creationId xmlns:a16="http://schemas.microsoft.com/office/drawing/2014/main" id="{CC398DD4-FC59-8C40-9F99-2356FB82BB4E}"/>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3" name="Text Box 64">
              <a:extLst>
                <a:ext uri="{FF2B5EF4-FFF2-40B4-BE49-F238E27FC236}">
                  <a16:creationId xmlns:a16="http://schemas.microsoft.com/office/drawing/2014/main" id="{B0717007-DD30-D34E-97E4-0FE2C5C28B74}"/>
                </a:ext>
              </a:extLst>
            </p:cNvPr>
            <p:cNvSpPr txBox="1">
              <a:spLocks noChangeArrowheads="1"/>
            </p:cNvSpPr>
            <p:nvPr/>
          </p:nvSpPr>
          <p:spPr bwMode="auto">
            <a:xfrm>
              <a:off x="1132" y="2253"/>
              <a:ext cx="2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err="1">
                  <a:solidFill>
                    <a:srgbClr val="000099"/>
                  </a:solidFill>
                  <a:latin typeface="Arial" charset="0"/>
                </a:rPr>
                <a:t>pkt</a:t>
              </a:r>
              <a:endParaRPr lang="en-US" altLang="x-none" sz="1600" dirty="0">
                <a:solidFill>
                  <a:srgbClr val="000099"/>
                </a:solidFill>
                <a:latin typeface="Arial" charset="0"/>
              </a:endParaRPr>
            </a:p>
          </p:txBody>
        </p:sp>
      </p:grpSp>
      <p:grpSp>
        <p:nvGrpSpPr>
          <p:cNvPr id="94" name="Group 68">
            <a:extLst>
              <a:ext uri="{FF2B5EF4-FFF2-40B4-BE49-F238E27FC236}">
                <a16:creationId xmlns:a16="http://schemas.microsoft.com/office/drawing/2014/main" id="{21A76D1E-BC2E-0A48-BCE2-D55DDFBFC2CE}"/>
              </a:ext>
            </a:extLst>
          </p:cNvPr>
          <p:cNvGrpSpPr>
            <a:grpSpLocks/>
          </p:cNvGrpSpPr>
          <p:nvPr/>
        </p:nvGrpSpPr>
        <p:grpSpPr bwMode="auto">
          <a:xfrm>
            <a:off x="6363333" y="4715284"/>
            <a:ext cx="1471612" cy="471488"/>
            <a:chOff x="846" y="2003"/>
            <a:chExt cx="927" cy="297"/>
          </a:xfrm>
        </p:grpSpPr>
        <p:sp>
          <p:nvSpPr>
            <p:cNvPr id="95" name="Line 69">
              <a:extLst>
                <a:ext uri="{FF2B5EF4-FFF2-40B4-BE49-F238E27FC236}">
                  <a16:creationId xmlns:a16="http://schemas.microsoft.com/office/drawing/2014/main" id="{9F57BF59-2079-C049-81C0-E81DED1FCAAC}"/>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6" name="Text Box 70">
              <a:extLst>
                <a:ext uri="{FF2B5EF4-FFF2-40B4-BE49-F238E27FC236}">
                  <a16:creationId xmlns:a16="http://schemas.microsoft.com/office/drawing/2014/main" id="{3A8F8A89-BBAC-8949-8FAD-D382A528C16F}"/>
                </a:ext>
              </a:extLst>
            </p:cNvPr>
            <p:cNvSpPr txBox="1">
              <a:spLocks noChangeArrowheads="1"/>
            </p:cNvSpPr>
            <p:nvPr/>
          </p:nvSpPr>
          <p:spPr bwMode="auto">
            <a:xfrm>
              <a:off x="1126" y="2003"/>
              <a:ext cx="31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err="1">
                  <a:solidFill>
                    <a:srgbClr val="008000"/>
                  </a:solidFill>
                  <a:latin typeface="Arial" charset="0"/>
                </a:rPr>
                <a:t>ack</a:t>
              </a:r>
              <a:endParaRPr lang="en-US" altLang="x-none" sz="1600" dirty="0">
                <a:solidFill>
                  <a:srgbClr val="008000"/>
                </a:solidFill>
                <a:latin typeface="Arial" charset="0"/>
              </a:endParaRPr>
            </a:p>
          </p:txBody>
        </p:sp>
      </p:grpSp>
      <p:grpSp>
        <p:nvGrpSpPr>
          <p:cNvPr id="97" name="Group 71">
            <a:extLst>
              <a:ext uri="{FF2B5EF4-FFF2-40B4-BE49-F238E27FC236}">
                <a16:creationId xmlns:a16="http://schemas.microsoft.com/office/drawing/2014/main" id="{BA2C6789-D345-0A47-931C-AB33D36EC1F5}"/>
              </a:ext>
            </a:extLst>
          </p:cNvPr>
          <p:cNvGrpSpPr>
            <a:grpSpLocks/>
          </p:cNvGrpSpPr>
          <p:nvPr/>
        </p:nvGrpSpPr>
        <p:grpSpPr bwMode="auto">
          <a:xfrm>
            <a:off x="6364917" y="2976395"/>
            <a:ext cx="1471613" cy="455613"/>
            <a:chOff x="841" y="1474"/>
            <a:chExt cx="927" cy="287"/>
          </a:xfrm>
        </p:grpSpPr>
        <p:sp>
          <p:nvSpPr>
            <p:cNvPr id="98" name="Line 72">
              <a:extLst>
                <a:ext uri="{FF2B5EF4-FFF2-40B4-BE49-F238E27FC236}">
                  <a16:creationId xmlns:a16="http://schemas.microsoft.com/office/drawing/2014/main" id="{F8ECDD65-7F5A-2542-A6C7-B79B011AD74C}"/>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9" name="Text Box 73">
              <a:extLst>
                <a:ext uri="{FF2B5EF4-FFF2-40B4-BE49-F238E27FC236}">
                  <a16:creationId xmlns:a16="http://schemas.microsoft.com/office/drawing/2014/main" id="{CE1E8CFC-22F4-2848-A7CE-E873BADA4319}"/>
                </a:ext>
              </a:extLst>
            </p:cNvPr>
            <p:cNvSpPr txBox="1">
              <a:spLocks noChangeArrowheads="1"/>
            </p:cNvSpPr>
            <p:nvPr/>
          </p:nvSpPr>
          <p:spPr bwMode="auto">
            <a:xfrm>
              <a:off x="1123" y="1474"/>
              <a:ext cx="31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err="1">
                  <a:solidFill>
                    <a:srgbClr val="008000"/>
                  </a:solidFill>
                  <a:latin typeface="Arial" charset="0"/>
                </a:rPr>
                <a:t>ack</a:t>
              </a:r>
              <a:endParaRPr lang="en-US" altLang="x-none" sz="1600" dirty="0">
                <a:solidFill>
                  <a:srgbClr val="008000"/>
                </a:solidFill>
                <a:latin typeface="Arial" charset="0"/>
              </a:endParaRPr>
            </a:p>
          </p:txBody>
        </p:sp>
      </p:grpSp>
      <p:sp>
        <p:nvSpPr>
          <p:cNvPr id="100" name="Text Box 78">
            <a:extLst>
              <a:ext uri="{FF2B5EF4-FFF2-40B4-BE49-F238E27FC236}">
                <a16:creationId xmlns:a16="http://schemas.microsoft.com/office/drawing/2014/main" id="{DAB5D408-7693-8D47-ADAF-620B7FCB74A6}"/>
              </a:ext>
            </a:extLst>
          </p:cNvPr>
          <p:cNvSpPr txBox="1">
            <a:spLocks noChangeArrowheads="1"/>
          </p:cNvSpPr>
          <p:nvPr/>
        </p:nvSpPr>
        <p:spPr bwMode="auto">
          <a:xfrm>
            <a:off x="6333172" y="5556321"/>
            <a:ext cx="17977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(b) packet error</a:t>
            </a:r>
          </a:p>
        </p:txBody>
      </p:sp>
      <p:grpSp>
        <p:nvGrpSpPr>
          <p:cNvPr id="101" name="Group 81">
            <a:extLst>
              <a:ext uri="{FF2B5EF4-FFF2-40B4-BE49-F238E27FC236}">
                <a16:creationId xmlns:a16="http://schemas.microsoft.com/office/drawing/2014/main" id="{408FA450-2ED1-7946-B965-9C3EC90B2ABD}"/>
              </a:ext>
            </a:extLst>
          </p:cNvPr>
          <p:cNvGrpSpPr>
            <a:grpSpLocks/>
          </p:cNvGrpSpPr>
          <p:nvPr/>
        </p:nvGrpSpPr>
        <p:grpSpPr bwMode="auto">
          <a:xfrm>
            <a:off x="6387145" y="3351048"/>
            <a:ext cx="1484314" cy="558801"/>
            <a:chOff x="3726" y="1687"/>
            <a:chExt cx="935" cy="352"/>
          </a:xfrm>
        </p:grpSpPr>
        <p:sp>
          <p:nvSpPr>
            <p:cNvPr id="102" name="Line 66">
              <a:extLst>
                <a:ext uri="{FF2B5EF4-FFF2-40B4-BE49-F238E27FC236}">
                  <a16:creationId xmlns:a16="http://schemas.microsoft.com/office/drawing/2014/main" id="{CF74FB23-5E3B-7244-A8CA-827DFB4F2268}"/>
                </a:ext>
              </a:extLst>
            </p:cNvPr>
            <p:cNvSpPr>
              <a:spLocks noChangeShapeType="1"/>
            </p:cNvSpPr>
            <p:nvPr/>
          </p:nvSpPr>
          <p:spPr bwMode="auto">
            <a:xfrm>
              <a:off x="3726" y="1780"/>
              <a:ext cx="922" cy="242"/>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3" name="Text Box 67">
              <a:extLst>
                <a:ext uri="{FF2B5EF4-FFF2-40B4-BE49-F238E27FC236}">
                  <a16:creationId xmlns:a16="http://schemas.microsoft.com/office/drawing/2014/main" id="{52CDBDAE-051D-004E-8C93-B82B71B87D2B}"/>
                </a:ext>
              </a:extLst>
            </p:cNvPr>
            <p:cNvSpPr txBox="1">
              <a:spLocks noChangeArrowheads="1"/>
            </p:cNvSpPr>
            <p:nvPr/>
          </p:nvSpPr>
          <p:spPr bwMode="auto">
            <a:xfrm>
              <a:off x="4000" y="1687"/>
              <a:ext cx="2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err="1">
                  <a:solidFill>
                    <a:srgbClr val="000099"/>
                  </a:solidFill>
                  <a:latin typeface="Arial" charset="0"/>
                </a:rPr>
                <a:t>pkt</a:t>
              </a:r>
              <a:endParaRPr lang="en-US" altLang="x-none" sz="1600" dirty="0">
                <a:solidFill>
                  <a:srgbClr val="000099"/>
                </a:solidFill>
                <a:latin typeface="Arial" charset="0"/>
              </a:endParaRPr>
            </a:p>
          </p:txBody>
        </p:sp>
        <p:sp>
          <p:nvSpPr>
            <p:cNvPr id="104" name="Text Box 79">
              <a:extLst>
                <a:ext uri="{FF2B5EF4-FFF2-40B4-BE49-F238E27FC236}">
                  <a16:creationId xmlns:a16="http://schemas.microsoft.com/office/drawing/2014/main" id="{ED1EBA71-50CF-C546-AB37-5C220B456666}"/>
                </a:ext>
              </a:extLst>
            </p:cNvPr>
            <p:cNvSpPr txBox="1">
              <a:spLocks noChangeArrowheads="1"/>
            </p:cNvSpPr>
            <p:nvPr/>
          </p:nvSpPr>
          <p:spPr bwMode="auto">
            <a:xfrm>
              <a:off x="4185" y="1808"/>
              <a:ext cx="2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b="1">
                  <a:solidFill>
                    <a:srgbClr val="FF0000"/>
                  </a:solidFill>
                  <a:latin typeface="Tahoma" charset="0"/>
                </a:rPr>
                <a:t>X</a:t>
              </a:r>
            </a:p>
          </p:txBody>
        </p:sp>
        <p:sp>
          <p:nvSpPr>
            <p:cNvPr id="105" name="Text Box 80">
              <a:extLst>
                <a:ext uri="{FF2B5EF4-FFF2-40B4-BE49-F238E27FC236}">
                  <a16:creationId xmlns:a16="http://schemas.microsoft.com/office/drawing/2014/main" id="{4A02F5F4-38DB-E943-BEE2-C6E8330FB503}"/>
                </a:ext>
              </a:extLst>
            </p:cNvPr>
            <p:cNvSpPr txBox="1">
              <a:spLocks noChangeArrowheads="1"/>
            </p:cNvSpPr>
            <p:nvPr/>
          </p:nvSpPr>
          <p:spPr bwMode="auto">
            <a:xfrm>
              <a:off x="4268" y="1710"/>
              <a:ext cx="39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i="1" dirty="0">
                  <a:solidFill>
                    <a:srgbClr val="FF0000"/>
                  </a:solidFill>
                  <a:latin typeface="Tahoma" charset="0"/>
                </a:rPr>
                <a:t>error</a:t>
              </a:r>
            </a:p>
          </p:txBody>
        </p:sp>
      </p:grpSp>
      <p:grpSp>
        <p:nvGrpSpPr>
          <p:cNvPr id="106" name="Group 88">
            <a:extLst>
              <a:ext uri="{FF2B5EF4-FFF2-40B4-BE49-F238E27FC236}">
                <a16:creationId xmlns:a16="http://schemas.microsoft.com/office/drawing/2014/main" id="{0CFAB615-7B89-6C48-95BF-B21EB1C65CF4}"/>
              </a:ext>
            </a:extLst>
          </p:cNvPr>
          <p:cNvGrpSpPr>
            <a:grpSpLocks/>
          </p:cNvGrpSpPr>
          <p:nvPr/>
        </p:nvGrpSpPr>
        <p:grpSpPr bwMode="auto">
          <a:xfrm>
            <a:off x="6387145" y="4264434"/>
            <a:ext cx="1471613" cy="504825"/>
            <a:chOff x="855" y="1710"/>
            <a:chExt cx="927" cy="318"/>
          </a:xfrm>
        </p:grpSpPr>
        <p:sp>
          <p:nvSpPr>
            <p:cNvPr id="107" name="Line 89">
              <a:extLst>
                <a:ext uri="{FF2B5EF4-FFF2-40B4-BE49-F238E27FC236}">
                  <a16:creationId xmlns:a16="http://schemas.microsoft.com/office/drawing/2014/main" id="{0B2606FE-2DFC-8143-B260-3B38E60BDB3A}"/>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8" name="Text Box 90">
              <a:extLst>
                <a:ext uri="{FF2B5EF4-FFF2-40B4-BE49-F238E27FC236}">
                  <a16:creationId xmlns:a16="http://schemas.microsoft.com/office/drawing/2014/main" id="{BBC9F8D4-013A-9C48-8993-AD10AAE08CDA}"/>
                </a:ext>
              </a:extLst>
            </p:cNvPr>
            <p:cNvSpPr txBox="1">
              <a:spLocks noChangeArrowheads="1"/>
            </p:cNvSpPr>
            <p:nvPr/>
          </p:nvSpPr>
          <p:spPr bwMode="auto">
            <a:xfrm>
              <a:off x="1129" y="1710"/>
              <a:ext cx="2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err="1">
                  <a:solidFill>
                    <a:srgbClr val="000099"/>
                  </a:solidFill>
                  <a:latin typeface="Arial" charset="0"/>
                </a:rPr>
                <a:t>pkt</a:t>
              </a:r>
              <a:endParaRPr lang="en-US" altLang="x-none" sz="1600" dirty="0">
                <a:solidFill>
                  <a:srgbClr val="000099"/>
                </a:solidFill>
                <a:latin typeface="Arial" charset="0"/>
              </a:endParaRPr>
            </a:p>
          </p:txBody>
        </p:sp>
      </p:grpSp>
      <p:sp>
        <p:nvSpPr>
          <p:cNvPr id="135" name="Text Box 91">
            <a:extLst>
              <a:ext uri="{FF2B5EF4-FFF2-40B4-BE49-F238E27FC236}">
                <a16:creationId xmlns:a16="http://schemas.microsoft.com/office/drawing/2014/main" id="{BA66B798-5AD9-2941-967F-33819FC2B0DC}"/>
              </a:ext>
            </a:extLst>
          </p:cNvPr>
          <p:cNvSpPr txBox="1">
            <a:spLocks noChangeArrowheads="1"/>
          </p:cNvSpPr>
          <p:nvPr/>
        </p:nvSpPr>
        <p:spPr bwMode="auto">
          <a:xfrm>
            <a:off x="5071109" y="4115212"/>
            <a:ext cx="12620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a:lnSpc>
                <a:spcPct val="75000"/>
              </a:lnSpc>
              <a:spcBef>
                <a:spcPct val="0"/>
              </a:spcBef>
              <a:buClrTx/>
              <a:buSzTx/>
              <a:buFontTx/>
              <a:buNone/>
            </a:pPr>
            <a:r>
              <a:rPr lang="en-US" altLang="x-none" sz="1800" i="1" dirty="0" err="1">
                <a:solidFill>
                  <a:srgbClr val="FF0000"/>
                </a:solidFill>
                <a:latin typeface="Tahoma" charset="0"/>
              </a:rPr>
              <a:t>nak</a:t>
            </a:r>
            <a:endParaRPr lang="en-US" altLang="x-none" sz="1800" i="1" dirty="0">
              <a:solidFill>
                <a:srgbClr val="FF0000"/>
              </a:solidFill>
              <a:latin typeface="Tahoma" charset="0"/>
            </a:endParaRPr>
          </a:p>
          <a:p>
            <a:pPr algn="r">
              <a:lnSpc>
                <a:spcPct val="75000"/>
              </a:lnSpc>
              <a:spcBef>
                <a:spcPct val="0"/>
              </a:spcBef>
              <a:buClrTx/>
              <a:buSzTx/>
              <a:buFontTx/>
              <a:buNone/>
            </a:pPr>
            <a:r>
              <a:rPr lang="en-US" altLang="x-none" sz="1800" dirty="0">
                <a:latin typeface="Tahoma" charset="0"/>
              </a:rPr>
              <a:t>resend </a:t>
            </a:r>
            <a:r>
              <a:rPr lang="en-US" altLang="x-none" sz="1800" dirty="0" err="1">
                <a:latin typeface="Tahoma" charset="0"/>
              </a:rPr>
              <a:t>pkt</a:t>
            </a:r>
            <a:endParaRPr lang="en-US" altLang="x-none" sz="1800" dirty="0">
              <a:latin typeface="Tahoma" charset="0"/>
            </a:endParaRPr>
          </a:p>
        </p:txBody>
      </p:sp>
      <p:sp>
        <p:nvSpPr>
          <p:cNvPr id="136" name="Text Box 45">
            <a:extLst>
              <a:ext uri="{FF2B5EF4-FFF2-40B4-BE49-F238E27FC236}">
                <a16:creationId xmlns:a16="http://schemas.microsoft.com/office/drawing/2014/main" id="{53B666EF-B5A6-7F41-A013-080765F60F2D}"/>
              </a:ext>
            </a:extLst>
          </p:cNvPr>
          <p:cNvSpPr txBox="1">
            <a:spLocks noChangeArrowheads="1"/>
          </p:cNvSpPr>
          <p:nvPr/>
        </p:nvSpPr>
        <p:spPr bwMode="auto">
          <a:xfrm>
            <a:off x="1902571" y="5643414"/>
            <a:ext cx="13764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(a) no error</a:t>
            </a:r>
          </a:p>
        </p:txBody>
      </p:sp>
      <p:grpSp>
        <p:nvGrpSpPr>
          <p:cNvPr id="137" name="Group 71">
            <a:extLst>
              <a:ext uri="{FF2B5EF4-FFF2-40B4-BE49-F238E27FC236}">
                <a16:creationId xmlns:a16="http://schemas.microsoft.com/office/drawing/2014/main" id="{6C32EE9D-6628-2D4D-8723-61DE58B94EBD}"/>
              </a:ext>
            </a:extLst>
          </p:cNvPr>
          <p:cNvGrpSpPr>
            <a:grpSpLocks/>
          </p:cNvGrpSpPr>
          <p:nvPr/>
        </p:nvGrpSpPr>
        <p:grpSpPr bwMode="auto">
          <a:xfrm>
            <a:off x="6364916" y="3867778"/>
            <a:ext cx="1471613" cy="455613"/>
            <a:chOff x="841" y="1474"/>
            <a:chExt cx="927" cy="287"/>
          </a:xfrm>
        </p:grpSpPr>
        <p:sp>
          <p:nvSpPr>
            <p:cNvPr id="138" name="Line 72">
              <a:extLst>
                <a:ext uri="{FF2B5EF4-FFF2-40B4-BE49-F238E27FC236}">
                  <a16:creationId xmlns:a16="http://schemas.microsoft.com/office/drawing/2014/main" id="{E9F191E9-4EF9-0841-A7AD-040DB80EFC4A}"/>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9" name="Text Box 73">
              <a:extLst>
                <a:ext uri="{FF2B5EF4-FFF2-40B4-BE49-F238E27FC236}">
                  <a16:creationId xmlns:a16="http://schemas.microsoft.com/office/drawing/2014/main" id="{E9DE6182-2EC1-9142-8712-692D4655FEE1}"/>
                </a:ext>
              </a:extLst>
            </p:cNvPr>
            <p:cNvSpPr txBox="1">
              <a:spLocks noChangeArrowheads="1"/>
            </p:cNvSpPr>
            <p:nvPr/>
          </p:nvSpPr>
          <p:spPr bwMode="auto">
            <a:xfrm>
              <a:off x="1119" y="1474"/>
              <a:ext cx="32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err="1">
                  <a:solidFill>
                    <a:srgbClr val="FF0000"/>
                  </a:solidFill>
                  <a:latin typeface="Arial" charset="0"/>
                </a:rPr>
                <a:t>nak</a:t>
              </a:r>
              <a:endParaRPr lang="en-US" altLang="x-none" sz="1600" dirty="0">
                <a:solidFill>
                  <a:srgbClr val="FF0000"/>
                </a:solidFill>
                <a:latin typeface="Arial" charset="0"/>
              </a:endParaRPr>
            </a:p>
          </p:txBody>
        </p:sp>
      </p:grpSp>
      <p:grpSp>
        <p:nvGrpSpPr>
          <p:cNvPr id="140" name="Group 13">
            <a:extLst>
              <a:ext uri="{FF2B5EF4-FFF2-40B4-BE49-F238E27FC236}">
                <a16:creationId xmlns:a16="http://schemas.microsoft.com/office/drawing/2014/main" id="{B55E56AE-FFBE-F941-9FFE-6C4F26793694}"/>
              </a:ext>
            </a:extLst>
          </p:cNvPr>
          <p:cNvGrpSpPr>
            <a:grpSpLocks/>
          </p:cNvGrpSpPr>
          <p:nvPr/>
        </p:nvGrpSpPr>
        <p:grpSpPr bwMode="auto">
          <a:xfrm>
            <a:off x="5661450" y="364711"/>
            <a:ext cx="6218044" cy="1590675"/>
            <a:chOff x="1552" y="2800"/>
            <a:chExt cx="2578" cy="1002"/>
          </a:xfrm>
        </p:grpSpPr>
        <p:sp>
          <p:nvSpPr>
            <p:cNvPr id="142" name="Rectangle 7">
              <a:extLst>
                <a:ext uri="{FF2B5EF4-FFF2-40B4-BE49-F238E27FC236}">
                  <a16:creationId xmlns:a16="http://schemas.microsoft.com/office/drawing/2014/main" id="{0F64555B-5FAB-B440-8544-264D5E179BF5}"/>
                </a:ext>
              </a:extLst>
            </p:cNvPr>
            <p:cNvSpPr>
              <a:spLocks noChangeArrowheads="1"/>
            </p:cNvSpPr>
            <p:nvPr/>
          </p:nvSpPr>
          <p:spPr bwMode="auto">
            <a:xfrm>
              <a:off x="1552" y="2974"/>
              <a:ext cx="2578" cy="825"/>
            </a:xfrm>
            <a:prstGeom prst="rect">
              <a:avLst/>
            </a:prstGeom>
            <a:noFill/>
            <a:ln w="190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endParaRPr lang="x-none" altLang="x-none" sz="1600">
                <a:latin typeface="Tahoma" charset="0"/>
              </a:endParaRPr>
            </a:p>
          </p:txBody>
        </p:sp>
        <p:sp>
          <p:nvSpPr>
            <p:cNvPr id="143" name="Rectangle 9">
              <a:extLst>
                <a:ext uri="{FF2B5EF4-FFF2-40B4-BE49-F238E27FC236}">
                  <a16:creationId xmlns:a16="http://schemas.microsoft.com/office/drawing/2014/main" id="{36DAF376-A0B6-494F-80A1-C07A820EA4BC}"/>
                </a:ext>
              </a:extLst>
            </p:cNvPr>
            <p:cNvSpPr>
              <a:spLocks noChangeArrowheads="1"/>
            </p:cNvSpPr>
            <p:nvPr/>
          </p:nvSpPr>
          <p:spPr bwMode="auto">
            <a:xfrm>
              <a:off x="2226" y="2913"/>
              <a:ext cx="1038" cy="1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endParaRPr lang="x-none" altLang="x-none" sz="1600">
                <a:latin typeface="Tahoma" charset="0"/>
              </a:endParaRPr>
            </a:p>
          </p:txBody>
        </p:sp>
        <p:sp>
          <p:nvSpPr>
            <p:cNvPr id="144" name="Text Box 10">
              <a:extLst>
                <a:ext uri="{FF2B5EF4-FFF2-40B4-BE49-F238E27FC236}">
                  <a16:creationId xmlns:a16="http://schemas.microsoft.com/office/drawing/2014/main" id="{51D34EE8-C025-5C42-ACB8-17C91DACEA00}"/>
                </a:ext>
              </a:extLst>
            </p:cNvPr>
            <p:cNvSpPr txBox="1">
              <a:spLocks noChangeArrowheads="1"/>
            </p:cNvSpPr>
            <p:nvPr/>
          </p:nvSpPr>
          <p:spPr bwMode="auto">
            <a:xfrm>
              <a:off x="1724" y="2800"/>
              <a:ext cx="1340" cy="3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2800">
                  <a:solidFill>
                    <a:srgbClr val="CC0000"/>
                  </a:solidFill>
                </a:rPr>
                <a:t>stop and wait</a:t>
              </a:r>
            </a:p>
          </p:txBody>
        </p:sp>
        <p:sp>
          <p:nvSpPr>
            <p:cNvPr id="145" name="Text Box 6">
              <a:extLst>
                <a:ext uri="{FF2B5EF4-FFF2-40B4-BE49-F238E27FC236}">
                  <a16:creationId xmlns:a16="http://schemas.microsoft.com/office/drawing/2014/main" id="{1494B192-D353-0A40-AEE8-492F4E904492}"/>
                </a:ext>
              </a:extLst>
            </p:cNvPr>
            <p:cNvSpPr txBox="1">
              <a:spLocks noChangeArrowheads="1"/>
            </p:cNvSpPr>
            <p:nvPr/>
          </p:nvSpPr>
          <p:spPr bwMode="auto">
            <a:xfrm>
              <a:off x="1665" y="3052"/>
              <a:ext cx="2452"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800" dirty="0"/>
                <a:t>sender sends one packet, then waits for receiver response, then transmit the next packet</a:t>
              </a:r>
            </a:p>
          </p:txBody>
        </p:sp>
      </p:grpSp>
    </p:spTree>
    <p:extLst>
      <p:ext uri="{BB962C8B-B14F-4D97-AF65-F5344CB8AC3E}">
        <p14:creationId xmlns:p14="http://schemas.microsoft.com/office/powerpoint/2010/main" val="300664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7">
                                            <p:txEl>
                                              <p:pRg st="0" end="0"/>
                                            </p:txEl>
                                          </p:spTgt>
                                        </p:tgtEl>
                                        <p:attrNameLst>
                                          <p:attrName>style.visibility</p:attrName>
                                        </p:attrNameLst>
                                      </p:cBhvr>
                                      <p:to>
                                        <p:strVal val="visible"/>
                                      </p:to>
                                    </p:set>
                                    <p:animEffect transition="in" filter="dissolve">
                                      <p:cBhvr>
                                        <p:cTn id="11" dur="500"/>
                                        <p:tgtEl>
                                          <p:spTgt spid="5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dissolve">
                                      <p:cBhvr>
                                        <p:cTn id="16" dur="500"/>
                                        <p:tgtEl>
                                          <p:spTgt spid="49"/>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wipe(right)">
                                      <p:cBhvr>
                                        <p:cTn id="20" dur="500"/>
                                        <p:tgtEl>
                                          <p:spTgt spid="70"/>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dissolve">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dissolve">
                                      <p:cBhvr>
                                        <p:cTn id="29" dur="500"/>
                                        <p:tgtEl>
                                          <p:spTgt spid="54"/>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left)">
                                      <p:cBhvr>
                                        <p:cTn id="33" dur="500"/>
                                        <p:tgtEl>
                                          <p:spTgt spid="64"/>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47">
                                            <p:txEl>
                                              <p:pRg st="0" end="0"/>
                                            </p:txEl>
                                          </p:spTgt>
                                        </p:tgtEl>
                                        <p:attrNameLst>
                                          <p:attrName>style.visibility</p:attrName>
                                        </p:attrNameLst>
                                      </p:cBhvr>
                                      <p:to>
                                        <p:strVal val="visible"/>
                                      </p:to>
                                    </p:set>
                                    <p:animEffect transition="in" filter="dissolve">
                                      <p:cBhvr>
                                        <p:cTn id="37" dur="500"/>
                                        <p:tgtEl>
                                          <p:spTgt spid="47">
                                            <p:txEl>
                                              <p:pRg st="0" end="0"/>
                                            </p:txEl>
                                          </p:spTgt>
                                        </p:tgtEl>
                                      </p:cBhvr>
                                    </p:animEffect>
                                  </p:childTnLst>
                                </p:cTn>
                              </p:par>
                            </p:childTnLst>
                          </p:cTn>
                        </p:par>
                        <p:par>
                          <p:cTn id="38" fill="hold">
                            <p:stCondLst>
                              <p:cond delay="1500"/>
                            </p:stCondLst>
                            <p:childTnLst>
                              <p:par>
                                <p:cTn id="39" presetID="9" presetClass="entr" presetSubtype="0"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dissolve">
                                      <p:cBhvr>
                                        <p:cTn id="41" dur="500"/>
                                        <p:tgtEl>
                                          <p:spTgt spid="50"/>
                                        </p:tgtEl>
                                      </p:cBhvr>
                                    </p:animEffect>
                                  </p:childTnLst>
                                </p:cTn>
                              </p:par>
                            </p:childTnLst>
                          </p:cTn>
                        </p:par>
                        <p:par>
                          <p:cTn id="42" fill="hold">
                            <p:stCondLst>
                              <p:cond delay="200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2500"/>
                            </p:stCondLst>
                            <p:childTnLst>
                              <p:par>
                                <p:cTn id="47" presetID="9" presetClass="entr" presetSubtype="0"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dissolve">
                                      <p:cBhvr>
                                        <p:cTn id="49" dur="500"/>
                                        <p:tgtEl>
                                          <p:spTgt spid="55"/>
                                        </p:tgtEl>
                                      </p:cBhvr>
                                    </p:animEffect>
                                  </p:childTnLst>
                                </p:cTn>
                              </p:par>
                            </p:childTnLst>
                          </p:cTn>
                        </p:par>
                        <p:par>
                          <p:cTn id="50" fill="hold">
                            <p:stCondLst>
                              <p:cond delay="3000"/>
                            </p:stCondLst>
                            <p:childTnLst>
                              <p:par>
                                <p:cTn id="51" presetID="9"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dissolve">
                                      <p:cBhvr>
                                        <p:cTn id="53" dur="500"/>
                                        <p:tgtEl>
                                          <p:spTgt spid="53"/>
                                        </p:tgtEl>
                                      </p:cBhvr>
                                    </p:animEffect>
                                  </p:childTnLst>
                                </p:cTn>
                              </p:par>
                            </p:childTnLst>
                          </p:cTn>
                        </p:par>
                        <p:par>
                          <p:cTn id="54" fill="hold">
                            <p:stCondLst>
                              <p:cond delay="3500"/>
                            </p:stCondLst>
                            <p:childTnLst>
                              <p:par>
                                <p:cTn id="55" presetID="22" presetClass="entr" presetSubtype="8" fill="hold"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wipe(left)">
                                      <p:cBhvr>
                                        <p:cTn id="57" dur="500"/>
                                        <p:tgtEl>
                                          <p:spTgt spid="61"/>
                                        </p:tgtEl>
                                      </p:cBhvr>
                                    </p:animEffect>
                                  </p:childTnLst>
                                </p:cTn>
                              </p:par>
                            </p:childTnLst>
                          </p:cTn>
                        </p:par>
                        <p:par>
                          <p:cTn id="58" fill="hold">
                            <p:stCondLst>
                              <p:cond delay="4000"/>
                            </p:stCondLst>
                            <p:childTnLst>
                              <p:par>
                                <p:cTn id="59" presetID="9"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dissolve">
                                      <p:cBhvr>
                                        <p:cTn id="61" dur="500"/>
                                        <p:tgtEl>
                                          <p:spTgt spid="48"/>
                                        </p:tgtEl>
                                      </p:cBhvr>
                                    </p:animEffect>
                                  </p:childTnLst>
                                </p:cTn>
                              </p:par>
                            </p:childTnLst>
                          </p:cTn>
                        </p:par>
                        <p:par>
                          <p:cTn id="62" fill="hold">
                            <p:stCondLst>
                              <p:cond delay="4500"/>
                            </p:stCondLst>
                            <p:childTnLst>
                              <p:par>
                                <p:cTn id="63" presetID="9" presetClass="entr" presetSubtype="0" fill="hold" nodeType="afterEffect">
                                  <p:stCondLst>
                                    <p:cond delay="0"/>
                                  </p:stCondLst>
                                  <p:childTnLst>
                                    <p:set>
                                      <p:cBhvr>
                                        <p:cTn id="64" dur="1" fill="hold">
                                          <p:stCondLst>
                                            <p:cond delay="0"/>
                                          </p:stCondLst>
                                        </p:cTn>
                                        <p:tgtEl>
                                          <p:spTgt spid="51">
                                            <p:txEl>
                                              <p:pRg st="0" end="0"/>
                                            </p:txEl>
                                          </p:spTgt>
                                        </p:tgtEl>
                                        <p:attrNameLst>
                                          <p:attrName>style.visibility</p:attrName>
                                        </p:attrNameLst>
                                      </p:cBhvr>
                                      <p:to>
                                        <p:strVal val="visible"/>
                                      </p:to>
                                    </p:set>
                                    <p:animEffect transition="in" filter="dissolve">
                                      <p:cBhvr>
                                        <p:cTn id="65" dur="500"/>
                                        <p:tgtEl>
                                          <p:spTgt spid="51">
                                            <p:txEl>
                                              <p:pRg st="0" end="0"/>
                                            </p:txEl>
                                          </p:spTgt>
                                        </p:tgtEl>
                                      </p:cBhvr>
                                    </p:animEffect>
                                  </p:childTnLst>
                                </p:cTn>
                              </p:par>
                            </p:childTnLst>
                          </p:cTn>
                        </p:par>
                        <p:par>
                          <p:cTn id="66" fill="hold">
                            <p:stCondLst>
                              <p:cond delay="5000"/>
                            </p:stCondLst>
                            <p:childTnLst>
                              <p:par>
                                <p:cTn id="67" presetID="22" presetClass="entr" presetSubtype="2" fill="hold"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wipe(right)">
                                      <p:cBhvr>
                                        <p:cTn id="69" dur="500"/>
                                        <p:tgtEl>
                                          <p:spTgt spid="7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wipe(left)">
                                      <p:cBhvr>
                                        <p:cTn id="74" dur="500"/>
                                        <p:tgtEl>
                                          <p:spTgt spid="88"/>
                                        </p:tgtEl>
                                      </p:cBhvr>
                                    </p:animEffect>
                                  </p:childTnLst>
                                </p:cTn>
                              </p:par>
                            </p:childTnLst>
                          </p:cTn>
                        </p:par>
                        <p:par>
                          <p:cTn id="75" fill="hold">
                            <p:stCondLst>
                              <p:cond delay="500"/>
                            </p:stCondLst>
                            <p:childTnLst>
                              <p:par>
                                <p:cTn id="76" presetID="9" presetClass="entr" presetSubtype="0" fill="hold" nodeType="afterEffect">
                                  <p:stCondLst>
                                    <p:cond delay="0"/>
                                  </p:stCondLst>
                                  <p:childTnLst>
                                    <p:set>
                                      <p:cBhvr>
                                        <p:cTn id="77" dur="1" fill="hold">
                                          <p:stCondLst>
                                            <p:cond delay="0"/>
                                          </p:stCondLst>
                                        </p:cTn>
                                        <p:tgtEl>
                                          <p:spTgt spid="87">
                                            <p:txEl>
                                              <p:pRg st="0" end="0"/>
                                            </p:txEl>
                                          </p:spTgt>
                                        </p:tgtEl>
                                        <p:attrNameLst>
                                          <p:attrName>style.visibility</p:attrName>
                                        </p:attrNameLst>
                                      </p:cBhvr>
                                      <p:to>
                                        <p:strVal val="visible"/>
                                      </p:to>
                                    </p:set>
                                    <p:animEffect transition="in" filter="dissolve">
                                      <p:cBhvr>
                                        <p:cTn id="78" dur="500"/>
                                        <p:tgtEl>
                                          <p:spTgt spid="87">
                                            <p:txEl>
                                              <p:pRg st="0" end="0"/>
                                            </p:txEl>
                                          </p:spTgt>
                                        </p:tgtEl>
                                      </p:cBhvr>
                                    </p:animEffect>
                                  </p:childTnLst>
                                </p:cTn>
                              </p:par>
                            </p:childTnLst>
                          </p:cTn>
                        </p:par>
                        <p:par>
                          <p:cTn id="79" fill="hold">
                            <p:stCondLst>
                              <p:cond delay="1000"/>
                            </p:stCondLst>
                            <p:childTnLst>
                              <p:par>
                                <p:cTn id="80" presetID="9" presetClass="entr" presetSubtype="0" fill="hold" grpId="0" nodeType="after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dissolve">
                                      <p:cBhvr>
                                        <p:cTn id="82" dur="500"/>
                                        <p:tgtEl>
                                          <p:spTgt spid="80"/>
                                        </p:tgtEl>
                                      </p:cBhvr>
                                    </p:animEffect>
                                  </p:childTnLst>
                                </p:cTn>
                              </p:par>
                            </p:childTnLst>
                          </p:cTn>
                        </p:par>
                        <p:par>
                          <p:cTn id="83" fill="hold">
                            <p:stCondLst>
                              <p:cond delay="1500"/>
                            </p:stCondLst>
                            <p:childTnLst>
                              <p:par>
                                <p:cTn id="84" presetID="22" presetClass="entr" presetSubtype="2" fill="hold" nodeType="afterEffect">
                                  <p:stCondLst>
                                    <p:cond delay="0"/>
                                  </p:stCondLst>
                                  <p:childTnLst>
                                    <p:set>
                                      <p:cBhvr>
                                        <p:cTn id="85" dur="1" fill="hold">
                                          <p:stCondLst>
                                            <p:cond delay="0"/>
                                          </p:stCondLst>
                                        </p:cTn>
                                        <p:tgtEl>
                                          <p:spTgt spid="97"/>
                                        </p:tgtEl>
                                        <p:attrNameLst>
                                          <p:attrName>style.visibility</p:attrName>
                                        </p:attrNameLst>
                                      </p:cBhvr>
                                      <p:to>
                                        <p:strVal val="visible"/>
                                      </p:to>
                                    </p:set>
                                    <p:animEffect transition="in" filter="wipe(right)">
                                      <p:cBhvr>
                                        <p:cTn id="86" dur="500"/>
                                        <p:tgtEl>
                                          <p:spTgt spid="97"/>
                                        </p:tgtEl>
                                      </p:cBhvr>
                                    </p:animEffect>
                                  </p:childTnLst>
                                </p:cTn>
                              </p:par>
                            </p:childTnLst>
                          </p:cTn>
                        </p:par>
                        <p:par>
                          <p:cTn id="87" fill="hold">
                            <p:stCondLst>
                              <p:cond delay="2000"/>
                            </p:stCondLst>
                            <p:childTnLst>
                              <p:par>
                                <p:cTn id="88" presetID="9" presetClass="entr" presetSubtype="0" fill="hold" grpId="0" nodeType="after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dissolve">
                                      <p:cBhvr>
                                        <p:cTn id="90" dur="500"/>
                                        <p:tgtEl>
                                          <p:spTgt spid="82"/>
                                        </p:tgtEl>
                                      </p:cBhvr>
                                    </p:animEffect>
                                  </p:childTnLst>
                                </p:cTn>
                              </p:par>
                            </p:childTnLst>
                          </p:cTn>
                        </p:par>
                        <p:par>
                          <p:cTn id="91" fill="hold">
                            <p:stCondLst>
                              <p:cond delay="2500"/>
                            </p:stCondLst>
                            <p:childTnLst>
                              <p:par>
                                <p:cTn id="92" presetID="9" presetClass="entr" presetSubtype="0" fill="hold" grpId="0" nodeType="afterEffect">
                                  <p:stCondLst>
                                    <p:cond delay="0"/>
                                  </p:stCondLst>
                                  <p:childTnLst>
                                    <p:set>
                                      <p:cBhvr>
                                        <p:cTn id="93" dur="1" fill="hold">
                                          <p:stCondLst>
                                            <p:cond delay="0"/>
                                          </p:stCondLst>
                                        </p:cTn>
                                        <p:tgtEl>
                                          <p:spTgt spid="84"/>
                                        </p:tgtEl>
                                        <p:attrNameLst>
                                          <p:attrName>style.visibility</p:attrName>
                                        </p:attrNameLst>
                                      </p:cBhvr>
                                      <p:to>
                                        <p:strVal val="visible"/>
                                      </p:to>
                                    </p:set>
                                    <p:animEffect transition="in" filter="dissolve">
                                      <p:cBhvr>
                                        <p:cTn id="94" dur="500"/>
                                        <p:tgtEl>
                                          <p:spTgt spid="84"/>
                                        </p:tgtEl>
                                      </p:cBhvr>
                                    </p:animEffect>
                                  </p:childTnLst>
                                </p:cTn>
                              </p:par>
                            </p:childTnLst>
                          </p:cTn>
                        </p:par>
                        <p:par>
                          <p:cTn id="95" fill="hold">
                            <p:stCondLst>
                              <p:cond delay="3000"/>
                            </p:stCondLst>
                            <p:childTnLst>
                              <p:par>
                                <p:cTn id="96" presetID="22" presetClass="entr" presetSubtype="8" fill="hold" nodeType="afterEffect">
                                  <p:stCondLst>
                                    <p:cond delay="0"/>
                                  </p:stCondLst>
                                  <p:childTnLst>
                                    <p:set>
                                      <p:cBhvr>
                                        <p:cTn id="97" dur="1" fill="hold">
                                          <p:stCondLst>
                                            <p:cond delay="0"/>
                                          </p:stCondLst>
                                        </p:cTn>
                                        <p:tgtEl>
                                          <p:spTgt spid="101"/>
                                        </p:tgtEl>
                                        <p:attrNameLst>
                                          <p:attrName>style.visibility</p:attrName>
                                        </p:attrNameLst>
                                      </p:cBhvr>
                                      <p:to>
                                        <p:strVal val="visible"/>
                                      </p:to>
                                    </p:set>
                                    <p:animEffect transition="in" filter="wipe(left)">
                                      <p:cBhvr>
                                        <p:cTn id="98" dur="500"/>
                                        <p:tgtEl>
                                          <p:spTgt spid="101"/>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2" fill="hold" nodeType="clickEffect">
                                  <p:stCondLst>
                                    <p:cond delay="0"/>
                                  </p:stCondLst>
                                  <p:childTnLst>
                                    <p:set>
                                      <p:cBhvr>
                                        <p:cTn id="102" dur="1" fill="hold">
                                          <p:stCondLst>
                                            <p:cond delay="0"/>
                                          </p:stCondLst>
                                        </p:cTn>
                                        <p:tgtEl>
                                          <p:spTgt spid="137"/>
                                        </p:tgtEl>
                                        <p:attrNameLst>
                                          <p:attrName>style.visibility</p:attrName>
                                        </p:attrNameLst>
                                      </p:cBhvr>
                                      <p:to>
                                        <p:strVal val="visible"/>
                                      </p:to>
                                    </p:set>
                                    <p:animEffect transition="in" filter="wipe(right)">
                                      <p:cBhvr>
                                        <p:cTn id="103" dur="500"/>
                                        <p:tgtEl>
                                          <p:spTgt spid="137"/>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135"/>
                                        </p:tgtEl>
                                        <p:attrNameLst>
                                          <p:attrName>style.visibility</p:attrName>
                                        </p:attrNameLst>
                                      </p:cBhvr>
                                      <p:to>
                                        <p:strVal val="visible"/>
                                      </p:to>
                                    </p:set>
                                  </p:childTnLst>
                                </p:cTn>
                              </p:par>
                              <p:par>
                                <p:cTn id="108" presetID="22" presetClass="entr" presetSubtype="8" fill="hold" nodeType="with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ipe(left)">
                                      <p:cBhvr>
                                        <p:cTn id="110" dur="500"/>
                                        <p:tgtEl>
                                          <p:spTgt spid="106"/>
                                        </p:tgtEl>
                                      </p:cBhvr>
                                    </p:animEffect>
                                  </p:childTnLst>
                                </p:cTn>
                              </p:par>
                            </p:childTnLst>
                          </p:cTn>
                        </p:par>
                        <p:par>
                          <p:cTn id="111" fill="hold">
                            <p:stCondLst>
                              <p:cond delay="500"/>
                            </p:stCondLst>
                            <p:childTnLst>
                              <p:par>
                                <p:cTn id="112" presetID="9" presetClass="entr" presetSubtype="0" fill="hold" nodeType="afterEffect">
                                  <p:stCondLst>
                                    <p:cond delay="0"/>
                                  </p:stCondLst>
                                  <p:childTnLst>
                                    <p:set>
                                      <p:cBhvr>
                                        <p:cTn id="113" dur="1" fill="hold">
                                          <p:stCondLst>
                                            <p:cond delay="0"/>
                                          </p:stCondLst>
                                        </p:cTn>
                                        <p:tgtEl>
                                          <p:spTgt spid="78">
                                            <p:txEl>
                                              <p:pRg st="0" end="0"/>
                                            </p:txEl>
                                          </p:spTgt>
                                        </p:tgtEl>
                                        <p:attrNameLst>
                                          <p:attrName>style.visibility</p:attrName>
                                        </p:attrNameLst>
                                      </p:cBhvr>
                                      <p:to>
                                        <p:strVal val="visible"/>
                                      </p:to>
                                    </p:set>
                                    <p:animEffect transition="in" filter="dissolve">
                                      <p:cBhvr>
                                        <p:cTn id="114" dur="500"/>
                                        <p:tgtEl>
                                          <p:spTgt spid="78">
                                            <p:txEl>
                                              <p:pRg st="0" end="0"/>
                                            </p:txEl>
                                          </p:spTgt>
                                        </p:tgtEl>
                                      </p:cBhvr>
                                    </p:animEffect>
                                  </p:childTnLst>
                                </p:cTn>
                              </p:par>
                            </p:childTnLst>
                          </p:cTn>
                        </p:par>
                        <p:par>
                          <p:cTn id="115" fill="hold">
                            <p:stCondLst>
                              <p:cond delay="1000"/>
                            </p:stCondLst>
                            <p:childTnLst>
                              <p:par>
                                <p:cTn id="116" presetID="9" presetClass="entr" presetSubtype="0" fill="hold" grpId="0" nodeType="afterEffect">
                                  <p:stCondLst>
                                    <p:cond delay="0"/>
                                  </p:stCondLst>
                                  <p:childTnLst>
                                    <p:set>
                                      <p:cBhvr>
                                        <p:cTn id="117" dur="1" fill="hold">
                                          <p:stCondLst>
                                            <p:cond delay="0"/>
                                          </p:stCondLst>
                                        </p:cTn>
                                        <p:tgtEl>
                                          <p:spTgt spid="81"/>
                                        </p:tgtEl>
                                        <p:attrNameLst>
                                          <p:attrName>style.visibility</p:attrName>
                                        </p:attrNameLst>
                                      </p:cBhvr>
                                      <p:to>
                                        <p:strVal val="visible"/>
                                      </p:to>
                                    </p:set>
                                    <p:animEffect transition="in" filter="dissolve">
                                      <p:cBhvr>
                                        <p:cTn id="118" dur="500"/>
                                        <p:tgtEl>
                                          <p:spTgt spid="81"/>
                                        </p:tgtEl>
                                      </p:cBhvr>
                                    </p:animEffect>
                                  </p:childTnLst>
                                </p:cTn>
                              </p:par>
                            </p:childTnLst>
                          </p:cTn>
                        </p:par>
                        <p:par>
                          <p:cTn id="119" fill="hold">
                            <p:stCondLst>
                              <p:cond delay="1500"/>
                            </p:stCondLst>
                            <p:childTnLst>
                              <p:par>
                                <p:cTn id="120" presetID="22" presetClass="entr" presetSubtype="2" fill="hold" nodeType="after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wipe(right)">
                                      <p:cBhvr>
                                        <p:cTn id="122" dur="500"/>
                                        <p:tgtEl>
                                          <p:spTgt spid="94"/>
                                        </p:tgtEl>
                                      </p:cBhvr>
                                    </p:animEffect>
                                  </p:childTnLst>
                                </p:cTn>
                              </p:par>
                            </p:childTnLst>
                          </p:cTn>
                        </p:par>
                        <p:par>
                          <p:cTn id="123" fill="hold">
                            <p:stCondLst>
                              <p:cond delay="2000"/>
                            </p:stCondLst>
                            <p:childTnLst>
                              <p:par>
                                <p:cTn id="124" presetID="9" presetClass="entr" presetSubtype="0" fill="hold" grpId="0" nodeType="afterEffect">
                                  <p:stCondLst>
                                    <p:cond delay="0"/>
                                  </p:stCondLst>
                                  <p:childTnLst>
                                    <p:set>
                                      <p:cBhvr>
                                        <p:cTn id="125" dur="1" fill="hold">
                                          <p:stCondLst>
                                            <p:cond delay="0"/>
                                          </p:stCondLst>
                                        </p:cTn>
                                        <p:tgtEl>
                                          <p:spTgt spid="85"/>
                                        </p:tgtEl>
                                        <p:attrNameLst>
                                          <p:attrName>style.visibility</p:attrName>
                                        </p:attrNameLst>
                                      </p:cBhvr>
                                      <p:to>
                                        <p:strVal val="visible"/>
                                      </p:to>
                                    </p:set>
                                    <p:animEffect transition="in" filter="dissolve">
                                      <p:cBhvr>
                                        <p:cTn id="126" dur="500"/>
                                        <p:tgtEl>
                                          <p:spTgt spid="85"/>
                                        </p:tgtEl>
                                      </p:cBhvr>
                                    </p:animEffect>
                                  </p:childTnLst>
                                </p:cTn>
                              </p:par>
                            </p:childTnLst>
                          </p:cTn>
                        </p:par>
                        <p:par>
                          <p:cTn id="127" fill="hold">
                            <p:stCondLst>
                              <p:cond delay="2500"/>
                            </p:stCondLst>
                            <p:childTnLst>
                              <p:par>
                                <p:cTn id="128" presetID="9" presetClass="entr" presetSubtype="0" fill="hold" grpId="0" nodeType="afterEffect">
                                  <p:stCondLst>
                                    <p:cond delay="0"/>
                                  </p:stCondLst>
                                  <p:childTnLst>
                                    <p:set>
                                      <p:cBhvr>
                                        <p:cTn id="129" dur="1" fill="hold">
                                          <p:stCondLst>
                                            <p:cond delay="0"/>
                                          </p:stCondLst>
                                        </p:cTn>
                                        <p:tgtEl>
                                          <p:spTgt spid="83"/>
                                        </p:tgtEl>
                                        <p:attrNameLst>
                                          <p:attrName>style.visibility</p:attrName>
                                        </p:attrNameLst>
                                      </p:cBhvr>
                                      <p:to>
                                        <p:strVal val="visible"/>
                                      </p:to>
                                    </p:set>
                                    <p:animEffect transition="in" filter="dissolve">
                                      <p:cBhvr>
                                        <p:cTn id="130" dur="500"/>
                                        <p:tgtEl>
                                          <p:spTgt spid="83"/>
                                        </p:tgtEl>
                                      </p:cBhvr>
                                    </p:animEffect>
                                  </p:childTnLst>
                                </p:cTn>
                              </p:par>
                            </p:childTnLst>
                          </p:cTn>
                        </p:par>
                        <p:par>
                          <p:cTn id="131" fill="hold">
                            <p:stCondLst>
                              <p:cond delay="3000"/>
                            </p:stCondLst>
                            <p:childTnLst>
                              <p:par>
                                <p:cTn id="132" presetID="22" presetClass="entr" presetSubtype="8"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Effect transition="in" filter="wipe(left)">
                                      <p:cBhvr>
                                        <p:cTn id="134" dur="500"/>
                                        <p:tgtEl>
                                          <p:spTgt spid="91"/>
                                        </p:tgtEl>
                                      </p:cBhvr>
                                    </p:animEffect>
                                  </p:childTnLst>
                                </p:cTn>
                              </p:par>
                            </p:childTnLst>
                          </p:cTn>
                        </p:par>
                        <p:par>
                          <p:cTn id="135" fill="hold">
                            <p:stCondLst>
                              <p:cond delay="3500"/>
                            </p:stCondLst>
                            <p:childTnLst>
                              <p:par>
                                <p:cTn id="136" presetID="9" presetClass="entr" presetSubtype="0" fill="hold" grpId="0" nodeType="afterEffect">
                                  <p:stCondLst>
                                    <p:cond delay="0"/>
                                  </p:stCondLst>
                                  <p:childTnLst>
                                    <p:set>
                                      <p:cBhvr>
                                        <p:cTn id="137" dur="1" fill="hold">
                                          <p:stCondLst>
                                            <p:cond delay="0"/>
                                          </p:stCondLst>
                                        </p:cTn>
                                        <p:tgtEl>
                                          <p:spTgt spid="79"/>
                                        </p:tgtEl>
                                        <p:attrNameLst>
                                          <p:attrName>style.visibility</p:attrName>
                                        </p:attrNameLst>
                                      </p:cBhvr>
                                      <p:to>
                                        <p:strVal val="visible"/>
                                      </p:to>
                                    </p:set>
                                    <p:animEffect transition="in" filter="dissolve">
                                      <p:cBhvr>
                                        <p:cTn id="13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2" grpId="0"/>
      <p:bldP spid="53" grpId="0"/>
      <p:bldP spid="54" grpId="0"/>
      <p:bldP spid="55" grpId="0"/>
      <p:bldP spid="79" grpId="0"/>
      <p:bldP spid="80" grpId="0"/>
      <p:bldP spid="81" grpId="0"/>
      <p:bldP spid="82" grpId="0"/>
      <p:bldP spid="83" grpId="0"/>
      <p:bldP spid="84" grpId="0"/>
      <p:bldP spid="85" grpId="0"/>
      <p:bldP spid="13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rdt2.0 has a fatal flaw!</a:t>
            </a:r>
            <a:endParaRPr lang="en-US" sz="4400" dirty="0"/>
          </a:p>
        </p:txBody>
      </p:sp>
      <p:sp>
        <p:nvSpPr>
          <p:cNvPr id="54" name="Rectangle 3">
            <a:extLst>
              <a:ext uri="{FF2B5EF4-FFF2-40B4-BE49-F238E27FC236}">
                <a16:creationId xmlns:a16="http://schemas.microsoft.com/office/drawing/2014/main" id="{24A7E6D3-44BD-F44B-9E30-860EE5046FF6}"/>
              </a:ext>
            </a:extLst>
          </p:cNvPr>
          <p:cNvSpPr txBox="1">
            <a:spLocks noChangeArrowheads="1"/>
          </p:cNvSpPr>
          <p:nvPr/>
        </p:nvSpPr>
        <p:spPr>
          <a:xfrm>
            <a:off x="691480" y="1384568"/>
            <a:ext cx="5825230"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what happens if ACK/NAK corrupted</a:t>
            </a: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460375" marR="0" lvl="0" indent="-217488"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doesn’</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know what happened at receiver!</a:t>
            </a:r>
          </a:p>
          <a:p>
            <a:pPr marL="460375" marR="0" lvl="0" indent="-217488"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can’</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just retransmit: </a:t>
            </a:r>
            <a:b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br>
            <a:r>
              <a:rPr kumimoji="0" lang="en-US" altLang="ja-JP" sz="2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possible duplicate!</a:t>
            </a:r>
            <a:endParaRPr kumimoji="0" lang="en-US" altLang="ja-JP" sz="32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80000"/>
              </a:lnSpc>
              <a:spcBef>
                <a:spcPct val="60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 name="Slide Number Placeholder 2">
            <a:extLst>
              <a:ext uri="{FF2B5EF4-FFF2-40B4-BE49-F238E27FC236}">
                <a16:creationId xmlns:a16="http://schemas.microsoft.com/office/drawing/2014/main" id="{85301A5D-98A1-5549-8702-D978C38EA8B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45</a:t>
            </a:fld>
            <a:endParaRPr lang="en-US" dirty="0"/>
          </a:p>
        </p:txBody>
      </p:sp>
      <p:sp>
        <p:nvSpPr>
          <p:cNvPr id="11" name="Text Box 6">
            <a:extLst>
              <a:ext uri="{FF2B5EF4-FFF2-40B4-BE49-F238E27FC236}">
                <a16:creationId xmlns:a16="http://schemas.microsoft.com/office/drawing/2014/main" id="{90C4FA4B-9BFE-4D4B-900F-FA30A09F2B5F}"/>
              </a:ext>
            </a:extLst>
          </p:cNvPr>
          <p:cNvSpPr txBox="1">
            <a:spLocks noChangeArrowheads="1"/>
          </p:cNvSpPr>
          <p:nvPr/>
        </p:nvSpPr>
        <p:spPr bwMode="auto">
          <a:xfrm>
            <a:off x="9181976" y="3206990"/>
            <a:ext cx="881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a:t>
            </a:r>
            <a:r>
              <a:rPr lang="en-US" altLang="x-none" sz="1800" dirty="0" err="1">
                <a:latin typeface="Tahoma" charset="0"/>
              </a:rPr>
              <a:t>pkt</a:t>
            </a:r>
            <a:endParaRPr lang="en-US" altLang="x-none" sz="1800" dirty="0">
              <a:latin typeface="Tahoma" charset="0"/>
            </a:endParaRPr>
          </a:p>
        </p:txBody>
      </p:sp>
      <p:sp>
        <p:nvSpPr>
          <p:cNvPr id="12" name="Text Box 9">
            <a:extLst>
              <a:ext uri="{FF2B5EF4-FFF2-40B4-BE49-F238E27FC236}">
                <a16:creationId xmlns:a16="http://schemas.microsoft.com/office/drawing/2014/main" id="{004BCBDF-CE3C-D440-A6B2-CB7529BB5479}"/>
              </a:ext>
            </a:extLst>
          </p:cNvPr>
          <p:cNvSpPr txBox="1">
            <a:spLocks noChangeArrowheads="1"/>
          </p:cNvSpPr>
          <p:nvPr/>
        </p:nvSpPr>
        <p:spPr bwMode="auto">
          <a:xfrm>
            <a:off x="9180566" y="3432415"/>
            <a:ext cx="1080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t>
            </a:r>
            <a:r>
              <a:rPr lang="en-US" altLang="x-none" sz="1800" dirty="0" err="1">
                <a:latin typeface="Tahoma" charset="0"/>
              </a:rPr>
              <a:t>ack</a:t>
            </a:r>
            <a:endParaRPr lang="en-US" altLang="x-none" sz="1800" dirty="0">
              <a:latin typeface="Tahoma" charset="0"/>
            </a:endParaRPr>
          </a:p>
        </p:txBody>
      </p:sp>
      <p:sp>
        <p:nvSpPr>
          <p:cNvPr id="13" name="Text Box 14">
            <a:extLst>
              <a:ext uri="{FF2B5EF4-FFF2-40B4-BE49-F238E27FC236}">
                <a16:creationId xmlns:a16="http://schemas.microsoft.com/office/drawing/2014/main" id="{B65AD17C-FB8A-5B49-B13E-6096F8609A34}"/>
              </a:ext>
            </a:extLst>
          </p:cNvPr>
          <p:cNvSpPr txBox="1">
            <a:spLocks noChangeArrowheads="1"/>
          </p:cNvSpPr>
          <p:nvPr/>
        </p:nvSpPr>
        <p:spPr bwMode="auto">
          <a:xfrm>
            <a:off x="9012127" y="4516727"/>
            <a:ext cx="1542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b="1">
                <a:solidFill>
                  <a:srgbClr val="FF0000"/>
                </a:solidFill>
                <a:latin typeface="Tahoma" charset="0"/>
              </a:rPr>
              <a:t>(duplicate!)</a:t>
            </a:r>
            <a:endParaRPr lang="en-US" altLang="x-none" sz="1800" b="1" dirty="0">
              <a:solidFill>
                <a:srgbClr val="FF0000"/>
              </a:solidFill>
              <a:latin typeface="Tahoma" charset="0"/>
            </a:endParaRPr>
          </a:p>
        </p:txBody>
      </p:sp>
      <p:grpSp>
        <p:nvGrpSpPr>
          <p:cNvPr id="14" name="Group 23">
            <a:extLst>
              <a:ext uri="{FF2B5EF4-FFF2-40B4-BE49-F238E27FC236}">
                <a16:creationId xmlns:a16="http://schemas.microsoft.com/office/drawing/2014/main" id="{3CA8F098-9F99-E74C-8763-3CA2D3AF72E0}"/>
              </a:ext>
            </a:extLst>
          </p:cNvPr>
          <p:cNvGrpSpPr>
            <a:grpSpLocks/>
          </p:cNvGrpSpPr>
          <p:nvPr/>
        </p:nvGrpSpPr>
        <p:grpSpPr bwMode="auto">
          <a:xfrm>
            <a:off x="7654014" y="2979977"/>
            <a:ext cx="1471612" cy="504825"/>
            <a:chOff x="855" y="1710"/>
            <a:chExt cx="927" cy="318"/>
          </a:xfrm>
        </p:grpSpPr>
        <p:sp>
          <p:nvSpPr>
            <p:cNvPr id="15" name="Line 24">
              <a:extLst>
                <a:ext uri="{FF2B5EF4-FFF2-40B4-BE49-F238E27FC236}">
                  <a16:creationId xmlns:a16="http://schemas.microsoft.com/office/drawing/2014/main" id="{E430568A-A3CD-7B4E-A683-52CA3CA6BA56}"/>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 name="Text Box 25">
              <a:extLst>
                <a:ext uri="{FF2B5EF4-FFF2-40B4-BE49-F238E27FC236}">
                  <a16:creationId xmlns:a16="http://schemas.microsoft.com/office/drawing/2014/main" id="{111DF051-04B7-354A-9EFF-82E36B289889}"/>
                </a:ext>
              </a:extLst>
            </p:cNvPr>
            <p:cNvSpPr txBox="1">
              <a:spLocks noChangeArrowheads="1"/>
            </p:cNvSpPr>
            <p:nvPr/>
          </p:nvSpPr>
          <p:spPr bwMode="auto">
            <a:xfrm>
              <a:off x="1094" y="1710"/>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err="1">
                  <a:solidFill>
                    <a:srgbClr val="000099"/>
                  </a:solidFill>
                  <a:latin typeface="Arial" charset="0"/>
                </a:rPr>
                <a:t>pkt</a:t>
              </a:r>
              <a:endParaRPr lang="en-US" altLang="x-none" sz="1600" dirty="0">
                <a:solidFill>
                  <a:srgbClr val="000099"/>
                </a:solidFill>
                <a:latin typeface="Arial" charset="0"/>
              </a:endParaRPr>
            </a:p>
          </p:txBody>
        </p:sp>
      </p:grpSp>
      <p:sp>
        <p:nvSpPr>
          <p:cNvPr id="17" name="Text Box 36">
            <a:extLst>
              <a:ext uri="{FF2B5EF4-FFF2-40B4-BE49-F238E27FC236}">
                <a16:creationId xmlns:a16="http://schemas.microsoft.com/office/drawing/2014/main" id="{D92ACB8D-3549-A743-92D2-F875EFA23D22}"/>
              </a:ext>
            </a:extLst>
          </p:cNvPr>
          <p:cNvSpPr txBox="1">
            <a:spLocks noChangeArrowheads="1"/>
          </p:cNvSpPr>
          <p:nvPr/>
        </p:nvSpPr>
        <p:spPr bwMode="auto">
          <a:xfrm>
            <a:off x="6666589" y="1598852"/>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2000" i="1" u="sng" dirty="0">
                <a:solidFill>
                  <a:srgbClr val="000099"/>
                </a:solidFill>
                <a:latin typeface="Tahoma" charset="0"/>
              </a:rPr>
              <a:t>sender</a:t>
            </a:r>
          </a:p>
        </p:txBody>
      </p:sp>
      <p:sp>
        <p:nvSpPr>
          <p:cNvPr id="18" name="Text Box 37">
            <a:extLst>
              <a:ext uri="{FF2B5EF4-FFF2-40B4-BE49-F238E27FC236}">
                <a16:creationId xmlns:a16="http://schemas.microsoft.com/office/drawing/2014/main" id="{DCF65F79-3E8F-4442-9151-6B18310EAE72}"/>
              </a:ext>
            </a:extLst>
          </p:cNvPr>
          <p:cNvSpPr txBox="1">
            <a:spLocks noChangeArrowheads="1"/>
          </p:cNvSpPr>
          <p:nvPr/>
        </p:nvSpPr>
        <p:spPr bwMode="auto">
          <a:xfrm>
            <a:off x="9106576" y="1594090"/>
            <a:ext cx="1071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2000" i="1" u="sng" dirty="0">
                <a:solidFill>
                  <a:srgbClr val="008000"/>
                </a:solidFill>
                <a:latin typeface="Tahoma" charset="0"/>
              </a:rPr>
              <a:t>receiver</a:t>
            </a:r>
          </a:p>
        </p:txBody>
      </p:sp>
      <p:sp>
        <p:nvSpPr>
          <p:cNvPr id="19" name="Text Box 38">
            <a:extLst>
              <a:ext uri="{FF2B5EF4-FFF2-40B4-BE49-F238E27FC236}">
                <a16:creationId xmlns:a16="http://schemas.microsoft.com/office/drawing/2014/main" id="{ADAC1D85-717E-F34D-8A0F-751E790CD0C0}"/>
              </a:ext>
            </a:extLst>
          </p:cNvPr>
          <p:cNvSpPr txBox="1">
            <a:spLocks noChangeArrowheads="1"/>
          </p:cNvSpPr>
          <p:nvPr/>
        </p:nvSpPr>
        <p:spPr bwMode="auto">
          <a:xfrm>
            <a:off x="9180566" y="4246480"/>
            <a:ext cx="881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a:t>
            </a:r>
            <a:r>
              <a:rPr lang="en-US" altLang="x-none" sz="1800" dirty="0" err="1">
                <a:latin typeface="Tahoma" charset="0"/>
              </a:rPr>
              <a:t>pkt</a:t>
            </a:r>
            <a:endParaRPr lang="en-US" altLang="x-none" sz="1800" dirty="0">
              <a:latin typeface="Tahoma" charset="0"/>
            </a:endParaRPr>
          </a:p>
        </p:txBody>
      </p:sp>
      <p:sp>
        <p:nvSpPr>
          <p:cNvPr id="20" name="Text Box 40">
            <a:extLst>
              <a:ext uri="{FF2B5EF4-FFF2-40B4-BE49-F238E27FC236}">
                <a16:creationId xmlns:a16="http://schemas.microsoft.com/office/drawing/2014/main" id="{13B49911-77D0-9B44-A7C5-76C188815FCD}"/>
              </a:ext>
            </a:extLst>
          </p:cNvPr>
          <p:cNvSpPr txBox="1">
            <a:spLocks noChangeArrowheads="1"/>
          </p:cNvSpPr>
          <p:nvPr/>
        </p:nvSpPr>
        <p:spPr bwMode="auto">
          <a:xfrm>
            <a:off x="9171041" y="2532302"/>
            <a:ext cx="1080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t>
            </a:r>
            <a:r>
              <a:rPr lang="en-US" altLang="x-none" sz="1800" dirty="0" err="1">
                <a:latin typeface="Tahoma" charset="0"/>
              </a:rPr>
              <a:t>ack</a:t>
            </a:r>
            <a:endParaRPr lang="en-US" altLang="x-none" sz="1800" dirty="0">
              <a:latin typeface="Tahoma" charset="0"/>
            </a:endParaRPr>
          </a:p>
        </p:txBody>
      </p:sp>
      <p:sp>
        <p:nvSpPr>
          <p:cNvPr id="21" name="Text Box 43">
            <a:extLst>
              <a:ext uri="{FF2B5EF4-FFF2-40B4-BE49-F238E27FC236}">
                <a16:creationId xmlns:a16="http://schemas.microsoft.com/office/drawing/2014/main" id="{DA93F9A0-28DD-B34E-BF08-366C3330BEFA}"/>
              </a:ext>
            </a:extLst>
          </p:cNvPr>
          <p:cNvSpPr txBox="1">
            <a:spLocks noChangeArrowheads="1"/>
          </p:cNvSpPr>
          <p:nvPr/>
        </p:nvSpPr>
        <p:spPr bwMode="auto">
          <a:xfrm>
            <a:off x="6654567" y="2781540"/>
            <a:ext cx="903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a:t>
            </a:r>
            <a:r>
              <a:rPr lang="en-US" altLang="x-none" sz="1800" dirty="0" err="1">
                <a:latin typeface="Tahoma" charset="0"/>
              </a:rPr>
              <a:t>ack</a:t>
            </a:r>
            <a:endParaRPr lang="en-US" altLang="x-none" sz="1800" dirty="0">
              <a:latin typeface="Tahoma" charset="0"/>
            </a:endParaRPr>
          </a:p>
        </p:txBody>
      </p:sp>
      <p:sp>
        <p:nvSpPr>
          <p:cNvPr id="22" name="Text Box 45">
            <a:extLst>
              <a:ext uri="{FF2B5EF4-FFF2-40B4-BE49-F238E27FC236}">
                <a16:creationId xmlns:a16="http://schemas.microsoft.com/office/drawing/2014/main" id="{BB5595ED-0764-774B-8876-0D116855C432}"/>
              </a:ext>
            </a:extLst>
          </p:cNvPr>
          <p:cNvSpPr txBox="1">
            <a:spLocks noChangeArrowheads="1"/>
          </p:cNvSpPr>
          <p:nvPr/>
        </p:nvSpPr>
        <p:spPr bwMode="auto">
          <a:xfrm>
            <a:off x="6497800" y="3000615"/>
            <a:ext cx="1058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t>
            </a:r>
            <a:r>
              <a:rPr lang="en-US" altLang="x-none" sz="1800" dirty="0" err="1">
                <a:latin typeface="Tahoma" charset="0"/>
              </a:rPr>
              <a:t>pkt</a:t>
            </a:r>
            <a:endParaRPr lang="en-US" altLang="x-none" sz="1800" dirty="0">
              <a:latin typeface="Tahoma" charset="0"/>
            </a:endParaRPr>
          </a:p>
        </p:txBody>
      </p:sp>
      <p:sp>
        <p:nvSpPr>
          <p:cNvPr id="23" name="Text Box 47">
            <a:extLst>
              <a:ext uri="{FF2B5EF4-FFF2-40B4-BE49-F238E27FC236}">
                <a16:creationId xmlns:a16="http://schemas.microsoft.com/office/drawing/2014/main" id="{497B1241-8CF7-7047-85EF-79936C53645E}"/>
              </a:ext>
            </a:extLst>
          </p:cNvPr>
          <p:cNvSpPr txBox="1">
            <a:spLocks noChangeArrowheads="1"/>
          </p:cNvSpPr>
          <p:nvPr/>
        </p:nvSpPr>
        <p:spPr bwMode="auto">
          <a:xfrm>
            <a:off x="6486688" y="2038590"/>
            <a:ext cx="1058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t>
            </a:r>
            <a:r>
              <a:rPr lang="en-US" altLang="x-none" sz="1800" dirty="0" err="1">
                <a:latin typeface="Tahoma" charset="0"/>
              </a:rPr>
              <a:t>pkt</a:t>
            </a:r>
            <a:endParaRPr lang="en-US" altLang="x-none" sz="1800" dirty="0">
              <a:latin typeface="Tahoma" charset="0"/>
            </a:endParaRPr>
          </a:p>
        </p:txBody>
      </p:sp>
      <p:sp>
        <p:nvSpPr>
          <p:cNvPr id="24" name="Text Box 48">
            <a:extLst>
              <a:ext uri="{FF2B5EF4-FFF2-40B4-BE49-F238E27FC236}">
                <a16:creationId xmlns:a16="http://schemas.microsoft.com/office/drawing/2014/main" id="{367AFE84-C93D-3A49-AA8C-FC90BAB905F4}"/>
              </a:ext>
            </a:extLst>
          </p:cNvPr>
          <p:cNvSpPr txBox="1">
            <a:spLocks noChangeArrowheads="1"/>
          </p:cNvSpPr>
          <p:nvPr/>
        </p:nvSpPr>
        <p:spPr bwMode="auto">
          <a:xfrm>
            <a:off x="9164514" y="2321165"/>
            <a:ext cx="881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a:t>
            </a:r>
            <a:r>
              <a:rPr lang="en-US" altLang="x-none" sz="1800" dirty="0" err="1">
                <a:latin typeface="Tahoma" charset="0"/>
              </a:rPr>
              <a:t>pkt</a:t>
            </a:r>
            <a:endParaRPr lang="en-US" altLang="x-none" sz="1800" dirty="0">
              <a:latin typeface="Tahoma" charset="0"/>
            </a:endParaRPr>
          </a:p>
        </p:txBody>
      </p:sp>
      <p:grpSp>
        <p:nvGrpSpPr>
          <p:cNvPr id="25" name="Group 49">
            <a:extLst>
              <a:ext uri="{FF2B5EF4-FFF2-40B4-BE49-F238E27FC236}">
                <a16:creationId xmlns:a16="http://schemas.microsoft.com/office/drawing/2014/main" id="{48BBE5AC-4C5D-2744-B24C-ADC1250BE433}"/>
              </a:ext>
            </a:extLst>
          </p:cNvPr>
          <p:cNvGrpSpPr>
            <a:grpSpLocks/>
          </p:cNvGrpSpPr>
          <p:nvPr/>
        </p:nvGrpSpPr>
        <p:grpSpPr bwMode="auto">
          <a:xfrm>
            <a:off x="7644489" y="2108440"/>
            <a:ext cx="1471612" cy="512762"/>
            <a:chOff x="850" y="1159"/>
            <a:chExt cx="927" cy="323"/>
          </a:xfrm>
        </p:grpSpPr>
        <p:sp>
          <p:nvSpPr>
            <p:cNvPr id="26" name="Line 50">
              <a:extLst>
                <a:ext uri="{FF2B5EF4-FFF2-40B4-BE49-F238E27FC236}">
                  <a16:creationId xmlns:a16="http://schemas.microsoft.com/office/drawing/2014/main" id="{0A9BC615-978F-894C-8167-45FCC2A464F5}"/>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 name="Text Box 51">
              <a:extLst>
                <a:ext uri="{FF2B5EF4-FFF2-40B4-BE49-F238E27FC236}">
                  <a16:creationId xmlns:a16="http://schemas.microsoft.com/office/drawing/2014/main" id="{4ED447E1-442C-B84A-9359-C9EFAF5466CF}"/>
                </a:ext>
              </a:extLst>
            </p:cNvPr>
            <p:cNvSpPr txBox="1">
              <a:spLocks noChangeArrowheads="1"/>
            </p:cNvSpPr>
            <p:nvPr/>
          </p:nvSpPr>
          <p:spPr bwMode="auto">
            <a:xfrm>
              <a:off x="1135" y="1159"/>
              <a:ext cx="2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err="1">
                  <a:solidFill>
                    <a:srgbClr val="000099"/>
                  </a:solidFill>
                  <a:latin typeface="Arial" charset="0"/>
                </a:rPr>
                <a:t>pkt</a:t>
              </a:r>
              <a:endParaRPr lang="en-US" altLang="x-none" sz="1600" dirty="0">
                <a:solidFill>
                  <a:srgbClr val="000099"/>
                </a:solidFill>
                <a:latin typeface="Arial" charset="0"/>
              </a:endParaRPr>
            </a:p>
          </p:txBody>
        </p:sp>
      </p:grpSp>
      <p:grpSp>
        <p:nvGrpSpPr>
          <p:cNvPr id="28" name="Group 58">
            <a:extLst>
              <a:ext uri="{FF2B5EF4-FFF2-40B4-BE49-F238E27FC236}">
                <a16:creationId xmlns:a16="http://schemas.microsoft.com/office/drawing/2014/main" id="{2D994256-D96D-9640-A13C-59B01D7F3506}"/>
              </a:ext>
            </a:extLst>
          </p:cNvPr>
          <p:cNvGrpSpPr>
            <a:grpSpLocks/>
          </p:cNvGrpSpPr>
          <p:nvPr/>
        </p:nvGrpSpPr>
        <p:grpSpPr bwMode="auto">
          <a:xfrm>
            <a:off x="7630201" y="2608502"/>
            <a:ext cx="1471613" cy="455613"/>
            <a:chOff x="841" y="1474"/>
            <a:chExt cx="927" cy="287"/>
          </a:xfrm>
        </p:grpSpPr>
        <p:sp>
          <p:nvSpPr>
            <p:cNvPr id="29" name="Line 59">
              <a:extLst>
                <a:ext uri="{FF2B5EF4-FFF2-40B4-BE49-F238E27FC236}">
                  <a16:creationId xmlns:a16="http://schemas.microsoft.com/office/drawing/2014/main" id="{DC6B3886-2317-1A42-91C2-2FAF3ED6E970}"/>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 name="Text Box 60">
              <a:extLst>
                <a:ext uri="{FF2B5EF4-FFF2-40B4-BE49-F238E27FC236}">
                  <a16:creationId xmlns:a16="http://schemas.microsoft.com/office/drawing/2014/main" id="{590EDBD9-1D81-314D-A161-F08120D5CFB5}"/>
                </a:ext>
              </a:extLst>
            </p:cNvPr>
            <p:cNvSpPr txBox="1">
              <a:spLocks noChangeArrowheads="1"/>
            </p:cNvSpPr>
            <p:nvPr/>
          </p:nvSpPr>
          <p:spPr bwMode="auto">
            <a:xfrm>
              <a:off x="1089" y="1474"/>
              <a:ext cx="3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err="1">
                  <a:solidFill>
                    <a:srgbClr val="008000"/>
                  </a:solidFill>
                  <a:latin typeface="Arial" charset="0"/>
                </a:rPr>
                <a:t>ack</a:t>
              </a:r>
              <a:endParaRPr lang="en-US" altLang="x-none" sz="1600" dirty="0">
                <a:solidFill>
                  <a:srgbClr val="008000"/>
                </a:solidFill>
                <a:latin typeface="Arial" charset="0"/>
              </a:endParaRPr>
            </a:p>
          </p:txBody>
        </p:sp>
      </p:grpSp>
      <p:grpSp>
        <p:nvGrpSpPr>
          <p:cNvPr id="31" name="Group 81">
            <a:extLst>
              <a:ext uri="{FF2B5EF4-FFF2-40B4-BE49-F238E27FC236}">
                <a16:creationId xmlns:a16="http://schemas.microsoft.com/office/drawing/2014/main" id="{E5CA00B6-D5B1-404D-ABD0-1176618BE7CA}"/>
              </a:ext>
            </a:extLst>
          </p:cNvPr>
          <p:cNvGrpSpPr>
            <a:grpSpLocks/>
          </p:cNvGrpSpPr>
          <p:nvPr/>
        </p:nvGrpSpPr>
        <p:grpSpPr bwMode="auto">
          <a:xfrm>
            <a:off x="7630203" y="3380029"/>
            <a:ext cx="1492253" cy="720726"/>
            <a:chOff x="1148" y="1931"/>
            <a:chExt cx="940" cy="454"/>
          </a:xfrm>
        </p:grpSpPr>
        <p:sp>
          <p:nvSpPr>
            <p:cNvPr id="32" name="Line 27">
              <a:extLst>
                <a:ext uri="{FF2B5EF4-FFF2-40B4-BE49-F238E27FC236}">
                  <a16:creationId xmlns:a16="http://schemas.microsoft.com/office/drawing/2014/main" id="{5D1494C1-94E0-DF4E-B1E4-F1F1C980CAFE}"/>
                </a:ext>
              </a:extLst>
            </p:cNvPr>
            <p:cNvSpPr>
              <a:spLocks noChangeShapeType="1"/>
            </p:cNvSpPr>
            <p:nvPr/>
          </p:nvSpPr>
          <p:spPr bwMode="auto">
            <a:xfrm flipH="1">
              <a:off x="1148" y="2031"/>
              <a:ext cx="940" cy="23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 name="Text Box 28">
              <a:extLst>
                <a:ext uri="{FF2B5EF4-FFF2-40B4-BE49-F238E27FC236}">
                  <a16:creationId xmlns:a16="http://schemas.microsoft.com/office/drawing/2014/main" id="{3370C9DF-D8DF-214D-950E-6E8F157ED62B}"/>
                </a:ext>
              </a:extLst>
            </p:cNvPr>
            <p:cNvSpPr txBox="1">
              <a:spLocks noChangeArrowheads="1"/>
            </p:cNvSpPr>
            <p:nvPr/>
          </p:nvSpPr>
          <p:spPr bwMode="auto">
            <a:xfrm>
              <a:off x="1490" y="1931"/>
              <a:ext cx="31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err="1">
                  <a:solidFill>
                    <a:srgbClr val="008000"/>
                  </a:solidFill>
                  <a:latin typeface="Arial" charset="0"/>
                </a:rPr>
                <a:t>ack</a:t>
              </a:r>
              <a:endParaRPr lang="en-US" altLang="x-none" sz="1600" dirty="0">
                <a:solidFill>
                  <a:srgbClr val="008000"/>
                </a:solidFill>
                <a:latin typeface="Arial" charset="0"/>
              </a:endParaRPr>
            </a:p>
          </p:txBody>
        </p:sp>
        <p:sp>
          <p:nvSpPr>
            <p:cNvPr id="34" name="Text Box 68">
              <a:extLst>
                <a:ext uri="{FF2B5EF4-FFF2-40B4-BE49-F238E27FC236}">
                  <a16:creationId xmlns:a16="http://schemas.microsoft.com/office/drawing/2014/main" id="{0AA9A063-5659-B644-A266-C48683015B82}"/>
                </a:ext>
              </a:extLst>
            </p:cNvPr>
            <p:cNvSpPr txBox="1">
              <a:spLocks noChangeArrowheads="1"/>
            </p:cNvSpPr>
            <p:nvPr/>
          </p:nvSpPr>
          <p:spPr bwMode="auto">
            <a:xfrm>
              <a:off x="1383" y="2040"/>
              <a:ext cx="2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b="1">
                  <a:solidFill>
                    <a:srgbClr val="FF0000"/>
                  </a:solidFill>
                  <a:latin typeface="Tahoma" charset="0"/>
                </a:rPr>
                <a:t>X</a:t>
              </a:r>
            </a:p>
          </p:txBody>
        </p:sp>
        <p:sp>
          <p:nvSpPr>
            <p:cNvPr id="35" name="Text Box 69">
              <a:extLst>
                <a:ext uri="{FF2B5EF4-FFF2-40B4-BE49-F238E27FC236}">
                  <a16:creationId xmlns:a16="http://schemas.microsoft.com/office/drawing/2014/main" id="{E44F770D-E7E5-9A44-8457-E379879A9942}"/>
                </a:ext>
              </a:extLst>
            </p:cNvPr>
            <p:cNvSpPr txBox="1">
              <a:spLocks noChangeArrowheads="1"/>
            </p:cNvSpPr>
            <p:nvPr/>
          </p:nvSpPr>
          <p:spPr bwMode="auto">
            <a:xfrm>
              <a:off x="1293" y="2172"/>
              <a:ext cx="39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i="1" dirty="0">
                  <a:solidFill>
                    <a:srgbClr val="FF0000"/>
                  </a:solidFill>
                  <a:latin typeface="Tahoma" charset="0"/>
                </a:rPr>
                <a:t>error</a:t>
              </a:r>
            </a:p>
          </p:txBody>
        </p:sp>
      </p:grpSp>
      <p:grpSp>
        <p:nvGrpSpPr>
          <p:cNvPr id="36" name="Group 74">
            <a:extLst>
              <a:ext uri="{FF2B5EF4-FFF2-40B4-BE49-F238E27FC236}">
                <a16:creationId xmlns:a16="http://schemas.microsoft.com/office/drawing/2014/main" id="{6CDBD8B8-8294-5D48-844D-56418F229616}"/>
              </a:ext>
            </a:extLst>
          </p:cNvPr>
          <p:cNvGrpSpPr>
            <a:grpSpLocks/>
          </p:cNvGrpSpPr>
          <p:nvPr/>
        </p:nvGrpSpPr>
        <p:grpSpPr bwMode="auto">
          <a:xfrm>
            <a:off x="7630200" y="3968275"/>
            <a:ext cx="1471613" cy="504825"/>
            <a:chOff x="855" y="1710"/>
            <a:chExt cx="927" cy="318"/>
          </a:xfrm>
        </p:grpSpPr>
        <p:sp>
          <p:nvSpPr>
            <p:cNvPr id="37" name="Line 75">
              <a:extLst>
                <a:ext uri="{FF2B5EF4-FFF2-40B4-BE49-F238E27FC236}">
                  <a16:creationId xmlns:a16="http://schemas.microsoft.com/office/drawing/2014/main" id="{44FD76F2-7309-3F4C-9848-FFC20A3CD225}"/>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8" name="Text Box 76">
              <a:extLst>
                <a:ext uri="{FF2B5EF4-FFF2-40B4-BE49-F238E27FC236}">
                  <a16:creationId xmlns:a16="http://schemas.microsoft.com/office/drawing/2014/main" id="{04E11F07-2432-FD45-8A14-A80A60A25605}"/>
                </a:ext>
              </a:extLst>
            </p:cNvPr>
            <p:cNvSpPr txBox="1">
              <a:spLocks noChangeArrowheads="1"/>
            </p:cNvSpPr>
            <p:nvPr/>
          </p:nvSpPr>
          <p:spPr bwMode="auto">
            <a:xfrm>
              <a:off x="1129" y="1710"/>
              <a:ext cx="2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err="1">
                  <a:solidFill>
                    <a:srgbClr val="000099"/>
                  </a:solidFill>
                  <a:latin typeface="Arial" charset="0"/>
                </a:rPr>
                <a:t>pkt</a:t>
              </a:r>
              <a:endParaRPr lang="en-US" altLang="x-none" sz="1600" dirty="0">
                <a:solidFill>
                  <a:srgbClr val="000099"/>
                </a:solidFill>
                <a:latin typeface="Arial" charset="0"/>
              </a:endParaRPr>
            </a:p>
          </p:txBody>
        </p:sp>
      </p:grpSp>
      <p:sp>
        <p:nvSpPr>
          <p:cNvPr id="39" name="Text Box 45">
            <a:extLst>
              <a:ext uri="{FF2B5EF4-FFF2-40B4-BE49-F238E27FC236}">
                <a16:creationId xmlns:a16="http://schemas.microsoft.com/office/drawing/2014/main" id="{42497399-484E-1243-9B2D-BBD300B79F17}"/>
              </a:ext>
            </a:extLst>
          </p:cNvPr>
          <p:cNvSpPr txBox="1">
            <a:spLocks noChangeArrowheads="1"/>
          </p:cNvSpPr>
          <p:nvPr/>
        </p:nvSpPr>
        <p:spPr bwMode="auto">
          <a:xfrm>
            <a:off x="5928416" y="3937081"/>
            <a:ext cx="1614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retransmit </a:t>
            </a:r>
            <a:r>
              <a:rPr lang="en-US" altLang="x-none" sz="1800" dirty="0" err="1">
                <a:latin typeface="Tahoma" charset="0"/>
              </a:rPr>
              <a:t>pkt</a:t>
            </a:r>
            <a:endParaRPr lang="en-US" altLang="x-none" sz="1800" dirty="0">
              <a:latin typeface="Tahoma" charset="0"/>
            </a:endParaRPr>
          </a:p>
        </p:txBody>
      </p:sp>
      <p:sp>
        <p:nvSpPr>
          <p:cNvPr id="40" name="Text Box 43">
            <a:extLst>
              <a:ext uri="{FF2B5EF4-FFF2-40B4-BE49-F238E27FC236}">
                <a16:creationId xmlns:a16="http://schemas.microsoft.com/office/drawing/2014/main" id="{D1D8B993-42E6-3E43-B94F-419F65748156}"/>
              </a:ext>
            </a:extLst>
          </p:cNvPr>
          <p:cNvSpPr txBox="1">
            <a:spLocks noChangeArrowheads="1"/>
          </p:cNvSpPr>
          <p:nvPr/>
        </p:nvSpPr>
        <p:spPr bwMode="auto">
          <a:xfrm>
            <a:off x="6532299" y="3649227"/>
            <a:ext cx="10958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solidFill>
                  <a:srgbClr val="FF0000"/>
                </a:solidFill>
                <a:latin typeface="Tahoma" charset="0"/>
              </a:rPr>
              <a:t>ack</a:t>
            </a:r>
            <a:r>
              <a:rPr lang="en-US" altLang="x-none" sz="1800" dirty="0">
                <a:solidFill>
                  <a:srgbClr val="FF0000"/>
                </a:solidFill>
                <a:latin typeface="Tahoma" charset="0"/>
              </a:rPr>
              <a:t> error</a:t>
            </a:r>
          </a:p>
        </p:txBody>
      </p:sp>
    </p:spTree>
    <p:extLst>
      <p:ext uri="{BB962C8B-B14F-4D97-AF65-F5344CB8AC3E}">
        <p14:creationId xmlns:p14="http://schemas.microsoft.com/office/powerpoint/2010/main" val="396730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animEffect transition="in" filter="dissolve">
                                      <p:cBhvr>
                                        <p:cTn id="24" dur="500"/>
                                        <p:tgtEl>
                                          <p:spTgt spid="24">
                                            <p:txEl>
                                              <p:pRg st="0" end="0"/>
                                            </p:txEl>
                                          </p:spTgt>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childTnLst>
                          </p:cTn>
                        </p:par>
                        <p:par>
                          <p:cTn id="29" fill="hold">
                            <p:stCondLst>
                              <p:cond delay="1500"/>
                            </p:stCondLst>
                            <p:childTnLst>
                              <p:par>
                                <p:cTn id="30" presetID="22" presetClass="entr" presetSubtype="2"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right)">
                                      <p:cBhvr>
                                        <p:cTn id="32" dur="500"/>
                                        <p:tgtEl>
                                          <p:spTgt spid="28"/>
                                        </p:tgtEl>
                                      </p:cBhvr>
                                    </p:animEffect>
                                  </p:childTnLst>
                                </p:cTn>
                              </p:par>
                            </p:childTnLst>
                          </p:cTn>
                        </p:par>
                        <p:par>
                          <p:cTn id="33" fill="hold">
                            <p:stCondLst>
                              <p:cond delay="2000"/>
                            </p:stCondLst>
                            <p:childTnLst>
                              <p:par>
                                <p:cTn id="34" presetID="9"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par>
                          <p:cTn id="37" fill="hold">
                            <p:stCondLst>
                              <p:cond delay="2500"/>
                            </p:stCondLst>
                            <p:childTnLst>
                              <p:par>
                                <p:cTn id="38" presetID="9"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ssolve">
                                      <p:cBhvr>
                                        <p:cTn id="40" dur="500"/>
                                        <p:tgtEl>
                                          <p:spTgt spid="22"/>
                                        </p:tgtEl>
                                      </p:cBhvr>
                                    </p:animEffect>
                                  </p:childTnLst>
                                </p:cTn>
                              </p:par>
                            </p:childTnLst>
                          </p:cTn>
                        </p:par>
                        <p:par>
                          <p:cTn id="41" fill="hold">
                            <p:stCondLst>
                              <p:cond delay="3000"/>
                            </p:stCondLst>
                            <p:childTnLst>
                              <p:par>
                                <p:cTn id="42" presetID="22" presetClass="entr" presetSubtype="8"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par>
                          <p:cTn id="45" fill="hold">
                            <p:stCondLst>
                              <p:cond delay="3500"/>
                            </p:stCondLst>
                            <p:childTnLst>
                              <p:par>
                                <p:cTn id="46" presetID="9" presetClass="entr" presetSubtype="0" fill="hold" nodeType="after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Effect transition="in" filter="dissolve">
                                      <p:cBhvr>
                                        <p:cTn id="48" dur="500"/>
                                        <p:tgtEl>
                                          <p:spTgt spid="11">
                                            <p:txEl>
                                              <p:pRg st="0" end="0"/>
                                            </p:txEl>
                                          </p:spTgt>
                                        </p:tgtEl>
                                      </p:cBhvr>
                                    </p:animEffect>
                                  </p:childTnLst>
                                </p:cTn>
                              </p:par>
                            </p:childTnLst>
                          </p:cTn>
                        </p:par>
                        <p:par>
                          <p:cTn id="49" fill="hold">
                            <p:stCondLst>
                              <p:cond delay="4000"/>
                            </p:stCondLst>
                            <p:childTnLst>
                              <p:par>
                                <p:cTn id="50" presetID="9"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dissolve">
                                      <p:cBhvr>
                                        <p:cTn id="52" dur="500"/>
                                        <p:tgtEl>
                                          <p:spTgt spid="12"/>
                                        </p:tgtEl>
                                      </p:cBhvr>
                                    </p:animEffect>
                                  </p:childTnLst>
                                </p:cTn>
                              </p:par>
                            </p:childTnLst>
                          </p:cTn>
                        </p:par>
                        <p:par>
                          <p:cTn id="53" fill="hold">
                            <p:stCondLst>
                              <p:cond delay="4500"/>
                            </p:stCondLst>
                            <p:childTnLst>
                              <p:par>
                                <p:cTn id="54" presetID="22" presetClass="entr" presetSubtype="2"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right)">
                                      <p:cBhvr>
                                        <p:cTn id="56" dur="500"/>
                                        <p:tgtEl>
                                          <p:spTgt spid="31"/>
                                        </p:tgtEl>
                                      </p:cBhvr>
                                    </p:animEffect>
                                  </p:childTnLst>
                                </p:cTn>
                              </p:par>
                            </p:childTnLst>
                          </p:cTn>
                        </p:par>
                        <p:par>
                          <p:cTn id="57" fill="hold">
                            <p:stCondLst>
                              <p:cond delay="5000"/>
                            </p:stCondLst>
                            <p:childTnLst>
                              <p:par>
                                <p:cTn id="58" presetID="9" presetClass="entr" presetSubtype="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dissolve">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dissolve">
                                      <p:cBhvr>
                                        <p:cTn id="65" dur="500"/>
                                        <p:tgtEl>
                                          <p:spTgt spid="39"/>
                                        </p:tgtEl>
                                      </p:cBhvr>
                                    </p:animEffect>
                                  </p:childTnLst>
                                </p:cTn>
                              </p:par>
                              <p:par>
                                <p:cTn id="66" presetID="22" presetClass="entr" presetSubtype="8"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500"/>
                                        <p:tgtEl>
                                          <p:spTgt spid="36"/>
                                        </p:tgtEl>
                                      </p:cBhvr>
                                    </p:animEffect>
                                  </p:childTnLst>
                                </p:cTn>
                              </p:par>
                            </p:childTnLst>
                          </p:cTn>
                        </p:par>
                        <p:par>
                          <p:cTn id="69" fill="hold">
                            <p:stCondLst>
                              <p:cond delay="500"/>
                            </p:stCondLst>
                            <p:childTnLst>
                              <p:par>
                                <p:cTn id="70" presetID="9" presetClass="entr" presetSubtype="0" fill="hold" nodeType="afterEffect">
                                  <p:stCondLst>
                                    <p:cond delay="0"/>
                                  </p:stCondLst>
                                  <p:childTnLst>
                                    <p:set>
                                      <p:cBhvr>
                                        <p:cTn id="71" dur="1" fill="hold">
                                          <p:stCondLst>
                                            <p:cond delay="0"/>
                                          </p:stCondLst>
                                        </p:cTn>
                                        <p:tgtEl>
                                          <p:spTgt spid="19">
                                            <p:txEl>
                                              <p:pRg st="0" end="0"/>
                                            </p:txEl>
                                          </p:spTgt>
                                        </p:tgtEl>
                                        <p:attrNameLst>
                                          <p:attrName>style.visibility</p:attrName>
                                        </p:attrNameLst>
                                      </p:cBhvr>
                                      <p:to>
                                        <p:strVal val="visible"/>
                                      </p:to>
                                    </p:set>
                                    <p:animEffect transition="in" filter="dissolve">
                                      <p:cBhvr>
                                        <p:cTn id="72" dur="500"/>
                                        <p:tgtEl>
                                          <p:spTgt spid="19">
                                            <p:txEl>
                                              <p:pRg st="0" end="0"/>
                                            </p:txEl>
                                          </p:spTgt>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dissolve">
                                      <p:cBhvr>
                                        <p:cTn id="7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2" grpId="0"/>
      <p:bldP spid="13" grpId="0"/>
      <p:bldP spid="17" grpId="0"/>
      <p:bldP spid="18" grpId="0"/>
      <p:bldP spid="20" grpId="0"/>
      <p:bldP spid="21" grpId="0"/>
      <p:bldP spid="22" grpId="0"/>
      <p:bldP spid="23" grpId="0"/>
      <p:bldP spid="39" grpId="0"/>
      <p:bldP spid="4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rdt2.1: discussion</a:t>
            </a:r>
            <a:endParaRPr lang="en-US" sz="4400" dirty="0"/>
          </a:p>
        </p:txBody>
      </p:sp>
      <p:sp>
        <p:nvSpPr>
          <p:cNvPr id="44" name="Rectangle 3">
            <a:extLst>
              <a:ext uri="{FF2B5EF4-FFF2-40B4-BE49-F238E27FC236}">
                <a16:creationId xmlns:a16="http://schemas.microsoft.com/office/drawing/2014/main" id="{4DBF4802-B282-F141-BA7A-BF4F98FB2E8F}"/>
              </a:ext>
            </a:extLst>
          </p:cNvPr>
          <p:cNvSpPr txBox="1">
            <a:spLocks noChangeArrowheads="1"/>
          </p:cNvSpPr>
          <p:nvPr/>
        </p:nvSpPr>
        <p:spPr>
          <a:xfrm>
            <a:off x="798690" y="1355502"/>
            <a:ext cx="5297310"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sng"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sender:</a:t>
            </a:r>
            <a:endPar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seq # added to pkt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two seq.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(0,1) will suffice.  Why?</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must check if received ACK/NAK corrupted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twice as many states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state must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remember” whether “expected” pkt should have seq # of 0 or 1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5" name="Rectangle 4">
            <a:extLst>
              <a:ext uri="{FF2B5EF4-FFF2-40B4-BE49-F238E27FC236}">
                <a16:creationId xmlns:a16="http://schemas.microsoft.com/office/drawing/2014/main" id="{BEBB060B-A254-E240-9526-00C3EB96E136}"/>
              </a:ext>
            </a:extLst>
          </p:cNvPr>
          <p:cNvSpPr txBox="1">
            <a:spLocks noChangeArrowheads="1"/>
          </p:cNvSpPr>
          <p:nvPr/>
        </p:nvSpPr>
        <p:spPr>
          <a:xfrm>
            <a:off x="6543540" y="1355502"/>
            <a:ext cx="4849769"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sng" strike="noStrike" kern="1200" cap="none" spc="0" normalizeH="0" baseline="0" noProof="0" dirty="0">
                <a:ln>
                  <a:noFill/>
                </a:ln>
                <a:solidFill>
                  <a:srgbClr val="CC0000"/>
                </a:solidFill>
                <a:effectLst/>
                <a:uLnTx/>
                <a:uFillTx/>
                <a:latin typeface="Calibri" panose="020F0502020204030204"/>
                <a:ea typeface="+mn-ea"/>
                <a:cs typeface="+mn-cs"/>
              </a:rPr>
              <a:t>receiver:</a:t>
            </a:r>
            <a:endParaRPr kumimoji="0" lang="en-US" sz="3200" b="0" i="0" u="none" strike="noStrike" kern="1200" cap="none" spc="0" normalizeH="0" baseline="0" noProof="0" dirty="0">
              <a:ln>
                <a:noFill/>
              </a:ln>
              <a:solidFill>
                <a:srgbClr val="CC0000"/>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must check if received packet is duplicate, Old or New</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state indicates whether 0 or 1 is expected pkt seq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note: receiver can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know if its last ACK/NAK received OK at sender</a:t>
            </a:r>
          </a:p>
        </p:txBody>
      </p:sp>
      <p:sp>
        <p:nvSpPr>
          <p:cNvPr id="5" name="Slide Number Placeholder 2">
            <a:extLst>
              <a:ext uri="{FF2B5EF4-FFF2-40B4-BE49-F238E27FC236}">
                <a16:creationId xmlns:a16="http://schemas.microsoft.com/office/drawing/2014/main" id="{ADBE880F-C2E4-0642-AE62-E70C2E89903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46</a:t>
            </a:fld>
            <a:endParaRPr lang="en-US" dirty="0"/>
          </a:p>
        </p:txBody>
      </p:sp>
    </p:spTree>
    <p:extLst>
      <p:ext uri="{BB962C8B-B14F-4D97-AF65-F5344CB8AC3E}">
        <p14:creationId xmlns:p14="http://schemas.microsoft.com/office/powerpoint/2010/main" val="396400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6857-234A-D64A-9D18-4007878C285D}"/>
              </a:ext>
            </a:extLst>
          </p:cNvPr>
          <p:cNvSpPr>
            <a:spLocks noGrp="1"/>
          </p:cNvSpPr>
          <p:nvPr>
            <p:ph type="title"/>
          </p:nvPr>
        </p:nvSpPr>
        <p:spPr/>
        <p:txBody>
          <a:bodyPr/>
          <a:lstStyle/>
          <a:p>
            <a:r>
              <a:rPr lang="en-AU" dirty="0"/>
              <a:t>rdt2.1: Add sequence number</a:t>
            </a:r>
          </a:p>
        </p:txBody>
      </p:sp>
      <p:sp>
        <p:nvSpPr>
          <p:cNvPr id="5" name="Slide Number Placeholder 4">
            <a:extLst>
              <a:ext uri="{FF2B5EF4-FFF2-40B4-BE49-F238E27FC236}">
                <a16:creationId xmlns:a16="http://schemas.microsoft.com/office/drawing/2014/main" id="{07A86F99-5DC3-1148-B658-B0CAB0E71560}"/>
              </a:ext>
            </a:extLst>
          </p:cNvPr>
          <p:cNvSpPr>
            <a:spLocks noGrp="1"/>
          </p:cNvSpPr>
          <p:nvPr>
            <p:ph type="sldNum" sz="quarter" idx="4"/>
          </p:nvPr>
        </p:nvSpPr>
        <p:spPr/>
        <p:txBody>
          <a:bodyPr/>
          <a:lstStyle/>
          <a:p>
            <a:r>
              <a:rPr lang="en-US"/>
              <a:t>Transport Layer: 3-</a:t>
            </a:r>
            <a:fld id="{C4204591-24BD-A542-B9D5-F8D8A88D2FEE}" type="slidenum">
              <a:rPr lang="en-US" smtClean="0"/>
              <a:pPr/>
              <a:t>47</a:t>
            </a:fld>
            <a:endParaRPr lang="en-US" dirty="0"/>
          </a:p>
        </p:txBody>
      </p:sp>
      <p:sp>
        <p:nvSpPr>
          <p:cNvPr id="6" name="Rectangle 4">
            <a:extLst>
              <a:ext uri="{FF2B5EF4-FFF2-40B4-BE49-F238E27FC236}">
                <a16:creationId xmlns:a16="http://schemas.microsoft.com/office/drawing/2014/main" id="{6F5AAB9A-7611-C741-9481-B6B699EF0DA8}"/>
              </a:ext>
            </a:extLst>
          </p:cNvPr>
          <p:cNvSpPr txBox="1">
            <a:spLocks noChangeArrowheads="1"/>
          </p:cNvSpPr>
          <p:nvPr/>
        </p:nvSpPr>
        <p:spPr>
          <a:xfrm>
            <a:off x="838200" y="1791169"/>
            <a:ext cx="3810000" cy="2562225"/>
          </a:xfrm>
          <a:prstGeom prst="rect">
            <a:avLst/>
          </a:prstGeom>
        </p:spPr>
        <p:txBody>
          <a:bodyPr/>
          <a:lstStyle>
            <a:lvl1pPr marL="284163" indent="-284163" algn="l" rtl="0" eaLnBrk="0" fontAlgn="base" hangingPunct="0">
              <a:lnSpc>
                <a:spcPct val="85000"/>
              </a:lnSpc>
              <a:spcBef>
                <a:spcPct val="20000"/>
              </a:spcBef>
              <a:spcAft>
                <a:spcPct val="0"/>
              </a:spcAft>
              <a:buClr>
                <a:srgbClr val="000099"/>
              </a:buClr>
              <a:buSzPct val="100000"/>
              <a:buFont typeface="Wingdings" charset="2"/>
              <a:buChar char="§"/>
              <a:defRPr sz="32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r>
              <a:rPr lang="en-US" altLang="x-none" sz="2400" kern="0" dirty="0">
                <a:ea typeface="ＭＳ Ｐゴシック" charset="-128"/>
              </a:rPr>
              <a:t>sender adds </a:t>
            </a:r>
            <a:r>
              <a:rPr lang="en-US" altLang="x-none" sz="2400" i="1" kern="0" dirty="0">
                <a:solidFill>
                  <a:srgbClr val="000099"/>
                </a:solidFill>
                <a:ea typeface="ＭＳ Ｐゴシック" charset="-128"/>
              </a:rPr>
              <a:t>sequence number</a:t>
            </a:r>
            <a:r>
              <a:rPr lang="en-US" altLang="x-none" sz="2400" kern="0" dirty="0">
                <a:ea typeface="ＭＳ Ｐゴシック" charset="-128"/>
              </a:rPr>
              <a:t> to each </a:t>
            </a:r>
            <a:r>
              <a:rPr lang="en-US" altLang="x-none" sz="2400" kern="0" dirty="0" err="1">
                <a:ea typeface="ＭＳ Ｐゴシック" charset="-128"/>
              </a:rPr>
              <a:t>pkt</a:t>
            </a:r>
            <a:endParaRPr lang="en-US" altLang="x-none" sz="2400" kern="0" dirty="0">
              <a:ea typeface="ＭＳ Ｐゴシック" charset="-128"/>
            </a:endParaRPr>
          </a:p>
          <a:p>
            <a:r>
              <a:rPr lang="en-US" altLang="x-none" sz="2400" kern="0" dirty="0">
                <a:ea typeface="ＭＳ Ｐゴシック" charset="-128"/>
              </a:rPr>
              <a:t>receiver discards (</a:t>
            </a:r>
            <a:r>
              <a:rPr lang="en-US" altLang="x-none" sz="2400" kern="0" dirty="0" err="1">
                <a:ea typeface="ＭＳ Ｐゴシック" charset="-128"/>
              </a:rPr>
              <a:t>doesn</a:t>
            </a:r>
            <a:r>
              <a:rPr lang="ja-JP" altLang="en-US" sz="2400" kern="0" dirty="0">
                <a:ea typeface="ＭＳ Ｐゴシック" charset="-128"/>
              </a:rPr>
              <a:t>’</a:t>
            </a:r>
            <a:r>
              <a:rPr lang="en-US" altLang="ja-JP" sz="2400" kern="0" dirty="0">
                <a:ea typeface="ＭＳ Ｐゴシック" charset="-128"/>
              </a:rPr>
              <a:t>t deliver up) duplicate </a:t>
            </a:r>
            <a:r>
              <a:rPr lang="en-US" altLang="ja-JP" sz="2400" kern="0" dirty="0" err="1">
                <a:ea typeface="ＭＳ Ｐゴシック" charset="-128"/>
              </a:rPr>
              <a:t>pkt</a:t>
            </a:r>
            <a:endParaRPr lang="en-US" altLang="x-none" sz="2400" kern="0" dirty="0">
              <a:ea typeface="ＭＳ Ｐゴシック" charset="-128"/>
            </a:endParaRPr>
          </a:p>
        </p:txBody>
      </p:sp>
      <p:sp>
        <p:nvSpPr>
          <p:cNvPr id="7" name="Text Box 6">
            <a:extLst>
              <a:ext uri="{FF2B5EF4-FFF2-40B4-BE49-F238E27FC236}">
                <a16:creationId xmlns:a16="http://schemas.microsoft.com/office/drawing/2014/main" id="{F6D6025C-2814-DD4A-B9F1-C3047FF70769}"/>
              </a:ext>
            </a:extLst>
          </p:cNvPr>
          <p:cNvSpPr txBox="1">
            <a:spLocks noChangeArrowheads="1"/>
          </p:cNvSpPr>
          <p:nvPr/>
        </p:nvSpPr>
        <p:spPr bwMode="auto">
          <a:xfrm>
            <a:off x="7832725" y="3303635"/>
            <a:ext cx="1000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pkt1</a:t>
            </a:r>
          </a:p>
        </p:txBody>
      </p:sp>
      <p:sp>
        <p:nvSpPr>
          <p:cNvPr id="8" name="Text Box 9">
            <a:extLst>
              <a:ext uri="{FF2B5EF4-FFF2-40B4-BE49-F238E27FC236}">
                <a16:creationId xmlns:a16="http://schemas.microsoft.com/office/drawing/2014/main" id="{56060CAE-967E-E24F-A15C-182142795745}"/>
              </a:ext>
            </a:extLst>
          </p:cNvPr>
          <p:cNvSpPr txBox="1">
            <a:spLocks noChangeArrowheads="1"/>
          </p:cNvSpPr>
          <p:nvPr/>
        </p:nvSpPr>
        <p:spPr bwMode="auto">
          <a:xfrm>
            <a:off x="7832725" y="3529060"/>
            <a:ext cx="1196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ack1</a:t>
            </a:r>
          </a:p>
        </p:txBody>
      </p:sp>
      <p:sp>
        <p:nvSpPr>
          <p:cNvPr id="9" name="Text Box 14">
            <a:extLst>
              <a:ext uri="{FF2B5EF4-FFF2-40B4-BE49-F238E27FC236}">
                <a16:creationId xmlns:a16="http://schemas.microsoft.com/office/drawing/2014/main" id="{03A4E5B7-52F6-F04F-9066-A0BC6F40964A}"/>
              </a:ext>
            </a:extLst>
          </p:cNvPr>
          <p:cNvSpPr txBox="1">
            <a:spLocks noChangeArrowheads="1"/>
          </p:cNvSpPr>
          <p:nvPr/>
        </p:nvSpPr>
        <p:spPr bwMode="auto">
          <a:xfrm>
            <a:off x="7805738" y="4257723"/>
            <a:ext cx="1568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400">
                <a:latin typeface="Tahoma" charset="0"/>
              </a:rPr>
              <a:t>(detect duplicate)</a:t>
            </a:r>
          </a:p>
        </p:txBody>
      </p:sp>
      <p:grpSp>
        <p:nvGrpSpPr>
          <p:cNvPr id="10" name="Group 23">
            <a:extLst>
              <a:ext uri="{FF2B5EF4-FFF2-40B4-BE49-F238E27FC236}">
                <a16:creationId xmlns:a16="http://schemas.microsoft.com/office/drawing/2014/main" id="{39A24B06-45EA-914C-AD83-BE4D73B48F04}"/>
              </a:ext>
            </a:extLst>
          </p:cNvPr>
          <p:cNvGrpSpPr>
            <a:grpSpLocks/>
          </p:cNvGrpSpPr>
          <p:nvPr/>
        </p:nvGrpSpPr>
        <p:grpSpPr bwMode="auto">
          <a:xfrm>
            <a:off x="6364288" y="3076622"/>
            <a:ext cx="1471612" cy="504825"/>
            <a:chOff x="855" y="1710"/>
            <a:chExt cx="927" cy="318"/>
          </a:xfrm>
        </p:grpSpPr>
        <p:sp>
          <p:nvSpPr>
            <p:cNvPr id="11" name="Line 24">
              <a:extLst>
                <a:ext uri="{FF2B5EF4-FFF2-40B4-BE49-F238E27FC236}">
                  <a16:creationId xmlns:a16="http://schemas.microsoft.com/office/drawing/2014/main" id="{3D23C1D3-F0AF-B54E-8939-FFF0F426D394}"/>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 name="Text Box 25">
              <a:extLst>
                <a:ext uri="{FF2B5EF4-FFF2-40B4-BE49-F238E27FC236}">
                  <a16:creationId xmlns:a16="http://schemas.microsoft.com/office/drawing/2014/main" id="{8B815596-06CE-7B45-8551-B4482ADBC4F8}"/>
                </a:ext>
              </a:extLst>
            </p:cNvPr>
            <p:cNvSpPr txBox="1">
              <a:spLocks noChangeArrowheads="1"/>
            </p:cNvSpPr>
            <p:nvPr/>
          </p:nvSpPr>
          <p:spPr bwMode="auto">
            <a:xfrm>
              <a:off x="1094" y="1710"/>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a:solidFill>
                    <a:srgbClr val="000099"/>
                  </a:solidFill>
                  <a:latin typeface="Arial" charset="0"/>
                </a:rPr>
                <a:t>pkt1</a:t>
              </a:r>
            </a:p>
          </p:txBody>
        </p:sp>
      </p:grpSp>
      <p:sp>
        <p:nvSpPr>
          <p:cNvPr id="13" name="Text Box 36">
            <a:extLst>
              <a:ext uri="{FF2B5EF4-FFF2-40B4-BE49-F238E27FC236}">
                <a16:creationId xmlns:a16="http://schemas.microsoft.com/office/drawing/2014/main" id="{2505D08F-AB8C-D442-BC86-297220666FF6}"/>
              </a:ext>
            </a:extLst>
          </p:cNvPr>
          <p:cNvSpPr txBox="1">
            <a:spLocks noChangeArrowheads="1"/>
          </p:cNvSpPr>
          <p:nvPr/>
        </p:nvSpPr>
        <p:spPr bwMode="auto">
          <a:xfrm>
            <a:off x="5376863" y="1695497"/>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2000" i="1" u="sng">
                <a:solidFill>
                  <a:srgbClr val="000099"/>
                </a:solidFill>
                <a:latin typeface="Tahoma" charset="0"/>
              </a:rPr>
              <a:t>sender</a:t>
            </a:r>
          </a:p>
        </p:txBody>
      </p:sp>
      <p:sp>
        <p:nvSpPr>
          <p:cNvPr id="14" name="Text Box 37">
            <a:extLst>
              <a:ext uri="{FF2B5EF4-FFF2-40B4-BE49-F238E27FC236}">
                <a16:creationId xmlns:a16="http://schemas.microsoft.com/office/drawing/2014/main" id="{0D8A9417-3DD8-5C42-A100-F5E773155534}"/>
              </a:ext>
            </a:extLst>
          </p:cNvPr>
          <p:cNvSpPr txBox="1">
            <a:spLocks noChangeArrowheads="1"/>
          </p:cNvSpPr>
          <p:nvPr/>
        </p:nvSpPr>
        <p:spPr bwMode="auto">
          <a:xfrm>
            <a:off x="7816850" y="1690735"/>
            <a:ext cx="1071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2000" i="1" u="sng">
                <a:solidFill>
                  <a:srgbClr val="008000"/>
                </a:solidFill>
                <a:latin typeface="Tahoma" charset="0"/>
              </a:rPr>
              <a:t>receiver</a:t>
            </a:r>
          </a:p>
        </p:txBody>
      </p:sp>
      <p:sp>
        <p:nvSpPr>
          <p:cNvPr id="15" name="Text Box 38">
            <a:extLst>
              <a:ext uri="{FF2B5EF4-FFF2-40B4-BE49-F238E27FC236}">
                <a16:creationId xmlns:a16="http://schemas.microsoft.com/office/drawing/2014/main" id="{517F854A-25CC-FC4E-A3E6-6967460A4081}"/>
              </a:ext>
            </a:extLst>
          </p:cNvPr>
          <p:cNvSpPr txBox="1">
            <a:spLocks noChangeArrowheads="1"/>
          </p:cNvSpPr>
          <p:nvPr/>
        </p:nvSpPr>
        <p:spPr bwMode="auto">
          <a:xfrm>
            <a:off x="7821613" y="3989435"/>
            <a:ext cx="1000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a:latin typeface="Tahoma" charset="0"/>
              </a:rPr>
              <a:t>rcv pkt1</a:t>
            </a:r>
          </a:p>
        </p:txBody>
      </p:sp>
      <p:sp>
        <p:nvSpPr>
          <p:cNvPr id="16" name="Text Box 39">
            <a:extLst>
              <a:ext uri="{FF2B5EF4-FFF2-40B4-BE49-F238E27FC236}">
                <a16:creationId xmlns:a16="http://schemas.microsoft.com/office/drawing/2014/main" id="{4DDA64AF-F3CC-084E-9E9A-F0169BA6AE34}"/>
              </a:ext>
            </a:extLst>
          </p:cNvPr>
          <p:cNvSpPr txBox="1">
            <a:spLocks noChangeArrowheads="1"/>
          </p:cNvSpPr>
          <p:nvPr/>
        </p:nvSpPr>
        <p:spPr bwMode="auto">
          <a:xfrm>
            <a:off x="7818438" y="4986385"/>
            <a:ext cx="1000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pkt0</a:t>
            </a:r>
          </a:p>
        </p:txBody>
      </p:sp>
      <p:sp>
        <p:nvSpPr>
          <p:cNvPr id="17" name="Text Box 40">
            <a:extLst>
              <a:ext uri="{FF2B5EF4-FFF2-40B4-BE49-F238E27FC236}">
                <a16:creationId xmlns:a16="http://schemas.microsoft.com/office/drawing/2014/main" id="{AAE6DE67-DD94-8F46-80B2-3235E84F7B6D}"/>
              </a:ext>
            </a:extLst>
          </p:cNvPr>
          <p:cNvSpPr txBox="1">
            <a:spLocks noChangeArrowheads="1"/>
          </p:cNvSpPr>
          <p:nvPr/>
        </p:nvSpPr>
        <p:spPr bwMode="auto">
          <a:xfrm>
            <a:off x="7823200" y="2628947"/>
            <a:ext cx="1196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ack0</a:t>
            </a:r>
          </a:p>
        </p:txBody>
      </p:sp>
      <p:sp>
        <p:nvSpPr>
          <p:cNvPr id="18" name="Text Box 41">
            <a:extLst>
              <a:ext uri="{FF2B5EF4-FFF2-40B4-BE49-F238E27FC236}">
                <a16:creationId xmlns:a16="http://schemas.microsoft.com/office/drawing/2014/main" id="{2D16073A-9E09-8043-A7B7-844B36026319}"/>
              </a:ext>
            </a:extLst>
          </p:cNvPr>
          <p:cNvSpPr txBox="1">
            <a:spLocks noChangeArrowheads="1"/>
          </p:cNvSpPr>
          <p:nvPr/>
        </p:nvSpPr>
        <p:spPr bwMode="auto">
          <a:xfrm>
            <a:off x="7834313" y="4411710"/>
            <a:ext cx="1196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a:latin typeface="Tahoma" charset="0"/>
              </a:rPr>
              <a:t>send ack1</a:t>
            </a:r>
          </a:p>
        </p:txBody>
      </p:sp>
      <p:sp>
        <p:nvSpPr>
          <p:cNvPr id="19" name="Text Box 42">
            <a:extLst>
              <a:ext uri="{FF2B5EF4-FFF2-40B4-BE49-F238E27FC236}">
                <a16:creationId xmlns:a16="http://schemas.microsoft.com/office/drawing/2014/main" id="{F86D2ED5-5FCD-EB4A-848D-9FAD1860B16E}"/>
              </a:ext>
            </a:extLst>
          </p:cNvPr>
          <p:cNvSpPr txBox="1">
            <a:spLocks noChangeArrowheads="1"/>
          </p:cNvSpPr>
          <p:nvPr/>
        </p:nvSpPr>
        <p:spPr bwMode="auto">
          <a:xfrm>
            <a:off x="7812088" y="5181648"/>
            <a:ext cx="1196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a:latin typeface="Tahoma" charset="0"/>
              </a:rPr>
              <a:t>send ack0</a:t>
            </a:r>
          </a:p>
        </p:txBody>
      </p:sp>
      <p:sp>
        <p:nvSpPr>
          <p:cNvPr id="20" name="Text Box 43">
            <a:extLst>
              <a:ext uri="{FF2B5EF4-FFF2-40B4-BE49-F238E27FC236}">
                <a16:creationId xmlns:a16="http://schemas.microsoft.com/office/drawing/2014/main" id="{76BEA8DA-3384-E447-8CF0-65FEAD36D631}"/>
              </a:ext>
            </a:extLst>
          </p:cNvPr>
          <p:cNvSpPr txBox="1">
            <a:spLocks noChangeArrowheads="1"/>
          </p:cNvSpPr>
          <p:nvPr/>
        </p:nvSpPr>
        <p:spPr bwMode="auto">
          <a:xfrm>
            <a:off x="5305425" y="2878185"/>
            <a:ext cx="102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a:latin typeface="Tahoma" charset="0"/>
              </a:rPr>
              <a:t>rcv ack0</a:t>
            </a:r>
          </a:p>
        </p:txBody>
      </p:sp>
      <p:sp>
        <p:nvSpPr>
          <p:cNvPr id="21" name="Text Box 44">
            <a:extLst>
              <a:ext uri="{FF2B5EF4-FFF2-40B4-BE49-F238E27FC236}">
                <a16:creationId xmlns:a16="http://schemas.microsoft.com/office/drawing/2014/main" id="{0A0C4ECA-598D-834C-BBB4-6FBF20EF5A6A}"/>
              </a:ext>
            </a:extLst>
          </p:cNvPr>
          <p:cNvSpPr txBox="1">
            <a:spLocks noChangeArrowheads="1"/>
          </p:cNvSpPr>
          <p:nvPr/>
        </p:nvSpPr>
        <p:spPr bwMode="auto">
          <a:xfrm>
            <a:off x="5141913" y="4787948"/>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a:latin typeface="Tahoma" charset="0"/>
              </a:rPr>
              <a:t>send pkt0</a:t>
            </a:r>
          </a:p>
        </p:txBody>
      </p:sp>
      <p:sp>
        <p:nvSpPr>
          <p:cNvPr id="22" name="Text Box 45">
            <a:extLst>
              <a:ext uri="{FF2B5EF4-FFF2-40B4-BE49-F238E27FC236}">
                <a16:creationId xmlns:a16="http://schemas.microsoft.com/office/drawing/2014/main" id="{EBC25194-FC10-7342-9A39-B23DE9FCFA74}"/>
              </a:ext>
            </a:extLst>
          </p:cNvPr>
          <p:cNvSpPr txBox="1">
            <a:spLocks noChangeArrowheads="1"/>
          </p:cNvSpPr>
          <p:nvPr/>
        </p:nvSpPr>
        <p:spPr bwMode="auto">
          <a:xfrm>
            <a:off x="5149850" y="3097260"/>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a:latin typeface="Tahoma" charset="0"/>
              </a:rPr>
              <a:t>send pkt1</a:t>
            </a:r>
          </a:p>
        </p:txBody>
      </p:sp>
      <p:sp>
        <p:nvSpPr>
          <p:cNvPr id="23" name="Text Box 46">
            <a:extLst>
              <a:ext uri="{FF2B5EF4-FFF2-40B4-BE49-F238E27FC236}">
                <a16:creationId xmlns:a16="http://schemas.microsoft.com/office/drawing/2014/main" id="{3B87ECF3-767C-2C4E-806A-0BAC126E9B67}"/>
              </a:ext>
            </a:extLst>
          </p:cNvPr>
          <p:cNvSpPr txBox="1">
            <a:spLocks noChangeArrowheads="1"/>
          </p:cNvSpPr>
          <p:nvPr/>
        </p:nvSpPr>
        <p:spPr bwMode="auto">
          <a:xfrm>
            <a:off x="5286376" y="4548235"/>
            <a:ext cx="102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a:latin typeface="Tahoma" charset="0"/>
              </a:rPr>
              <a:t>rcv ack1</a:t>
            </a:r>
          </a:p>
        </p:txBody>
      </p:sp>
      <p:sp>
        <p:nvSpPr>
          <p:cNvPr id="24" name="Text Box 47">
            <a:extLst>
              <a:ext uri="{FF2B5EF4-FFF2-40B4-BE49-F238E27FC236}">
                <a16:creationId xmlns:a16="http://schemas.microsoft.com/office/drawing/2014/main" id="{A807BD2D-315B-A843-BF0F-3FA39DF80170}"/>
              </a:ext>
            </a:extLst>
          </p:cNvPr>
          <p:cNvSpPr txBox="1">
            <a:spLocks noChangeArrowheads="1"/>
          </p:cNvSpPr>
          <p:nvPr/>
        </p:nvSpPr>
        <p:spPr bwMode="auto">
          <a:xfrm>
            <a:off x="5138738" y="2135235"/>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a:latin typeface="Tahoma" charset="0"/>
              </a:rPr>
              <a:t>send pkt0</a:t>
            </a:r>
          </a:p>
        </p:txBody>
      </p:sp>
      <p:sp>
        <p:nvSpPr>
          <p:cNvPr id="25" name="Text Box 48">
            <a:extLst>
              <a:ext uri="{FF2B5EF4-FFF2-40B4-BE49-F238E27FC236}">
                <a16:creationId xmlns:a16="http://schemas.microsoft.com/office/drawing/2014/main" id="{EDD93FB2-82F2-D84B-979E-A5DF250D1610}"/>
              </a:ext>
            </a:extLst>
          </p:cNvPr>
          <p:cNvSpPr txBox="1">
            <a:spLocks noChangeArrowheads="1"/>
          </p:cNvSpPr>
          <p:nvPr/>
        </p:nvSpPr>
        <p:spPr bwMode="auto">
          <a:xfrm>
            <a:off x="7815263" y="2417810"/>
            <a:ext cx="1000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a:latin typeface="Tahoma" charset="0"/>
              </a:rPr>
              <a:t>rcv pkt0</a:t>
            </a:r>
          </a:p>
        </p:txBody>
      </p:sp>
      <p:grpSp>
        <p:nvGrpSpPr>
          <p:cNvPr id="26" name="Group 49">
            <a:extLst>
              <a:ext uri="{FF2B5EF4-FFF2-40B4-BE49-F238E27FC236}">
                <a16:creationId xmlns:a16="http://schemas.microsoft.com/office/drawing/2014/main" id="{8FEDBBB6-6DD1-AA41-BD03-6D43DC2FE8FD}"/>
              </a:ext>
            </a:extLst>
          </p:cNvPr>
          <p:cNvGrpSpPr>
            <a:grpSpLocks/>
          </p:cNvGrpSpPr>
          <p:nvPr/>
        </p:nvGrpSpPr>
        <p:grpSpPr bwMode="auto">
          <a:xfrm>
            <a:off x="6354763" y="2205085"/>
            <a:ext cx="1471612" cy="512762"/>
            <a:chOff x="850" y="1159"/>
            <a:chExt cx="927" cy="323"/>
          </a:xfrm>
        </p:grpSpPr>
        <p:sp>
          <p:nvSpPr>
            <p:cNvPr id="27" name="Line 50">
              <a:extLst>
                <a:ext uri="{FF2B5EF4-FFF2-40B4-BE49-F238E27FC236}">
                  <a16:creationId xmlns:a16="http://schemas.microsoft.com/office/drawing/2014/main" id="{C7D8392F-7785-0742-99DA-D84071D08748}"/>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8" name="Text Box 51">
              <a:extLst>
                <a:ext uri="{FF2B5EF4-FFF2-40B4-BE49-F238E27FC236}">
                  <a16:creationId xmlns:a16="http://schemas.microsoft.com/office/drawing/2014/main" id="{7FBFB1CA-2345-CD4F-89CA-8038AA7A1D99}"/>
                </a:ext>
              </a:extLst>
            </p:cNvPr>
            <p:cNvSpPr txBox="1">
              <a:spLocks noChangeArrowheads="1"/>
            </p:cNvSpPr>
            <p:nvPr/>
          </p:nvSpPr>
          <p:spPr bwMode="auto">
            <a:xfrm>
              <a:off x="1100" y="1159"/>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a:solidFill>
                    <a:srgbClr val="000099"/>
                  </a:solidFill>
                  <a:latin typeface="Arial" charset="0"/>
                </a:rPr>
                <a:t>pkt0</a:t>
              </a:r>
            </a:p>
          </p:txBody>
        </p:sp>
      </p:grpSp>
      <p:grpSp>
        <p:nvGrpSpPr>
          <p:cNvPr id="29" name="Group 52">
            <a:extLst>
              <a:ext uri="{FF2B5EF4-FFF2-40B4-BE49-F238E27FC236}">
                <a16:creationId xmlns:a16="http://schemas.microsoft.com/office/drawing/2014/main" id="{57A7755F-4EC8-C044-B755-11DE109266A5}"/>
              </a:ext>
            </a:extLst>
          </p:cNvPr>
          <p:cNvGrpSpPr>
            <a:grpSpLocks/>
          </p:cNvGrpSpPr>
          <p:nvPr/>
        </p:nvGrpSpPr>
        <p:grpSpPr bwMode="auto">
          <a:xfrm>
            <a:off x="6340476" y="4757785"/>
            <a:ext cx="1471612" cy="487363"/>
            <a:chOff x="846" y="2253"/>
            <a:chExt cx="927" cy="307"/>
          </a:xfrm>
        </p:grpSpPr>
        <p:sp>
          <p:nvSpPr>
            <p:cNvPr id="30" name="Line 53">
              <a:extLst>
                <a:ext uri="{FF2B5EF4-FFF2-40B4-BE49-F238E27FC236}">
                  <a16:creationId xmlns:a16="http://schemas.microsoft.com/office/drawing/2014/main" id="{7C685881-D5CE-AD4D-9415-E1A2C32249E3}"/>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 name="Text Box 54">
              <a:extLst>
                <a:ext uri="{FF2B5EF4-FFF2-40B4-BE49-F238E27FC236}">
                  <a16:creationId xmlns:a16="http://schemas.microsoft.com/office/drawing/2014/main" id="{2F18FB34-6E3A-9341-A555-7A90F4930D69}"/>
                </a:ext>
              </a:extLst>
            </p:cNvPr>
            <p:cNvSpPr txBox="1">
              <a:spLocks noChangeArrowheads="1"/>
            </p:cNvSpPr>
            <p:nvPr/>
          </p:nvSpPr>
          <p:spPr bwMode="auto">
            <a:xfrm>
              <a:off x="1097" y="2253"/>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a:solidFill>
                    <a:srgbClr val="000099"/>
                  </a:solidFill>
                  <a:latin typeface="Arial" charset="0"/>
                </a:rPr>
                <a:t>pkt0</a:t>
              </a:r>
            </a:p>
          </p:txBody>
        </p:sp>
      </p:grpSp>
      <p:grpSp>
        <p:nvGrpSpPr>
          <p:cNvPr id="32" name="Group 55">
            <a:extLst>
              <a:ext uri="{FF2B5EF4-FFF2-40B4-BE49-F238E27FC236}">
                <a16:creationId xmlns:a16="http://schemas.microsoft.com/office/drawing/2014/main" id="{B7281C42-0372-6A44-8D2B-D6A31A6438F6}"/>
              </a:ext>
            </a:extLst>
          </p:cNvPr>
          <p:cNvGrpSpPr>
            <a:grpSpLocks/>
          </p:cNvGrpSpPr>
          <p:nvPr/>
        </p:nvGrpSpPr>
        <p:grpSpPr bwMode="auto">
          <a:xfrm>
            <a:off x="6340476" y="4360910"/>
            <a:ext cx="1471612" cy="471488"/>
            <a:chOff x="846" y="2003"/>
            <a:chExt cx="927" cy="297"/>
          </a:xfrm>
        </p:grpSpPr>
        <p:sp>
          <p:nvSpPr>
            <p:cNvPr id="33" name="Line 56">
              <a:extLst>
                <a:ext uri="{FF2B5EF4-FFF2-40B4-BE49-F238E27FC236}">
                  <a16:creationId xmlns:a16="http://schemas.microsoft.com/office/drawing/2014/main" id="{E886A52B-E83C-A14D-8ABD-336D61212301}"/>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4" name="Text Box 57">
              <a:extLst>
                <a:ext uri="{FF2B5EF4-FFF2-40B4-BE49-F238E27FC236}">
                  <a16:creationId xmlns:a16="http://schemas.microsoft.com/office/drawing/2014/main" id="{CABBC422-31AE-DB40-AE9D-82FD1B6208D1}"/>
                </a:ext>
              </a:extLst>
            </p:cNvPr>
            <p:cNvSpPr txBox="1">
              <a:spLocks noChangeArrowheads="1"/>
            </p:cNvSpPr>
            <p:nvPr/>
          </p:nvSpPr>
          <p:spPr bwMode="auto">
            <a:xfrm>
              <a:off x="1092" y="2003"/>
              <a:ext cx="3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a:solidFill>
                    <a:srgbClr val="008000"/>
                  </a:solidFill>
                  <a:latin typeface="Arial" charset="0"/>
                </a:rPr>
                <a:t>ack1</a:t>
              </a:r>
            </a:p>
          </p:txBody>
        </p:sp>
      </p:grpSp>
      <p:grpSp>
        <p:nvGrpSpPr>
          <p:cNvPr id="35" name="Group 58">
            <a:extLst>
              <a:ext uri="{FF2B5EF4-FFF2-40B4-BE49-F238E27FC236}">
                <a16:creationId xmlns:a16="http://schemas.microsoft.com/office/drawing/2014/main" id="{E3F5C4A6-7549-9948-9B84-97C629F5CF6D}"/>
              </a:ext>
            </a:extLst>
          </p:cNvPr>
          <p:cNvGrpSpPr>
            <a:grpSpLocks/>
          </p:cNvGrpSpPr>
          <p:nvPr/>
        </p:nvGrpSpPr>
        <p:grpSpPr bwMode="auto">
          <a:xfrm>
            <a:off x="6340475" y="2705147"/>
            <a:ext cx="1471613" cy="455613"/>
            <a:chOff x="841" y="1474"/>
            <a:chExt cx="927" cy="287"/>
          </a:xfrm>
        </p:grpSpPr>
        <p:sp>
          <p:nvSpPr>
            <p:cNvPr id="36" name="Line 59">
              <a:extLst>
                <a:ext uri="{FF2B5EF4-FFF2-40B4-BE49-F238E27FC236}">
                  <a16:creationId xmlns:a16="http://schemas.microsoft.com/office/drawing/2014/main" id="{2E1B42DB-6A33-B049-B226-33D807BB12C6}"/>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7" name="Text Box 60">
              <a:extLst>
                <a:ext uri="{FF2B5EF4-FFF2-40B4-BE49-F238E27FC236}">
                  <a16:creationId xmlns:a16="http://schemas.microsoft.com/office/drawing/2014/main" id="{D9CCA89B-5031-B541-98EE-328EEBDA9964}"/>
                </a:ext>
              </a:extLst>
            </p:cNvPr>
            <p:cNvSpPr txBox="1">
              <a:spLocks noChangeArrowheads="1"/>
            </p:cNvSpPr>
            <p:nvPr/>
          </p:nvSpPr>
          <p:spPr bwMode="auto">
            <a:xfrm>
              <a:off x="1089" y="1474"/>
              <a:ext cx="3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a:solidFill>
                    <a:srgbClr val="008000"/>
                  </a:solidFill>
                  <a:latin typeface="Arial" charset="0"/>
                </a:rPr>
                <a:t>ack0</a:t>
              </a:r>
            </a:p>
          </p:txBody>
        </p:sp>
      </p:grpSp>
      <p:grpSp>
        <p:nvGrpSpPr>
          <p:cNvPr id="38" name="Group 61">
            <a:extLst>
              <a:ext uri="{FF2B5EF4-FFF2-40B4-BE49-F238E27FC236}">
                <a16:creationId xmlns:a16="http://schemas.microsoft.com/office/drawing/2014/main" id="{272BD217-1883-FB4F-9376-401ABBC312C3}"/>
              </a:ext>
            </a:extLst>
          </p:cNvPr>
          <p:cNvGrpSpPr>
            <a:grpSpLocks/>
          </p:cNvGrpSpPr>
          <p:nvPr/>
        </p:nvGrpSpPr>
        <p:grpSpPr bwMode="auto">
          <a:xfrm>
            <a:off x="6326188" y="5213398"/>
            <a:ext cx="1471613" cy="461962"/>
            <a:chOff x="837" y="2540"/>
            <a:chExt cx="927" cy="291"/>
          </a:xfrm>
        </p:grpSpPr>
        <p:sp>
          <p:nvSpPr>
            <p:cNvPr id="39" name="Line 62">
              <a:extLst>
                <a:ext uri="{FF2B5EF4-FFF2-40B4-BE49-F238E27FC236}">
                  <a16:creationId xmlns:a16="http://schemas.microsoft.com/office/drawing/2014/main" id="{966FB13D-6616-9F44-B210-B73B45BB0B1A}"/>
                </a:ext>
              </a:extLst>
            </p:cNvPr>
            <p:cNvSpPr>
              <a:spLocks noChangeShapeType="1"/>
            </p:cNvSpPr>
            <p:nvPr/>
          </p:nvSpPr>
          <p:spPr bwMode="auto">
            <a:xfrm flipH="1">
              <a:off x="837" y="2606"/>
              <a:ext cx="927" cy="2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 name="Text Box 63">
              <a:extLst>
                <a:ext uri="{FF2B5EF4-FFF2-40B4-BE49-F238E27FC236}">
                  <a16:creationId xmlns:a16="http://schemas.microsoft.com/office/drawing/2014/main" id="{E5CDB50A-7D15-954B-B615-4CB579A97CE1}"/>
                </a:ext>
              </a:extLst>
            </p:cNvPr>
            <p:cNvSpPr txBox="1">
              <a:spLocks noChangeArrowheads="1"/>
            </p:cNvSpPr>
            <p:nvPr/>
          </p:nvSpPr>
          <p:spPr bwMode="auto">
            <a:xfrm>
              <a:off x="1086" y="2540"/>
              <a:ext cx="3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a:solidFill>
                    <a:srgbClr val="008000"/>
                  </a:solidFill>
                  <a:latin typeface="Arial" charset="0"/>
                </a:rPr>
                <a:t>ack0</a:t>
              </a:r>
            </a:p>
          </p:txBody>
        </p:sp>
      </p:grpSp>
      <p:grpSp>
        <p:nvGrpSpPr>
          <p:cNvPr id="41" name="Group 81">
            <a:extLst>
              <a:ext uri="{FF2B5EF4-FFF2-40B4-BE49-F238E27FC236}">
                <a16:creationId xmlns:a16="http://schemas.microsoft.com/office/drawing/2014/main" id="{612355F1-6DB2-E848-B277-C52B387DFEC6}"/>
              </a:ext>
            </a:extLst>
          </p:cNvPr>
          <p:cNvGrpSpPr>
            <a:grpSpLocks/>
          </p:cNvGrpSpPr>
          <p:nvPr/>
        </p:nvGrpSpPr>
        <p:grpSpPr bwMode="auto">
          <a:xfrm>
            <a:off x="6311901" y="3476675"/>
            <a:ext cx="1520826" cy="539751"/>
            <a:chOff x="1130" y="1931"/>
            <a:chExt cx="958" cy="340"/>
          </a:xfrm>
        </p:grpSpPr>
        <p:sp>
          <p:nvSpPr>
            <p:cNvPr id="42" name="Line 27">
              <a:extLst>
                <a:ext uri="{FF2B5EF4-FFF2-40B4-BE49-F238E27FC236}">
                  <a16:creationId xmlns:a16="http://schemas.microsoft.com/office/drawing/2014/main" id="{30546B35-D066-5644-AAA1-F895046DF688}"/>
                </a:ext>
              </a:extLst>
            </p:cNvPr>
            <p:cNvSpPr>
              <a:spLocks noChangeShapeType="1"/>
            </p:cNvSpPr>
            <p:nvPr/>
          </p:nvSpPr>
          <p:spPr bwMode="auto">
            <a:xfrm flipH="1">
              <a:off x="1157" y="2031"/>
              <a:ext cx="931" cy="207"/>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 name="Text Box 28">
              <a:extLst>
                <a:ext uri="{FF2B5EF4-FFF2-40B4-BE49-F238E27FC236}">
                  <a16:creationId xmlns:a16="http://schemas.microsoft.com/office/drawing/2014/main" id="{5CDED9E6-96DF-4041-ADB1-96525FE012F5}"/>
                </a:ext>
              </a:extLst>
            </p:cNvPr>
            <p:cNvSpPr txBox="1">
              <a:spLocks noChangeArrowheads="1"/>
            </p:cNvSpPr>
            <p:nvPr/>
          </p:nvSpPr>
          <p:spPr bwMode="auto">
            <a:xfrm>
              <a:off x="1456" y="1931"/>
              <a:ext cx="3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a:solidFill>
                    <a:srgbClr val="008000"/>
                  </a:solidFill>
                  <a:latin typeface="Arial" charset="0"/>
                </a:rPr>
                <a:t>ack1</a:t>
              </a:r>
            </a:p>
          </p:txBody>
        </p:sp>
        <p:sp>
          <p:nvSpPr>
            <p:cNvPr id="44" name="Text Box 68">
              <a:extLst>
                <a:ext uri="{FF2B5EF4-FFF2-40B4-BE49-F238E27FC236}">
                  <a16:creationId xmlns:a16="http://schemas.microsoft.com/office/drawing/2014/main" id="{2B769352-9CA6-3141-B6F4-6E6C88BB5427}"/>
                </a:ext>
              </a:extLst>
            </p:cNvPr>
            <p:cNvSpPr txBox="1">
              <a:spLocks noChangeArrowheads="1"/>
            </p:cNvSpPr>
            <p:nvPr/>
          </p:nvSpPr>
          <p:spPr bwMode="auto">
            <a:xfrm>
              <a:off x="1383" y="2040"/>
              <a:ext cx="2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b="1">
                  <a:solidFill>
                    <a:srgbClr val="FF0000"/>
                  </a:solidFill>
                  <a:latin typeface="Tahoma" charset="0"/>
                </a:rPr>
                <a:t>X</a:t>
              </a:r>
            </a:p>
          </p:txBody>
        </p:sp>
        <p:sp>
          <p:nvSpPr>
            <p:cNvPr id="45" name="Text Box 69">
              <a:extLst>
                <a:ext uri="{FF2B5EF4-FFF2-40B4-BE49-F238E27FC236}">
                  <a16:creationId xmlns:a16="http://schemas.microsoft.com/office/drawing/2014/main" id="{BBB17234-D3D1-654F-8FF2-0162E5D95D35}"/>
                </a:ext>
              </a:extLst>
            </p:cNvPr>
            <p:cNvSpPr txBox="1">
              <a:spLocks noChangeArrowheads="1"/>
            </p:cNvSpPr>
            <p:nvPr/>
          </p:nvSpPr>
          <p:spPr bwMode="auto">
            <a:xfrm>
              <a:off x="1130" y="1948"/>
              <a:ext cx="39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i="1" dirty="0">
                  <a:solidFill>
                    <a:srgbClr val="FF0000"/>
                  </a:solidFill>
                  <a:latin typeface="Tahoma" charset="0"/>
                </a:rPr>
                <a:t>error</a:t>
              </a:r>
            </a:p>
          </p:txBody>
        </p:sp>
      </p:grpSp>
      <p:grpSp>
        <p:nvGrpSpPr>
          <p:cNvPr id="46" name="Group 74">
            <a:extLst>
              <a:ext uri="{FF2B5EF4-FFF2-40B4-BE49-F238E27FC236}">
                <a16:creationId xmlns:a16="http://schemas.microsoft.com/office/drawing/2014/main" id="{63E2B3A2-1000-9A45-80F9-A7C5A39FF89C}"/>
              </a:ext>
            </a:extLst>
          </p:cNvPr>
          <p:cNvGrpSpPr>
            <a:grpSpLocks/>
          </p:cNvGrpSpPr>
          <p:nvPr/>
        </p:nvGrpSpPr>
        <p:grpSpPr bwMode="auto">
          <a:xfrm>
            <a:off x="6364288" y="3910060"/>
            <a:ext cx="1471613" cy="504825"/>
            <a:chOff x="855" y="1710"/>
            <a:chExt cx="927" cy="318"/>
          </a:xfrm>
        </p:grpSpPr>
        <p:sp>
          <p:nvSpPr>
            <p:cNvPr id="47" name="Line 75">
              <a:extLst>
                <a:ext uri="{FF2B5EF4-FFF2-40B4-BE49-F238E27FC236}">
                  <a16:creationId xmlns:a16="http://schemas.microsoft.com/office/drawing/2014/main" id="{DB836801-12BF-FA4B-9619-6E74EB6CC3C6}"/>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8" name="Text Box 76">
              <a:extLst>
                <a:ext uri="{FF2B5EF4-FFF2-40B4-BE49-F238E27FC236}">
                  <a16:creationId xmlns:a16="http://schemas.microsoft.com/office/drawing/2014/main" id="{AAA0DC49-4F39-3C4E-8BEF-31590CB96AEF}"/>
                </a:ext>
              </a:extLst>
            </p:cNvPr>
            <p:cNvSpPr txBox="1">
              <a:spLocks noChangeArrowheads="1"/>
            </p:cNvSpPr>
            <p:nvPr/>
          </p:nvSpPr>
          <p:spPr bwMode="auto">
            <a:xfrm>
              <a:off x="1094" y="1710"/>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a:solidFill>
                    <a:srgbClr val="000099"/>
                  </a:solidFill>
                  <a:latin typeface="Arial" charset="0"/>
                </a:rPr>
                <a:t>pkt1</a:t>
              </a:r>
            </a:p>
          </p:txBody>
        </p:sp>
      </p:grpSp>
      <p:sp>
        <p:nvSpPr>
          <p:cNvPr id="49" name="Text Box 79">
            <a:extLst>
              <a:ext uri="{FF2B5EF4-FFF2-40B4-BE49-F238E27FC236}">
                <a16:creationId xmlns:a16="http://schemas.microsoft.com/office/drawing/2014/main" id="{139264BE-EE5A-A64E-A36D-0530333C6CA9}"/>
              </a:ext>
            </a:extLst>
          </p:cNvPr>
          <p:cNvSpPr txBox="1">
            <a:spLocks noChangeArrowheads="1"/>
          </p:cNvSpPr>
          <p:nvPr/>
        </p:nvSpPr>
        <p:spPr bwMode="auto">
          <a:xfrm>
            <a:off x="4932363" y="3760838"/>
            <a:ext cx="13779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a:lnSpc>
                <a:spcPct val="75000"/>
              </a:lnSpc>
              <a:spcBef>
                <a:spcPct val="0"/>
              </a:spcBef>
              <a:buClrTx/>
              <a:buSzTx/>
              <a:buFontTx/>
              <a:buNone/>
            </a:pPr>
            <a:r>
              <a:rPr lang="en-US" altLang="x-none" sz="1800" i="1" dirty="0" err="1">
                <a:solidFill>
                  <a:srgbClr val="FF0000"/>
                </a:solidFill>
                <a:latin typeface="Tahoma" charset="0"/>
              </a:rPr>
              <a:t>ack</a:t>
            </a:r>
            <a:r>
              <a:rPr lang="en-US" altLang="x-none" sz="1800" i="1" dirty="0">
                <a:solidFill>
                  <a:srgbClr val="FF0000"/>
                </a:solidFill>
                <a:latin typeface="Tahoma" charset="0"/>
              </a:rPr>
              <a:t> error</a:t>
            </a:r>
          </a:p>
          <a:p>
            <a:pPr algn="r">
              <a:lnSpc>
                <a:spcPct val="75000"/>
              </a:lnSpc>
              <a:spcBef>
                <a:spcPct val="0"/>
              </a:spcBef>
              <a:buClrTx/>
              <a:buSzTx/>
              <a:buFontTx/>
              <a:buNone/>
            </a:pPr>
            <a:r>
              <a:rPr lang="en-US" altLang="x-none" sz="1800" dirty="0">
                <a:latin typeface="Tahoma" charset="0"/>
              </a:rPr>
              <a:t>resend pkt1</a:t>
            </a:r>
          </a:p>
        </p:txBody>
      </p:sp>
    </p:spTree>
    <p:extLst>
      <p:ext uri="{BB962C8B-B14F-4D97-AF65-F5344CB8AC3E}">
        <p14:creationId xmlns:p14="http://schemas.microsoft.com/office/powerpoint/2010/main" val="83394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500"/>
                            </p:stCondLst>
                            <p:childTnLst>
                              <p:par>
                                <p:cTn id="13" presetID="9" presetClass="entr" presetSubtype="0" fill="hold" nodeType="after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dissolve">
                                      <p:cBhvr>
                                        <p:cTn id="15" dur="500"/>
                                        <p:tgtEl>
                                          <p:spTgt spid="25">
                                            <p:txEl>
                                              <p:pRg st="0" end="0"/>
                                            </p:txEl>
                                          </p:spTgt>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right)">
                                      <p:cBhvr>
                                        <p:cTn id="23" dur="500"/>
                                        <p:tgtEl>
                                          <p:spTgt spid="35"/>
                                        </p:tgtEl>
                                      </p:cBhvr>
                                    </p:animEffect>
                                  </p:childTnLst>
                                </p:cTn>
                              </p:par>
                            </p:childTnLst>
                          </p:cTn>
                        </p:par>
                        <p:par>
                          <p:cTn id="24" fill="hold">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500"/>
                            </p:stCondLst>
                            <p:childTnLst>
                              <p:par>
                                <p:cTn id="37" presetID="9" presetClass="entr" presetSubtype="0" fill="hold" nodeType="after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dissolve">
                                      <p:cBhvr>
                                        <p:cTn id="39" dur="500"/>
                                        <p:tgtEl>
                                          <p:spTgt spid="7">
                                            <p:txEl>
                                              <p:pRg st="0" end="0"/>
                                            </p:txEl>
                                          </p:spTgt>
                                        </p:tgtEl>
                                      </p:cBhvr>
                                    </p:animEffect>
                                  </p:childTnLst>
                                </p:cTn>
                              </p:par>
                            </p:childTnLst>
                          </p:cTn>
                        </p:par>
                        <p:par>
                          <p:cTn id="40" fill="hold">
                            <p:stCondLst>
                              <p:cond delay="4000"/>
                            </p:stCondLst>
                            <p:childTnLst>
                              <p:par>
                                <p:cTn id="41" presetID="9"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childTnLst>
                          </p:cTn>
                        </p:par>
                        <p:par>
                          <p:cTn id="44" fill="hold">
                            <p:stCondLst>
                              <p:cond delay="4500"/>
                            </p:stCondLst>
                            <p:childTnLst>
                              <p:par>
                                <p:cTn id="45" presetID="22" presetClass="entr" presetSubtype="2"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right)">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childTnLst>
                                </p:cTn>
                              </p:par>
                              <p:par>
                                <p:cTn id="52" presetID="22" presetClass="entr" presetSubtype="8"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
                            </p:stCondLst>
                            <p:childTnLst>
                              <p:par>
                                <p:cTn id="56" presetID="9" presetClass="entr" presetSubtype="0" fill="hold" nodeType="after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dissolve">
                                      <p:cBhvr>
                                        <p:cTn id="58" dur="500"/>
                                        <p:tgtEl>
                                          <p:spTgt spid="15">
                                            <p:txEl>
                                              <p:pRg st="0" end="0"/>
                                            </p:txEl>
                                          </p:spTgt>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dissolv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dissolve">
                                      <p:cBhvr>
                                        <p:cTn id="66" dur="500"/>
                                        <p:tgtEl>
                                          <p:spTgt spid="18"/>
                                        </p:tgtEl>
                                      </p:cBhvr>
                                    </p:animEffect>
                                  </p:childTnLst>
                                </p:cTn>
                              </p:par>
                            </p:childTnLst>
                          </p:cTn>
                        </p:par>
                        <p:par>
                          <p:cTn id="67" fill="hold">
                            <p:stCondLst>
                              <p:cond delay="500"/>
                            </p:stCondLst>
                            <p:childTnLst>
                              <p:par>
                                <p:cTn id="68" presetID="22" presetClass="entr" presetSubtype="2" fill="hold"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right)">
                                      <p:cBhvr>
                                        <p:cTn id="70" dur="500"/>
                                        <p:tgtEl>
                                          <p:spTgt spid="32"/>
                                        </p:tgtEl>
                                      </p:cBhvr>
                                    </p:animEffect>
                                  </p:childTnLst>
                                </p:cTn>
                              </p:par>
                            </p:childTnLst>
                          </p:cTn>
                        </p:par>
                        <p:par>
                          <p:cTn id="71" fill="hold">
                            <p:stCondLst>
                              <p:cond delay="1000"/>
                            </p:stCondLst>
                            <p:childTnLst>
                              <p:par>
                                <p:cTn id="72" presetID="9" presetClass="entr" presetSubtype="0"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dissolve">
                                      <p:cBhvr>
                                        <p:cTn id="74" dur="500"/>
                                        <p:tgtEl>
                                          <p:spTgt spid="23"/>
                                        </p:tgtEl>
                                      </p:cBhvr>
                                    </p:animEffect>
                                  </p:childTnLst>
                                </p:cTn>
                              </p:par>
                            </p:childTnLst>
                          </p:cTn>
                        </p:par>
                        <p:par>
                          <p:cTn id="75" fill="hold">
                            <p:stCondLst>
                              <p:cond delay="1500"/>
                            </p:stCondLst>
                            <p:childTnLst>
                              <p:par>
                                <p:cTn id="76" presetID="9" presetClass="entr" presetSubtype="0"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dissolve">
                                      <p:cBhvr>
                                        <p:cTn id="78" dur="500"/>
                                        <p:tgtEl>
                                          <p:spTgt spid="21"/>
                                        </p:tgtEl>
                                      </p:cBhvr>
                                    </p:animEffect>
                                  </p:childTnLst>
                                </p:cTn>
                              </p:par>
                            </p:childTnLst>
                          </p:cTn>
                        </p:par>
                        <p:par>
                          <p:cTn id="79" fill="hold">
                            <p:stCondLst>
                              <p:cond delay="2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par>
                          <p:cTn id="83" fill="hold">
                            <p:stCondLst>
                              <p:cond delay="2500"/>
                            </p:stCondLst>
                            <p:childTnLst>
                              <p:par>
                                <p:cTn id="84" presetID="9" presetClass="entr" presetSubtype="0"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dissolve">
                                      <p:cBhvr>
                                        <p:cTn id="86" dur="500"/>
                                        <p:tgtEl>
                                          <p:spTgt spid="16"/>
                                        </p:tgtEl>
                                      </p:cBhvr>
                                    </p:animEffect>
                                  </p:childTnLst>
                                </p:cTn>
                              </p:par>
                            </p:childTnLst>
                          </p:cTn>
                        </p:par>
                        <p:par>
                          <p:cTn id="87" fill="hold">
                            <p:stCondLst>
                              <p:cond delay="3000"/>
                            </p:stCondLst>
                            <p:childTnLst>
                              <p:par>
                                <p:cTn id="88" presetID="9" presetClass="entr" presetSubtype="0" fill="hold" nodeType="afterEffect">
                                  <p:stCondLst>
                                    <p:cond delay="0"/>
                                  </p:stCondLst>
                                  <p:childTnLst>
                                    <p:set>
                                      <p:cBhvr>
                                        <p:cTn id="89" dur="1" fill="hold">
                                          <p:stCondLst>
                                            <p:cond delay="0"/>
                                          </p:stCondLst>
                                        </p:cTn>
                                        <p:tgtEl>
                                          <p:spTgt spid="19">
                                            <p:txEl>
                                              <p:pRg st="0" end="0"/>
                                            </p:txEl>
                                          </p:spTgt>
                                        </p:tgtEl>
                                        <p:attrNameLst>
                                          <p:attrName>style.visibility</p:attrName>
                                        </p:attrNameLst>
                                      </p:cBhvr>
                                      <p:to>
                                        <p:strVal val="visible"/>
                                      </p:to>
                                    </p:set>
                                    <p:animEffect transition="in" filter="dissolve">
                                      <p:cBhvr>
                                        <p:cTn id="90" dur="500"/>
                                        <p:tgtEl>
                                          <p:spTgt spid="19">
                                            <p:txEl>
                                              <p:pRg st="0" end="0"/>
                                            </p:txEl>
                                          </p:spTgt>
                                        </p:tgtEl>
                                      </p:cBhvr>
                                    </p:animEffect>
                                  </p:childTnLst>
                                </p:cTn>
                              </p:par>
                            </p:childTnLst>
                          </p:cTn>
                        </p:par>
                        <p:par>
                          <p:cTn id="91" fill="hold">
                            <p:stCondLst>
                              <p:cond delay="3500"/>
                            </p:stCondLst>
                            <p:childTnLst>
                              <p:par>
                                <p:cTn id="92" presetID="22" presetClass="entr" presetSubtype="2" fill="hold"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wipe(right)">
                                      <p:cBhvr>
                                        <p:cTn id="9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6" grpId="0"/>
      <p:bldP spid="17" grpId="0"/>
      <p:bldP spid="18" grpId="0"/>
      <p:bldP spid="20" grpId="0"/>
      <p:bldP spid="21" grpId="0"/>
      <p:bldP spid="22" grpId="0"/>
      <p:bldP spid="23" grpId="0"/>
      <p:bldP spid="4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rdt2.2: a NAK-free protocol</a:t>
            </a:r>
            <a:endParaRPr lang="en-US" sz="4400" dirty="0"/>
          </a:p>
        </p:txBody>
      </p:sp>
      <p:sp>
        <p:nvSpPr>
          <p:cNvPr id="8" name="Rectangle 3">
            <a:extLst>
              <a:ext uri="{FF2B5EF4-FFF2-40B4-BE49-F238E27FC236}">
                <a16:creationId xmlns:a16="http://schemas.microsoft.com/office/drawing/2014/main" id="{1BA8C5E8-28A5-424A-B91B-D36BE3AFCEC5}"/>
              </a:ext>
            </a:extLst>
          </p:cNvPr>
          <p:cNvSpPr txBox="1">
            <a:spLocks noChangeArrowheads="1"/>
          </p:cNvSpPr>
          <p:nvPr/>
        </p:nvSpPr>
        <p:spPr>
          <a:xfrm>
            <a:off x="606649" y="1714500"/>
            <a:ext cx="5489352" cy="3385534"/>
          </a:xfrm>
          <a:prstGeom prst="rect">
            <a:avLst/>
          </a:prstGeom>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28098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same functionality as rdt2.1, using ACKs only</a:t>
            </a:r>
          </a:p>
          <a:p>
            <a:pPr marL="460375" marR="0" lvl="0" indent="-28098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instead of NAK, receiver sends </a:t>
            </a:r>
            <a:r>
              <a:rPr kumimoji="0" lang="en-US" sz="3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ACK for last pkt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received OK</a:t>
            </a:r>
          </a:p>
          <a:p>
            <a:pPr marL="808038" marR="0" lvl="1" indent="-2190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receiver must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explicitly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include seq # of pkt being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ACKed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60375" marR="0" lvl="0" indent="-28098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lang="en-US" sz="3200" dirty="0">
                <a:solidFill>
                  <a:prstClr val="black"/>
                </a:solidFill>
                <a:highlight>
                  <a:srgbClr val="FFFF00"/>
                </a:highlight>
                <a:latin typeface="Calibri" panose="020F0502020204030204"/>
              </a:rPr>
              <a:t>D</a:t>
            </a:r>
            <a:r>
              <a:rPr kumimoji="0" lang="en-US" sz="32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uplicate</a:t>
            </a:r>
            <a:r>
              <a:rPr kumimoji="0" lang="en-US" sz="3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ACK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sender results in same action as NAK: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retransmit current pkt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D1719ED-B423-3644-A6E8-F9BF7FA75BB0}"/>
              </a:ext>
            </a:extLst>
          </p:cNvPr>
          <p:cNvSpPr txBox="1"/>
          <p:nvPr/>
        </p:nvSpPr>
        <p:spPr>
          <a:xfrm>
            <a:off x="798690" y="5630587"/>
            <a:ext cx="90637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As we will see, TCP uses this approach to be NAK-free</a:t>
            </a:r>
          </a:p>
        </p:txBody>
      </p:sp>
      <p:sp>
        <p:nvSpPr>
          <p:cNvPr id="5" name="Slide Number Placeholder 2">
            <a:extLst>
              <a:ext uri="{FF2B5EF4-FFF2-40B4-BE49-F238E27FC236}">
                <a16:creationId xmlns:a16="http://schemas.microsoft.com/office/drawing/2014/main" id="{27705518-50B7-6645-9746-6EF1FD05E89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48</a:t>
            </a:fld>
            <a:endParaRPr lang="en-US" dirty="0"/>
          </a:p>
        </p:txBody>
      </p:sp>
      <p:sp>
        <p:nvSpPr>
          <p:cNvPr id="6" name="Text Box 46">
            <a:extLst>
              <a:ext uri="{FF2B5EF4-FFF2-40B4-BE49-F238E27FC236}">
                <a16:creationId xmlns:a16="http://schemas.microsoft.com/office/drawing/2014/main" id="{017506CB-AFD3-9248-AE6C-BF2A97E551A0}"/>
              </a:ext>
            </a:extLst>
          </p:cNvPr>
          <p:cNvSpPr txBox="1">
            <a:spLocks noChangeArrowheads="1"/>
          </p:cNvSpPr>
          <p:nvPr/>
        </p:nvSpPr>
        <p:spPr bwMode="auto">
          <a:xfrm>
            <a:off x="7265725" y="1218536"/>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2000" i="1" u="sng">
                <a:solidFill>
                  <a:srgbClr val="000099"/>
                </a:solidFill>
                <a:latin typeface="Tahoma" charset="0"/>
              </a:rPr>
              <a:t>sender</a:t>
            </a:r>
          </a:p>
        </p:txBody>
      </p:sp>
      <p:sp>
        <p:nvSpPr>
          <p:cNvPr id="7" name="Text Box 47">
            <a:extLst>
              <a:ext uri="{FF2B5EF4-FFF2-40B4-BE49-F238E27FC236}">
                <a16:creationId xmlns:a16="http://schemas.microsoft.com/office/drawing/2014/main" id="{B5732CD1-1DE9-0D4C-B011-EE78254FBFFF}"/>
              </a:ext>
            </a:extLst>
          </p:cNvPr>
          <p:cNvSpPr txBox="1">
            <a:spLocks noChangeArrowheads="1"/>
          </p:cNvSpPr>
          <p:nvPr/>
        </p:nvSpPr>
        <p:spPr bwMode="auto">
          <a:xfrm>
            <a:off x="9705712" y="1213774"/>
            <a:ext cx="1071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2000" i="1" u="sng">
                <a:solidFill>
                  <a:srgbClr val="008000"/>
                </a:solidFill>
                <a:latin typeface="Tahoma" charset="0"/>
              </a:rPr>
              <a:t>receiver</a:t>
            </a:r>
          </a:p>
        </p:txBody>
      </p:sp>
      <p:sp>
        <p:nvSpPr>
          <p:cNvPr id="9" name="Text Box 48">
            <a:extLst>
              <a:ext uri="{FF2B5EF4-FFF2-40B4-BE49-F238E27FC236}">
                <a16:creationId xmlns:a16="http://schemas.microsoft.com/office/drawing/2014/main" id="{CA26DE21-B6E8-E04B-849C-AEC7D328D575}"/>
              </a:ext>
            </a:extLst>
          </p:cNvPr>
          <p:cNvSpPr txBox="1">
            <a:spLocks noChangeArrowheads="1"/>
          </p:cNvSpPr>
          <p:nvPr/>
        </p:nvSpPr>
        <p:spPr bwMode="auto">
          <a:xfrm>
            <a:off x="9694113" y="3751175"/>
            <a:ext cx="1007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pkt1</a:t>
            </a:r>
          </a:p>
        </p:txBody>
      </p:sp>
      <p:sp>
        <p:nvSpPr>
          <p:cNvPr id="10" name="Text Box 49">
            <a:extLst>
              <a:ext uri="{FF2B5EF4-FFF2-40B4-BE49-F238E27FC236}">
                <a16:creationId xmlns:a16="http://schemas.microsoft.com/office/drawing/2014/main" id="{DBE43FE0-8510-5B43-967B-CDABECB705A3}"/>
              </a:ext>
            </a:extLst>
          </p:cNvPr>
          <p:cNvSpPr txBox="1">
            <a:spLocks noChangeArrowheads="1"/>
          </p:cNvSpPr>
          <p:nvPr/>
        </p:nvSpPr>
        <p:spPr bwMode="auto">
          <a:xfrm>
            <a:off x="9702050" y="4592550"/>
            <a:ext cx="1007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pkt0</a:t>
            </a:r>
          </a:p>
        </p:txBody>
      </p:sp>
      <p:sp>
        <p:nvSpPr>
          <p:cNvPr id="11" name="Text Box 50">
            <a:extLst>
              <a:ext uri="{FF2B5EF4-FFF2-40B4-BE49-F238E27FC236}">
                <a16:creationId xmlns:a16="http://schemas.microsoft.com/office/drawing/2014/main" id="{ED71AD5E-8970-954F-A761-67E634A22806}"/>
              </a:ext>
            </a:extLst>
          </p:cNvPr>
          <p:cNvSpPr txBox="1">
            <a:spLocks noChangeArrowheads="1"/>
          </p:cNvSpPr>
          <p:nvPr/>
        </p:nvSpPr>
        <p:spPr bwMode="auto">
          <a:xfrm>
            <a:off x="9706858" y="2151986"/>
            <a:ext cx="1207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ack0</a:t>
            </a:r>
          </a:p>
        </p:txBody>
      </p:sp>
      <p:sp>
        <p:nvSpPr>
          <p:cNvPr id="12" name="Text Box 51">
            <a:extLst>
              <a:ext uri="{FF2B5EF4-FFF2-40B4-BE49-F238E27FC236}">
                <a16:creationId xmlns:a16="http://schemas.microsoft.com/office/drawing/2014/main" id="{DFC2191A-4A39-D547-A40E-2E17A6D4432A}"/>
              </a:ext>
            </a:extLst>
          </p:cNvPr>
          <p:cNvSpPr txBox="1">
            <a:spLocks noChangeArrowheads="1"/>
          </p:cNvSpPr>
          <p:nvPr/>
        </p:nvSpPr>
        <p:spPr bwMode="auto">
          <a:xfrm>
            <a:off x="9694161" y="3962313"/>
            <a:ext cx="1207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ack1</a:t>
            </a:r>
          </a:p>
        </p:txBody>
      </p:sp>
      <p:sp>
        <p:nvSpPr>
          <p:cNvPr id="13" name="Text Box 53">
            <a:extLst>
              <a:ext uri="{FF2B5EF4-FFF2-40B4-BE49-F238E27FC236}">
                <a16:creationId xmlns:a16="http://schemas.microsoft.com/office/drawing/2014/main" id="{2DC80821-3B4C-8044-BA3E-D8DAC45D1F3B}"/>
              </a:ext>
            </a:extLst>
          </p:cNvPr>
          <p:cNvSpPr txBox="1">
            <a:spLocks noChangeArrowheads="1"/>
          </p:cNvSpPr>
          <p:nvPr/>
        </p:nvSpPr>
        <p:spPr bwMode="auto">
          <a:xfrm>
            <a:off x="7190513" y="2401224"/>
            <a:ext cx="1029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ack0</a:t>
            </a:r>
          </a:p>
        </p:txBody>
      </p:sp>
      <p:sp>
        <p:nvSpPr>
          <p:cNvPr id="14" name="Text Box 54">
            <a:extLst>
              <a:ext uri="{FF2B5EF4-FFF2-40B4-BE49-F238E27FC236}">
                <a16:creationId xmlns:a16="http://schemas.microsoft.com/office/drawing/2014/main" id="{FFC85935-83C1-6341-A2E4-DCBDE68257DC}"/>
              </a:ext>
            </a:extLst>
          </p:cNvPr>
          <p:cNvSpPr txBox="1">
            <a:spLocks noChangeArrowheads="1"/>
          </p:cNvSpPr>
          <p:nvPr/>
        </p:nvSpPr>
        <p:spPr bwMode="auto">
          <a:xfrm>
            <a:off x="7024095" y="4394113"/>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pkt0</a:t>
            </a:r>
          </a:p>
        </p:txBody>
      </p:sp>
      <p:sp>
        <p:nvSpPr>
          <p:cNvPr id="15" name="Text Box 55">
            <a:extLst>
              <a:ext uri="{FF2B5EF4-FFF2-40B4-BE49-F238E27FC236}">
                <a16:creationId xmlns:a16="http://schemas.microsoft.com/office/drawing/2014/main" id="{B4FD395F-3BCC-E94B-9105-93DD591A3183}"/>
              </a:ext>
            </a:extLst>
          </p:cNvPr>
          <p:cNvSpPr txBox="1">
            <a:spLocks noChangeArrowheads="1"/>
          </p:cNvSpPr>
          <p:nvPr/>
        </p:nvSpPr>
        <p:spPr bwMode="auto">
          <a:xfrm>
            <a:off x="7033617" y="2620299"/>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pkt1</a:t>
            </a:r>
          </a:p>
        </p:txBody>
      </p:sp>
      <p:sp>
        <p:nvSpPr>
          <p:cNvPr id="16" name="Text Box 56">
            <a:extLst>
              <a:ext uri="{FF2B5EF4-FFF2-40B4-BE49-F238E27FC236}">
                <a16:creationId xmlns:a16="http://schemas.microsoft.com/office/drawing/2014/main" id="{442E5154-655E-2048-AE20-C0073A5347FE}"/>
              </a:ext>
            </a:extLst>
          </p:cNvPr>
          <p:cNvSpPr txBox="1">
            <a:spLocks noChangeArrowheads="1"/>
          </p:cNvSpPr>
          <p:nvPr/>
        </p:nvSpPr>
        <p:spPr bwMode="auto">
          <a:xfrm>
            <a:off x="7169879" y="4154400"/>
            <a:ext cx="1029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ack1</a:t>
            </a:r>
          </a:p>
        </p:txBody>
      </p:sp>
      <p:sp>
        <p:nvSpPr>
          <p:cNvPr id="17" name="Text Box 57">
            <a:extLst>
              <a:ext uri="{FF2B5EF4-FFF2-40B4-BE49-F238E27FC236}">
                <a16:creationId xmlns:a16="http://schemas.microsoft.com/office/drawing/2014/main" id="{3F5AD8F0-ED0D-A44A-BBDC-65BFC897D528}"/>
              </a:ext>
            </a:extLst>
          </p:cNvPr>
          <p:cNvSpPr txBox="1">
            <a:spLocks noChangeArrowheads="1"/>
          </p:cNvSpPr>
          <p:nvPr/>
        </p:nvSpPr>
        <p:spPr bwMode="auto">
          <a:xfrm>
            <a:off x="7022505" y="1658274"/>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pkt0</a:t>
            </a:r>
          </a:p>
        </p:txBody>
      </p:sp>
      <p:sp>
        <p:nvSpPr>
          <p:cNvPr id="18" name="Text Box 58">
            <a:extLst>
              <a:ext uri="{FF2B5EF4-FFF2-40B4-BE49-F238E27FC236}">
                <a16:creationId xmlns:a16="http://schemas.microsoft.com/office/drawing/2014/main" id="{5D1B8FF0-DB47-3840-A9F6-F343608820FD}"/>
              </a:ext>
            </a:extLst>
          </p:cNvPr>
          <p:cNvSpPr txBox="1">
            <a:spLocks noChangeArrowheads="1"/>
          </p:cNvSpPr>
          <p:nvPr/>
        </p:nvSpPr>
        <p:spPr bwMode="auto">
          <a:xfrm>
            <a:off x="9700460" y="1940849"/>
            <a:ext cx="1007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err="1">
                <a:latin typeface="Tahoma" charset="0"/>
              </a:rPr>
              <a:t>rcv</a:t>
            </a:r>
            <a:r>
              <a:rPr lang="en-US" altLang="x-none" sz="1800" dirty="0">
                <a:latin typeface="Tahoma" charset="0"/>
              </a:rPr>
              <a:t> pkt0</a:t>
            </a:r>
          </a:p>
        </p:txBody>
      </p:sp>
      <p:grpSp>
        <p:nvGrpSpPr>
          <p:cNvPr id="19" name="Group 59">
            <a:extLst>
              <a:ext uri="{FF2B5EF4-FFF2-40B4-BE49-F238E27FC236}">
                <a16:creationId xmlns:a16="http://schemas.microsoft.com/office/drawing/2014/main" id="{3E8D689D-1BC4-C040-9250-389BBE4C6C3F}"/>
              </a:ext>
            </a:extLst>
          </p:cNvPr>
          <p:cNvGrpSpPr>
            <a:grpSpLocks/>
          </p:cNvGrpSpPr>
          <p:nvPr/>
        </p:nvGrpSpPr>
        <p:grpSpPr bwMode="auto">
          <a:xfrm>
            <a:off x="8243625" y="1728124"/>
            <a:ext cx="1471612" cy="512762"/>
            <a:chOff x="850" y="1159"/>
            <a:chExt cx="927" cy="323"/>
          </a:xfrm>
        </p:grpSpPr>
        <p:sp>
          <p:nvSpPr>
            <p:cNvPr id="20" name="Line 60">
              <a:extLst>
                <a:ext uri="{FF2B5EF4-FFF2-40B4-BE49-F238E27FC236}">
                  <a16:creationId xmlns:a16="http://schemas.microsoft.com/office/drawing/2014/main" id="{53C7F24D-D83A-BA49-98E0-692D453DB046}"/>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 name="Text Box 61">
              <a:extLst>
                <a:ext uri="{FF2B5EF4-FFF2-40B4-BE49-F238E27FC236}">
                  <a16:creationId xmlns:a16="http://schemas.microsoft.com/office/drawing/2014/main" id="{405A88EE-475E-1E4E-B5A7-4D370052A6CC}"/>
                </a:ext>
              </a:extLst>
            </p:cNvPr>
            <p:cNvSpPr txBox="1">
              <a:spLocks noChangeArrowheads="1"/>
            </p:cNvSpPr>
            <p:nvPr/>
          </p:nvSpPr>
          <p:spPr bwMode="auto">
            <a:xfrm>
              <a:off x="1099" y="1159"/>
              <a:ext cx="36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a:solidFill>
                    <a:srgbClr val="000099"/>
                  </a:solidFill>
                  <a:latin typeface="Arial" charset="0"/>
                </a:rPr>
                <a:t>pkt0</a:t>
              </a:r>
            </a:p>
          </p:txBody>
        </p:sp>
      </p:grpSp>
      <p:grpSp>
        <p:nvGrpSpPr>
          <p:cNvPr id="22" name="Group 62">
            <a:extLst>
              <a:ext uri="{FF2B5EF4-FFF2-40B4-BE49-F238E27FC236}">
                <a16:creationId xmlns:a16="http://schemas.microsoft.com/office/drawing/2014/main" id="{1C954FEB-77A0-144B-86F2-E4DCA26EE4D7}"/>
              </a:ext>
            </a:extLst>
          </p:cNvPr>
          <p:cNvGrpSpPr>
            <a:grpSpLocks/>
          </p:cNvGrpSpPr>
          <p:nvPr/>
        </p:nvGrpSpPr>
        <p:grpSpPr bwMode="auto">
          <a:xfrm>
            <a:off x="8227753" y="4363950"/>
            <a:ext cx="1471612" cy="487363"/>
            <a:chOff x="846" y="2253"/>
            <a:chExt cx="927" cy="307"/>
          </a:xfrm>
        </p:grpSpPr>
        <p:sp>
          <p:nvSpPr>
            <p:cNvPr id="23" name="Line 63">
              <a:extLst>
                <a:ext uri="{FF2B5EF4-FFF2-40B4-BE49-F238E27FC236}">
                  <a16:creationId xmlns:a16="http://schemas.microsoft.com/office/drawing/2014/main" id="{46087C01-5668-6841-855E-6A22898796C7}"/>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 name="Text Box 64">
              <a:extLst>
                <a:ext uri="{FF2B5EF4-FFF2-40B4-BE49-F238E27FC236}">
                  <a16:creationId xmlns:a16="http://schemas.microsoft.com/office/drawing/2014/main" id="{981B8E6B-E643-4E46-AC60-1B7EB4CB0A29}"/>
                </a:ext>
              </a:extLst>
            </p:cNvPr>
            <p:cNvSpPr txBox="1">
              <a:spLocks noChangeArrowheads="1"/>
            </p:cNvSpPr>
            <p:nvPr/>
          </p:nvSpPr>
          <p:spPr bwMode="auto">
            <a:xfrm>
              <a:off x="1120" y="2253"/>
              <a:ext cx="36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a:solidFill>
                    <a:srgbClr val="000099"/>
                  </a:solidFill>
                  <a:latin typeface="Arial" charset="0"/>
                </a:rPr>
                <a:t>pkt0</a:t>
              </a:r>
            </a:p>
          </p:txBody>
        </p:sp>
      </p:grpSp>
      <p:grpSp>
        <p:nvGrpSpPr>
          <p:cNvPr id="25" name="Group 68">
            <a:extLst>
              <a:ext uri="{FF2B5EF4-FFF2-40B4-BE49-F238E27FC236}">
                <a16:creationId xmlns:a16="http://schemas.microsoft.com/office/drawing/2014/main" id="{58121359-8186-BC41-A9DB-0D90003B4DD9}"/>
              </a:ext>
            </a:extLst>
          </p:cNvPr>
          <p:cNvGrpSpPr>
            <a:grpSpLocks/>
          </p:cNvGrpSpPr>
          <p:nvPr/>
        </p:nvGrpSpPr>
        <p:grpSpPr bwMode="auto">
          <a:xfrm>
            <a:off x="8227753" y="3967075"/>
            <a:ext cx="1471612" cy="471488"/>
            <a:chOff x="846" y="2003"/>
            <a:chExt cx="927" cy="297"/>
          </a:xfrm>
        </p:grpSpPr>
        <p:sp>
          <p:nvSpPr>
            <p:cNvPr id="26" name="Line 69">
              <a:extLst>
                <a:ext uri="{FF2B5EF4-FFF2-40B4-BE49-F238E27FC236}">
                  <a16:creationId xmlns:a16="http://schemas.microsoft.com/office/drawing/2014/main" id="{31F95E32-3F5D-C14C-BA3E-7D75402C9967}"/>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 name="Text Box 70">
              <a:extLst>
                <a:ext uri="{FF2B5EF4-FFF2-40B4-BE49-F238E27FC236}">
                  <a16:creationId xmlns:a16="http://schemas.microsoft.com/office/drawing/2014/main" id="{AA9648F5-85CD-F945-BCC4-15E90E4570A5}"/>
                </a:ext>
              </a:extLst>
            </p:cNvPr>
            <p:cNvSpPr txBox="1">
              <a:spLocks noChangeArrowheads="1"/>
            </p:cNvSpPr>
            <p:nvPr/>
          </p:nvSpPr>
          <p:spPr bwMode="auto">
            <a:xfrm>
              <a:off x="1090" y="2003"/>
              <a:ext cx="3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a:solidFill>
                    <a:srgbClr val="008000"/>
                  </a:solidFill>
                  <a:latin typeface="Arial" charset="0"/>
                </a:rPr>
                <a:t>ack1</a:t>
              </a:r>
            </a:p>
          </p:txBody>
        </p:sp>
      </p:grpSp>
      <p:grpSp>
        <p:nvGrpSpPr>
          <p:cNvPr id="28" name="Group 71">
            <a:extLst>
              <a:ext uri="{FF2B5EF4-FFF2-40B4-BE49-F238E27FC236}">
                <a16:creationId xmlns:a16="http://schemas.microsoft.com/office/drawing/2014/main" id="{C044D63B-5FB3-644E-BDCF-EA4E9BF78BC6}"/>
              </a:ext>
            </a:extLst>
          </p:cNvPr>
          <p:cNvGrpSpPr>
            <a:grpSpLocks/>
          </p:cNvGrpSpPr>
          <p:nvPr/>
        </p:nvGrpSpPr>
        <p:grpSpPr bwMode="auto">
          <a:xfrm>
            <a:off x="8229337" y="2228186"/>
            <a:ext cx="1471613" cy="455613"/>
            <a:chOff x="841" y="1474"/>
            <a:chExt cx="927" cy="287"/>
          </a:xfrm>
        </p:grpSpPr>
        <p:sp>
          <p:nvSpPr>
            <p:cNvPr id="29" name="Line 72">
              <a:extLst>
                <a:ext uri="{FF2B5EF4-FFF2-40B4-BE49-F238E27FC236}">
                  <a16:creationId xmlns:a16="http://schemas.microsoft.com/office/drawing/2014/main" id="{40269EB0-05AF-C042-886C-1C9950C336CD}"/>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 name="Text Box 73">
              <a:extLst>
                <a:ext uri="{FF2B5EF4-FFF2-40B4-BE49-F238E27FC236}">
                  <a16:creationId xmlns:a16="http://schemas.microsoft.com/office/drawing/2014/main" id="{E08011DD-0C23-3147-8A0D-C33D86B4F9E5}"/>
                </a:ext>
              </a:extLst>
            </p:cNvPr>
            <p:cNvSpPr txBox="1">
              <a:spLocks noChangeArrowheads="1"/>
            </p:cNvSpPr>
            <p:nvPr/>
          </p:nvSpPr>
          <p:spPr bwMode="auto">
            <a:xfrm>
              <a:off x="1087" y="1474"/>
              <a:ext cx="3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a:solidFill>
                    <a:srgbClr val="008000"/>
                  </a:solidFill>
                  <a:latin typeface="Arial" charset="0"/>
                </a:rPr>
                <a:t>ack0</a:t>
              </a:r>
            </a:p>
          </p:txBody>
        </p:sp>
      </p:grpSp>
      <p:sp>
        <p:nvSpPr>
          <p:cNvPr id="31" name="Text Box 78">
            <a:extLst>
              <a:ext uri="{FF2B5EF4-FFF2-40B4-BE49-F238E27FC236}">
                <a16:creationId xmlns:a16="http://schemas.microsoft.com/office/drawing/2014/main" id="{8D0C67CF-62AF-A24E-BEFB-9D4ED5E84272}"/>
              </a:ext>
            </a:extLst>
          </p:cNvPr>
          <p:cNvSpPr txBox="1">
            <a:spLocks noChangeArrowheads="1"/>
          </p:cNvSpPr>
          <p:nvPr/>
        </p:nvSpPr>
        <p:spPr bwMode="auto">
          <a:xfrm>
            <a:off x="8289061" y="5062787"/>
            <a:ext cx="1614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Duplicate ACK</a:t>
            </a:r>
          </a:p>
        </p:txBody>
      </p:sp>
      <p:grpSp>
        <p:nvGrpSpPr>
          <p:cNvPr id="32" name="Group 81">
            <a:extLst>
              <a:ext uri="{FF2B5EF4-FFF2-40B4-BE49-F238E27FC236}">
                <a16:creationId xmlns:a16="http://schemas.microsoft.com/office/drawing/2014/main" id="{91CAB579-3E0D-B140-800B-80C4548AFCC0}"/>
              </a:ext>
            </a:extLst>
          </p:cNvPr>
          <p:cNvGrpSpPr>
            <a:grpSpLocks/>
          </p:cNvGrpSpPr>
          <p:nvPr/>
        </p:nvGrpSpPr>
        <p:grpSpPr bwMode="auto">
          <a:xfrm>
            <a:off x="8251565" y="2602839"/>
            <a:ext cx="1484314" cy="558801"/>
            <a:chOff x="3726" y="1687"/>
            <a:chExt cx="935" cy="352"/>
          </a:xfrm>
        </p:grpSpPr>
        <p:sp>
          <p:nvSpPr>
            <p:cNvPr id="33" name="Line 66">
              <a:extLst>
                <a:ext uri="{FF2B5EF4-FFF2-40B4-BE49-F238E27FC236}">
                  <a16:creationId xmlns:a16="http://schemas.microsoft.com/office/drawing/2014/main" id="{11BD7D11-9133-A541-9DD3-F3D21B40A170}"/>
                </a:ext>
              </a:extLst>
            </p:cNvPr>
            <p:cNvSpPr>
              <a:spLocks noChangeShapeType="1"/>
            </p:cNvSpPr>
            <p:nvPr/>
          </p:nvSpPr>
          <p:spPr bwMode="auto">
            <a:xfrm>
              <a:off x="3726" y="1780"/>
              <a:ext cx="922" cy="242"/>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4" name="Text Box 67">
              <a:extLst>
                <a:ext uri="{FF2B5EF4-FFF2-40B4-BE49-F238E27FC236}">
                  <a16:creationId xmlns:a16="http://schemas.microsoft.com/office/drawing/2014/main" id="{ED44DDA9-679B-E74A-901C-D53639C067B0}"/>
                </a:ext>
              </a:extLst>
            </p:cNvPr>
            <p:cNvSpPr txBox="1">
              <a:spLocks noChangeArrowheads="1"/>
            </p:cNvSpPr>
            <p:nvPr/>
          </p:nvSpPr>
          <p:spPr bwMode="auto">
            <a:xfrm>
              <a:off x="3964" y="1687"/>
              <a:ext cx="36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a:solidFill>
                    <a:srgbClr val="000099"/>
                  </a:solidFill>
                  <a:latin typeface="Arial" charset="0"/>
                </a:rPr>
                <a:t>pkt1</a:t>
              </a:r>
            </a:p>
          </p:txBody>
        </p:sp>
        <p:sp>
          <p:nvSpPr>
            <p:cNvPr id="35" name="Text Box 79">
              <a:extLst>
                <a:ext uri="{FF2B5EF4-FFF2-40B4-BE49-F238E27FC236}">
                  <a16:creationId xmlns:a16="http://schemas.microsoft.com/office/drawing/2014/main" id="{C0F1A362-02DF-7F4F-917F-9FC4C20CF949}"/>
                </a:ext>
              </a:extLst>
            </p:cNvPr>
            <p:cNvSpPr txBox="1">
              <a:spLocks noChangeArrowheads="1"/>
            </p:cNvSpPr>
            <p:nvPr/>
          </p:nvSpPr>
          <p:spPr bwMode="auto">
            <a:xfrm>
              <a:off x="4185" y="1808"/>
              <a:ext cx="2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b="1">
                  <a:solidFill>
                    <a:srgbClr val="FF0000"/>
                  </a:solidFill>
                  <a:latin typeface="Tahoma" charset="0"/>
                </a:rPr>
                <a:t>X</a:t>
              </a:r>
            </a:p>
          </p:txBody>
        </p:sp>
        <p:sp>
          <p:nvSpPr>
            <p:cNvPr id="36" name="Text Box 80">
              <a:extLst>
                <a:ext uri="{FF2B5EF4-FFF2-40B4-BE49-F238E27FC236}">
                  <a16:creationId xmlns:a16="http://schemas.microsoft.com/office/drawing/2014/main" id="{A5920111-9D1E-D443-9FBE-606BDDF778C9}"/>
                </a:ext>
              </a:extLst>
            </p:cNvPr>
            <p:cNvSpPr txBox="1">
              <a:spLocks noChangeArrowheads="1"/>
            </p:cNvSpPr>
            <p:nvPr/>
          </p:nvSpPr>
          <p:spPr bwMode="auto">
            <a:xfrm>
              <a:off x="4268" y="1710"/>
              <a:ext cx="39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i="1" dirty="0">
                  <a:solidFill>
                    <a:srgbClr val="FF0000"/>
                  </a:solidFill>
                  <a:latin typeface="Tahoma" charset="0"/>
                </a:rPr>
                <a:t>error</a:t>
              </a:r>
            </a:p>
          </p:txBody>
        </p:sp>
      </p:grpSp>
      <p:grpSp>
        <p:nvGrpSpPr>
          <p:cNvPr id="37" name="Group 88">
            <a:extLst>
              <a:ext uri="{FF2B5EF4-FFF2-40B4-BE49-F238E27FC236}">
                <a16:creationId xmlns:a16="http://schemas.microsoft.com/office/drawing/2014/main" id="{1504557B-45F9-F842-B2D3-EAFF1FAAA2B8}"/>
              </a:ext>
            </a:extLst>
          </p:cNvPr>
          <p:cNvGrpSpPr>
            <a:grpSpLocks/>
          </p:cNvGrpSpPr>
          <p:nvPr/>
        </p:nvGrpSpPr>
        <p:grpSpPr bwMode="auto">
          <a:xfrm>
            <a:off x="8251565" y="3516225"/>
            <a:ext cx="1471613" cy="504825"/>
            <a:chOff x="855" y="1710"/>
            <a:chExt cx="927" cy="318"/>
          </a:xfrm>
        </p:grpSpPr>
        <p:sp>
          <p:nvSpPr>
            <p:cNvPr id="38" name="Line 89">
              <a:extLst>
                <a:ext uri="{FF2B5EF4-FFF2-40B4-BE49-F238E27FC236}">
                  <a16:creationId xmlns:a16="http://schemas.microsoft.com/office/drawing/2014/main" id="{172394B1-E7AF-C34C-BEB6-DD1CDB9C7D46}"/>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9" name="Text Box 90">
              <a:extLst>
                <a:ext uri="{FF2B5EF4-FFF2-40B4-BE49-F238E27FC236}">
                  <a16:creationId xmlns:a16="http://schemas.microsoft.com/office/drawing/2014/main" id="{7414FF8E-9327-D84B-8823-0CD98DDD181A}"/>
                </a:ext>
              </a:extLst>
            </p:cNvPr>
            <p:cNvSpPr txBox="1">
              <a:spLocks noChangeArrowheads="1"/>
            </p:cNvSpPr>
            <p:nvPr/>
          </p:nvSpPr>
          <p:spPr bwMode="auto">
            <a:xfrm>
              <a:off x="1093" y="1710"/>
              <a:ext cx="36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a:solidFill>
                    <a:srgbClr val="000099"/>
                  </a:solidFill>
                  <a:latin typeface="Arial" charset="0"/>
                </a:rPr>
                <a:t>pkt1</a:t>
              </a:r>
            </a:p>
          </p:txBody>
        </p:sp>
      </p:grpSp>
      <p:sp>
        <p:nvSpPr>
          <p:cNvPr id="40" name="Text Box 91">
            <a:extLst>
              <a:ext uri="{FF2B5EF4-FFF2-40B4-BE49-F238E27FC236}">
                <a16:creationId xmlns:a16="http://schemas.microsoft.com/office/drawing/2014/main" id="{3C66D416-9F1B-614D-954A-07A3F07DA3B8}"/>
              </a:ext>
            </a:extLst>
          </p:cNvPr>
          <p:cNvSpPr txBox="1">
            <a:spLocks noChangeArrowheads="1"/>
          </p:cNvSpPr>
          <p:nvPr/>
        </p:nvSpPr>
        <p:spPr bwMode="auto">
          <a:xfrm>
            <a:off x="6808621" y="3367003"/>
            <a:ext cx="13889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a:lnSpc>
                <a:spcPct val="75000"/>
              </a:lnSpc>
              <a:spcBef>
                <a:spcPct val="0"/>
              </a:spcBef>
              <a:buClrTx/>
              <a:buSzTx/>
              <a:buFontTx/>
              <a:buNone/>
            </a:pPr>
            <a:r>
              <a:rPr lang="en-US" altLang="x-none" sz="1800" i="1" dirty="0">
                <a:solidFill>
                  <a:srgbClr val="FF0000"/>
                </a:solidFill>
                <a:latin typeface="Tahoma" charset="0"/>
              </a:rPr>
              <a:t>ack0</a:t>
            </a:r>
          </a:p>
          <a:p>
            <a:pPr algn="r">
              <a:lnSpc>
                <a:spcPct val="75000"/>
              </a:lnSpc>
              <a:spcBef>
                <a:spcPct val="0"/>
              </a:spcBef>
              <a:buClrTx/>
              <a:buSzTx/>
              <a:buFontTx/>
              <a:buNone/>
            </a:pPr>
            <a:r>
              <a:rPr lang="en-US" altLang="x-none" sz="1800" dirty="0">
                <a:latin typeface="Tahoma" charset="0"/>
              </a:rPr>
              <a:t>resend pkt1</a:t>
            </a:r>
          </a:p>
        </p:txBody>
      </p:sp>
      <p:grpSp>
        <p:nvGrpSpPr>
          <p:cNvPr id="41" name="Group 71">
            <a:extLst>
              <a:ext uri="{FF2B5EF4-FFF2-40B4-BE49-F238E27FC236}">
                <a16:creationId xmlns:a16="http://schemas.microsoft.com/office/drawing/2014/main" id="{D05BFF99-8434-7144-A2D1-2AD1446819ED}"/>
              </a:ext>
            </a:extLst>
          </p:cNvPr>
          <p:cNvGrpSpPr>
            <a:grpSpLocks/>
          </p:cNvGrpSpPr>
          <p:nvPr/>
        </p:nvGrpSpPr>
        <p:grpSpPr bwMode="auto">
          <a:xfrm>
            <a:off x="8229336" y="3119569"/>
            <a:ext cx="1471613" cy="455613"/>
            <a:chOff x="841" y="1474"/>
            <a:chExt cx="927" cy="287"/>
          </a:xfrm>
        </p:grpSpPr>
        <p:sp>
          <p:nvSpPr>
            <p:cNvPr id="42" name="Line 72">
              <a:extLst>
                <a:ext uri="{FF2B5EF4-FFF2-40B4-BE49-F238E27FC236}">
                  <a16:creationId xmlns:a16="http://schemas.microsoft.com/office/drawing/2014/main" id="{1FF7EDF8-BBBA-954C-A510-FB4B5DE36443}"/>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 name="Text Box 73">
              <a:extLst>
                <a:ext uri="{FF2B5EF4-FFF2-40B4-BE49-F238E27FC236}">
                  <a16:creationId xmlns:a16="http://schemas.microsoft.com/office/drawing/2014/main" id="{B12EE1D1-9235-B541-A10D-66F27364A9A6}"/>
                </a:ext>
              </a:extLst>
            </p:cNvPr>
            <p:cNvSpPr txBox="1">
              <a:spLocks noChangeArrowheads="1"/>
            </p:cNvSpPr>
            <p:nvPr/>
          </p:nvSpPr>
          <p:spPr bwMode="auto">
            <a:xfrm>
              <a:off x="1087" y="1474"/>
              <a:ext cx="3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dirty="0">
                  <a:solidFill>
                    <a:srgbClr val="FF0000"/>
                  </a:solidFill>
                  <a:latin typeface="Arial" charset="0"/>
                </a:rPr>
                <a:t>ack0</a:t>
              </a:r>
            </a:p>
          </p:txBody>
        </p:sp>
      </p:grpSp>
      <p:sp>
        <p:nvSpPr>
          <p:cNvPr id="44" name="Text Box 50">
            <a:extLst>
              <a:ext uri="{FF2B5EF4-FFF2-40B4-BE49-F238E27FC236}">
                <a16:creationId xmlns:a16="http://schemas.microsoft.com/office/drawing/2014/main" id="{4FE5A996-332E-B948-A931-C7E05C08A76F}"/>
              </a:ext>
            </a:extLst>
          </p:cNvPr>
          <p:cNvSpPr txBox="1">
            <a:spLocks noChangeArrowheads="1"/>
          </p:cNvSpPr>
          <p:nvPr/>
        </p:nvSpPr>
        <p:spPr bwMode="auto">
          <a:xfrm>
            <a:off x="9751656" y="3025985"/>
            <a:ext cx="1207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send ack0</a:t>
            </a:r>
          </a:p>
        </p:txBody>
      </p:sp>
      <p:sp>
        <p:nvSpPr>
          <p:cNvPr id="45" name="Text Box 58">
            <a:extLst>
              <a:ext uri="{FF2B5EF4-FFF2-40B4-BE49-F238E27FC236}">
                <a16:creationId xmlns:a16="http://schemas.microsoft.com/office/drawing/2014/main" id="{AAB8C5C4-D12F-F348-A65E-34D932FEF48F}"/>
              </a:ext>
            </a:extLst>
          </p:cNvPr>
          <p:cNvSpPr txBox="1">
            <a:spLocks noChangeArrowheads="1"/>
          </p:cNvSpPr>
          <p:nvPr/>
        </p:nvSpPr>
        <p:spPr bwMode="auto">
          <a:xfrm>
            <a:off x="9649079" y="2814848"/>
            <a:ext cx="1199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dirty="0">
                <a:latin typeface="Tahoma" charset="0"/>
              </a:rPr>
              <a:t>error pkt1</a:t>
            </a:r>
          </a:p>
        </p:txBody>
      </p:sp>
    </p:spTree>
    <p:extLst>
      <p:ext uri="{BB962C8B-B14F-4D97-AF65-F5344CB8AC3E}">
        <p14:creationId xmlns:p14="http://schemas.microsoft.com/office/powerpoint/2010/main" val="104663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dissolve">
                                      <p:cBhvr>
                                        <p:cTn id="11" dur="500"/>
                                        <p:tgtEl>
                                          <p:spTgt spid="18">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500"/>
                                        <p:tgtEl>
                                          <p:spTgt spid="28"/>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45">
                                            <p:txEl>
                                              <p:pRg st="0" end="0"/>
                                            </p:txEl>
                                          </p:spTgt>
                                        </p:tgtEl>
                                        <p:attrNameLst>
                                          <p:attrName>style.visibility</p:attrName>
                                        </p:attrNameLst>
                                      </p:cBhvr>
                                      <p:to>
                                        <p:strVal val="visible"/>
                                      </p:to>
                                    </p:set>
                                    <p:animEffect transition="in" filter="dissolve">
                                      <p:cBhvr>
                                        <p:cTn id="35" dur="500"/>
                                        <p:tgtEl>
                                          <p:spTgt spid="4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dissolve">
                                      <p:cBhvr>
                                        <p:cTn id="40" dur="500"/>
                                        <p:tgtEl>
                                          <p:spTgt spid="44"/>
                                        </p:tgtEl>
                                      </p:cBhvr>
                                    </p:animEffect>
                                  </p:childTnLst>
                                </p:cTn>
                              </p:par>
                            </p:childTnLst>
                          </p:cTn>
                        </p:par>
                        <p:par>
                          <p:cTn id="41" fill="hold">
                            <p:stCondLst>
                              <p:cond delay="500"/>
                            </p:stCondLst>
                            <p:childTnLst>
                              <p:par>
                                <p:cTn id="42" presetID="22" presetClass="entr" presetSubtype="2"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right)">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childTnLst>
                                </p:cTn>
                              </p:par>
                            </p:childTnLst>
                          </p:cTn>
                        </p:par>
                        <p:par>
                          <p:cTn id="52" fill="hold">
                            <p:stCondLst>
                              <p:cond delay="500"/>
                            </p:stCondLst>
                            <p:childTnLst>
                              <p:par>
                                <p:cTn id="53" presetID="9" presetClass="entr" presetSubtype="0" fill="hold" nodeType="after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dissolve">
                                      <p:cBhvr>
                                        <p:cTn id="55" dur="500"/>
                                        <p:tgtEl>
                                          <p:spTgt spid="9">
                                            <p:txEl>
                                              <p:pRg st="0" end="0"/>
                                            </p:txEl>
                                          </p:spTgt>
                                        </p:tgtEl>
                                      </p:cBhvr>
                                    </p:animEffect>
                                  </p:childTnLst>
                                </p:cTn>
                              </p:par>
                            </p:childTnLst>
                          </p:cTn>
                        </p:par>
                        <p:par>
                          <p:cTn id="56" fill="hold">
                            <p:stCondLst>
                              <p:cond delay="1000"/>
                            </p:stCondLst>
                            <p:childTnLst>
                              <p:par>
                                <p:cTn id="57" presetID="9"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dissolve">
                                      <p:cBhvr>
                                        <p:cTn id="59" dur="500"/>
                                        <p:tgtEl>
                                          <p:spTgt spid="12"/>
                                        </p:tgtEl>
                                      </p:cBhvr>
                                    </p:animEffect>
                                  </p:childTnLst>
                                </p:cTn>
                              </p:par>
                            </p:childTnLst>
                          </p:cTn>
                        </p:par>
                        <p:par>
                          <p:cTn id="60" fill="hold">
                            <p:stCondLst>
                              <p:cond delay="1500"/>
                            </p:stCondLst>
                            <p:childTnLst>
                              <p:par>
                                <p:cTn id="61" presetID="22" presetClass="entr" presetSubtype="2"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right)">
                                      <p:cBhvr>
                                        <p:cTn id="63" dur="500"/>
                                        <p:tgtEl>
                                          <p:spTgt spid="25"/>
                                        </p:tgtEl>
                                      </p:cBhvr>
                                    </p:animEffect>
                                  </p:childTnLst>
                                </p:cTn>
                              </p:par>
                            </p:childTnLst>
                          </p:cTn>
                        </p:par>
                        <p:par>
                          <p:cTn id="64" fill="hold">
                            <p:stCondLst>
                              <p:cond delay="2000"/>
                            </p:stCondLst>
                            <p:childTnLst>
                              <p:par>
                                <p:cTn id="65" presetID="9"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dissolve">
                                      <p:cBhvr>
                                        <p:cTn id="67" dur="500"/>
                                        <p:tgtEl>
                                          <p:spTgt spid="16"/>
                                        </p:tgtEl>
                                      </p:cBhvr>
                                    </p:animEffect>
                                  </p:childTnLst>
                                </p:cTn>
                              </p:par>
                            </p:childTnLst>
                          </p:cTn>
                        </p:par>
                        <p:par>
                          <p:cTn id="68" fill="hold">
                            <p:stCondLst>
                              <p:cond delay="2500"/>
                            </p:stCondLst>
                            <p:childTnLst>
                              <p:par>
                                <p:cTn id="69" presetID="9"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dissolve">
                                      <p:cBhvr>
                                        <p:cTn id="71" dur="500"/>
                                        <p:tgtEl>
                                          <p:spTgt spid="14"/>
                                        </p:tgtEl>
                                      </p:cBhvr>
                                    </p:animEffect>
                                  </p:childTnLst>
                                </p:cTn>
                              </p:par>
                            </p:childTnLst>
                          </p:cTn>
                        </p:par>
                        <p:par>
                          <p:cTn id="72" fill="hold">
                            <p:stCondLst>
                              <p:cond delay="3000"/>
                            </p:stCondLst>
                            <p:childTnLst>
                              <p:par>
                                <p:cTn id="73" presetID="22" presetClass="entr" presetSubtype="8"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500"/>
                                        <p:tgtEl>
                                          <p:spTgt spid="22"/>
                                        </p:tgtEl>
                                      </p:cBhvr>
                                    </p:animEffect>
                                  </p:childTnLst>
                                </p:cTn>
                              </p:par>
                            </p:childTnLst>
                          </p:cTn>
                        </p:par>
                        <p:par>
                          <p:cTn id="76" fill="hold">
                            <p:stCondLst>
                              <p:cond delay="3500"/>
                            </p:stCondLst>
                            <p:childTnLst>
                              <p:par>
                                <p:cTn id="77" presetID="9" presetClass="entr" presetSubtype="0"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dissolve">
                                      <p:cBhvr>
                                        <p:cTn id="79" dur="5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P spid="15" grpId="0"/>
      <p:bldP spid="16" grpId="0"/>
      <p:bldP spid="40" grpId="0"/>
      <p:bldP spid="4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dirty="0"/>
              <a:t>rdt3.0: channels with errors </a:t>
            </a:r>
            <a:r>
              <a:rPr lang="en-US" i="1" dirty="0"/>
              <a:t>and</a:t>
            </a:r>
            <a:r>
              <a:rPr lang="en-US" dirty="0"/>
              <a:t> loss</a:t>
            </a:r>
            <a:endParaRPr lang="en-US" sz="4000" dirty="0"/>
          </a:p>
        </p:txBody>
      </p:sp>
      <p:sp>
        <p:nvSpPr>
          <p:cNvPr id="41" name="Rectangle 3">
            <a:extLst>
              <a:ext uri="{FF2B5EF4-FFF2-40B4-BE49-F238E27FC236}">
                <a16:creationId xmlns:a16="http://schemas.microsoft.com/office/drawing/2014/main" id="{55B826DE-FC00-8F40-8016-039FCFE597E4}"/>
              </a:ext>
            </a:extLst>
          </p:cNvPr>
          <p:cNvSpPr txBox="1">
            <a:spLocks noChangeArrowheads="1"/>
          </p:cNvSpPr>
          <p:nvPr/>
        </p:nvSpPr>
        <p:spPr>
          <a:xfrm>
            <a:off x="700825" y="1291107"/>
            <a:ext cx="10533232"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1270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New channel assumption:</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underlying channel can also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lose</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packets (data, ACKs)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checksum, sequence #s, ACKs, retransmissions will be of help … but not quite enough</a:t>
            </a:r>
          </a:p>
        </p:txBody>
      </p:sp>
      <p:sp>
        <p:nvSpPr>
          <p:cNvPr id="4" name="TextBox 3">
            <a:extLst>
              <a:ext uri="{FF2B5EF4-FFF2-40B4-BE49-F238E27FC236}">
                <a16:creationId xmlns:a16="http://schemas.microsoft.com/office/drawing/2014/main" id="{96D30AFD-5483-8F4A-8353-70CF76EDD8F5}"/>
              </a:ext>
            </a:extLst>
          </p:cNvPr>
          <p:cNvSpPr txBox="1"/>
          <p:nvPr/>
        </p:nvSpPr>
        <p:spPr>
          <a:xfrm>
            <a:off x="1351723" y="4023238"/>
            <a:ext cx="9435547" cy="1323439"/>
          </a:xfrm>
          <a:prstGeom prst="rect">
            <a:avLst/>
          </a:prstGeom>
          <a:noFill/>
        </p:spPr>
        <p:txBody>
          <a:bodyPr wrap="square" rtlCol="0">
            <a:spAutoFit/>
          </a:bodyPr>
          <a:lstStyle/>
          <a:p>
            <a:pPr marL="581025" marR="0" lvl="0" indent="-568325"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How do </a:t>
            </a:r>
            <a:r>
              <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rPr>
              <a:t>humans</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handle lost sender-to-receiver words in conversation?</a:t>
            </a:r>
          </a:p>
        </p:txBody>
      </p:sp>
      <p:sp>
        <p:nvSpPr>
          <p:cNvPr id="5" name="Slide Number Placeholder 2">
            <a:extLst>
              <a:ext uri="{FF2B5EF4-FFF2-40B4-BE49-F238E27FC236}">
                <a16:creationId xmlns:a16="http://schemas.microsoft.com/office/drawing/2014/main" id="{B81C8263-652B-B54F-A380-A9D05ECA037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49</a:t>
            </a:fld>
            <a:endParaRPr lang="en-US" dirty="0"/>
          </a:p>
        </p:txBody>
      </p:sp>
    </p:spTree>
    <p:extLst>
      <p:ext uri="{BB962C8B-B14F-4D97-AF65-F5344CB8AC3E}">
        <p14:creationId xmlns:p14="http://schemas.microsoft.com/office/powerpoint/2010/main" val="141102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02B4EA-0158-774A-877D-888807F574B5}"/>
              </a:ext>
            </a:extLst>
          </p:cNvPr>
          <p:cNvGrpSpPr/>
          <p:nvPr/>
        </p:nvGrpSpPr>
        <p:grpSpPr>
          <a:xfrm>
            <a:off x="2578811" y="4965666"/>
            <a:ext cx="6866725" cy="1028731"/>
            <a:chOff x="2578811" y="4965666"/>
            <a:chExt cx="6866725" cy="1028731"/>
          </a:xfrm>
        </p:grpSpPr>
        <p:cxnSp>
          <p:nvCxnSpPr>
            <p:cNvPr id="128" name="Straight Connector 127">
              <a:extLst>
                <a:ext uri="{FF2B5EF4-FFF2-40B4-BE49-F238E27FC236}">
                  <a16:creationId xmlns:a16="http://schemas.microsoft.com/office/drawing/2014/main" id="{0763EEB6-87F6-D847-AD1E-3BFDCE6A9543}"/>
                </a:ext>
              </a:extLst>
            </p:cNvPr>
            <p:cNvCxnSpPr>
              <a:cxnSpLocks/>
            </p:cNvCxnSpPr>
            <p:nvPr/>
          </p:nvCxnSpPr>
          <p:spPr>
            <a:xfrm>
              <a:off x="2578811" y="5062556"/>
              <a:ext cx="1582832" cy="302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9891B45-180E-B341-A7C6-D10A683BB102}"/>
                </a:ext>
              </a:extLst>
            </p:cNvPr>
            <p:cNvGrpSpPr/>
            <p:nvPr/>
          </p:nvGrpSpPr>
          <p:grpSpPr>
            <a:xfrm>
              <a:off x="4062521" y="4965666"/>
              <a:ext cx="5383015" cy="1028731"/>
              <a:chOff x="4062521" y="4965666"/>
              <a:chExt cx="5383015" cy="1028731"/>
            </a:xfrm>
          </p:grpSpPr>
          <p:cxnSp>
            <p:nvCxnSpPr>
              <p:cNvPr id="127" name="Straight Connector 126">
                <a:extLst>
                  <a:ext uri="{FF2B5EF4-FFF2-40B4-BE49-F238E27FC236}">
                    <a16:creationId xmlns:a16="http://schemas.microsoft.com/office/drawing/2014/main" id="{16BE7B71-3412-8546-BD1A-8BF76DC47254}"/>
                  </a:ext>
                </a:extLst>
              </p:cNvPr>
              <p:cNvCxnSpPr>
                <a:cxnSpLocks/>
              </p:cNvCxnSpPr>
              <p:nvPr/>
            </p:nvCxnSpPr>
            <p:spPr>
              <a:xfrm flipH="1">
                <a:off x="7972023" y="4973372"/>
                <a:ext cx="1473513" cy="474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062521" y="4965666"/>
                <a:ext cx="4036903" cy="1028731"/>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a:rPr>
                  <a:t>             </a:t>
                </a:r>
              </a:p>
            </p:txBody>
          </p:sp>
        </p:grpSp>
      </p:gr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10295012" y="2167472"/>
            <a:ext cx="890436" cy="291255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854349" y="2256655"/>
            <a:ext cx="846644" cy="2922199"/>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10955688" y="4246759"/>
            <a:ext cx="549832" cy="1070215"/>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 name="Group 2">
            <a:extLst>
              <a:ext uri="{FF2B5EF4-FFF2-40B4-BE49-F238E27FC236}">
                <a16:creationId xmlns:a16="http://schemas.microsoft.com/office/drawing/2014/main" id="{64AFD9EC-1CA1-D34D-965E-2E8D95748C38}"/>
              </a:ext>
            </a:extLst>
          </p:cNvPr>
          <p:cNvGrpSpPr/>
          <p:nvPr/>
        </p:nvGrpSpPr>
        <p:grpSpPr>
          <a:xfrm>
            <a:off x="8510352" y="2078288"/>
            <a:ext cx="1946338" cy="2912558"/>
            <a:chOff x="8091785" y="2078288"/>
            <a:chExt cx="2364905" cy="2912558"/>
          </a:xfrm>
        </p:grpSpPr>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8108201" y="3602458"/>
              <a:ext cx="2233387"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8218436" y="3646079"/>
              <a:ext cx="2019294" cy="39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26">
              <a:extLst>
                <a:ext uri="{FF2B5EF4-FFF2-40B4-BE49-F238E27FC236}">
                  <a16:creationId xmlns:a16="http://schemas.microsoft.com/office/drawing/2014/main" id="{D8A757BB-1762-8B47-A046-060F718CBC6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76" name="Group 75">
            <a:extLst>
              <a:ext uri="{FF2B5EF4-FFF2-40B4-BE49-F238E27FC236}">
                <a16:creationId xmlns:a16="http://schemas.microsoft.com/office/drawing/2014/main" id="{EA5C4C69-3F64-BA46-87DE-D8D9E085DAC9}"/>
              </a:ext>
            </a:extLst>
          </p:cNvPr>
          <p:cNvGrpSpPr/>
          <p:nvPr/>
        </p:nvGrpSpPr>
        <p:grpSpPr>
          <a:xfrm>
            <a:off x="1687770" y="2167472"/>
            <a:ext cx="2131701" cy="2912558"/>
            <a:chOff x="8091785" y="2078288"/>
            <a:chExt cx="2364905" cy="2912558"/>
          </a:xfrm>
        </p:grpSpPr>
        <p:sp>
          <p:nvSpPr>
            <p:cNvPr id="77" name="Rectangle 23">
              <a:extLst>
                <a:ext uri="{FF2B5EF4-FFF2-40B4-BE49-F238E27FC236}">
                  <a16:creationId xmlns:a16="http://schemas.microsoft.com/office/drawing/2014/main" id="{12A4D2D3-BB7A-1141-97E1-1746F6AB4244}"/>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 name="Rectangle 24">
              <a:extLst>
                <a:ext uri="{FF2B5EF4-FFF2-40B4-BE49-F238E27FC236}">
                  <a16:creationId xmlns:a16="http://schemas.microsoft.com/office/drawing/2014/main" id="{CC2D939F-B2EB-B142-B2EB-F35198972B0C}"/>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Line 25">
              <a:extLst>
                <a:ext uri="{FF2B5EF4-FFF2-40B4-BE49-F238E27FC236}">
                  <a16:creationId xmlns:a16="http://schemas.microsoft.com/office/drawing/2014/main" id="{29206320-7227-5C45-BF48-477A94FE149F}"/>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1" name="Line 27">
              <a:extLst>
                <a:ext uri="{FF2B5EF4-FFF2-40B4-BE49-F238E27FC236}">
                  <a16:creationId xmlns:a16="http://schemas.microsoft.com/office/drawing/2014/main" id="{7462DAE7-AE3D-CD41-8750-E700715A5202}"/>
                </a:ext>
              </a:extLst>
            </p:cNvPr>
            <p:cNvSpPr>
              <a:spLocks noChangeShapeType="1"/>
            </p:cNvSpPr>
            <p:nvPr/>
          </p:nvSpPr>
          <p:spPr bwMode="auto">
            <a:xfrm>
              <a:off x="8121121" y="3602458"/>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2" name="Text Box 26">
              <a:extLst>
                <a:ext uri="{FF2B5EF4-FFF2-40B4-BE49-F238E27FC236}">
                  <a16:creationId xmlns:a16="http://schemas.microsoft.com/office/drawing/2014/main" id="{B868290D-DE89-8749-A32C-C5FCE36D7556}"/>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83" name="Text Box 26">
              <a:extLst>
                <a:ext uri="{FF2B5EF4-FFF2-40B4-BE49-F238E27FC236}">
                  <a16:creationId xmlns:a16="http://schemas.microsoft.com/office/drawing/2014/main" id="{18546DEE-76AB-C744-936A-7F4DF63895D8}"/>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84" name="Text Box 26">
              <a:extLst>
                <a:ext uri="{FF2B5EF4-FFF2-40B4-BE49-F238E27FC236}">
                  <a16:creationId xmlns:a16="http://schemas.microsoft.com/office/drawing/2014/main" id="{9DE3AC7C-D9B1-ED4C-B925-37B31767739C}"/>
                </a:ext>
              </a:extLst>
            </p:cNvPr>
            <p:cNvSpPr txBox="1">
              <a:spLocks noChangeArrowheads="1"/>
            </p:cNvSpPr>
            <p:nvPr/>
          </p:nvSpPr>
          <p:spPr bwMode="auto">
            <a:xfrm>
              <a:off x="8218436" y="3646079"/>
              <a:ext cx="2019294" cy="737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85" name="Line 27">
              <a:extLst>
                <a:ext uri="{FF2B5EF4-FFF2-40B4-BE49-F238E27FC236}">
                  <a16:creationId xmlns:a16="http://schemas.microsoft.com/office/drawing/2014/main" id="{266E1BE0-4561-9344-ACBD-29F42E90D9F3}"/>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6" name="Line 27">
              <a:extLst>
                <a:ext uri="{FF2B5EF4-FFF2-40B4-BE49-F238E27FC236}">
                  <a16:creationId xmlns:a16="http://schemas.microsoft.com/office/drawing/2014/main" id="{3ED696C7-AECF-C14F-8CD8-7153D36CBC69}"/>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6">
              <a:extLst>
                <a:ext uri="{FF2B5EF4-FFF2-40B4-BE49-F238E27FC236}">
                  <a16:creationId xmlns:a16="http://schemas.microsoft.com/office/drawing/2014/main" id="{42139D70-AB44-E047-B37E-AABECE12201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sp>
        <p:nvSpPr>
          <p:cNvPr id="129" name="Text Box 26">
            <a:extLst>
              <a:ext uri="{FF2B5EF4-FFF2-40B4-BE49-F238E27FC236}">
                <a16:creationId xmlns:a16="http://schemas.microsoft.com/office/drawing/2014/main" id="{BF5BF946-F5E7-1544-AF56-E534E43CF495}"/>
              </a:ext>
            </a:extLst>
          </p:cNvPr>
          <p:cNvSpPr txBox="1">
            <a:spLocks noChangeArrowheads="1"/>
          </p:cNvSpPr>
          <p:nvPr/>
        </p:nvSpPr>
        <p:spPr bwMode="auto">
          <a:xfrm>
            <a:off x="8732527" y="2993828"/>
            <a:ext cx="1401811" cy="39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grpSp>
        <p:nvGrpSpPr>
          <p:cNvPr id="93" name="Group 92">
            <a:extLst>
              <a:ext uri="{FF2B5EF4-FFF2-40B4-BE49-F238E27FC236}">
                <a16:creationId xmlns:a16="http://schemas.microsoft.com/office/drawing/2014/main" id="{EFA7BEBF-82FA-3440-93DD-AFB07D2DDF8D}"/>
              </a:ext>
            </a:extLst>
          </p:cNvPr>
          <p:cNvGrpSpPr/>
          <p:nvPr/>
        </p:nvGrpSpPr>
        <p:grpSpPr>
          <a:xfrm>
            <a:off x="500734" y="4943580"/>
            <a:ext cx="1026523" cy="597153"/>
            <a:chOff x="7493876" y="2774731"/>
            <a:chExt cx="1481958" cy="894622"/>
          </a:xfrm>
        </p:grpSpPr>
        <p:sp>
          <p:nvSpPr>
            <p:cNvPr id="107" name="Freeform 106">
              <a:extLst>
                <a:ext uri="{FF2B5EF4-FFF2-40B4-BE49-F238E27FC236}">
                  <a16:creationId xmlns:a16="http://schemas.microsoft.com/office/drawing/2014/main" id="{FD49C136-01B9-DB45-BCCD-F4E48238714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08" name="Oval 107">
              <a:extLst>
                <a:ext uri="{FF2B5EF4-FFF2-40B4-BE49-F238E27FC236}">
                  <a16:creationId xmlns:a16="http://schemas.microsoft.com/office/drawing/2014/main" id="{3DF9189A-C970-C34D-8402-F20083341C9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109" name="Group 108">
              <a:extLst>
                <a:ext uri="{FF2B5EF4-FFF2-40B4-BE49-F238E27FC236}">
                  <a16:creationId xmlns:a16="http://schemas.microsoft.com/office/drawing/2014/main" id="{51F5139E-A5EB-E64B-B1E6-C3669AE818C6}"/>
                </a:ext>
              </a:extLst>
            </p:cNvPr>
            <p:cNvGrpSpPr/>
            <p:nvPr/>
          </p:nvGrpSpPr>
          <p:grpSpPr>
            <a:xfrm>
              <a:off x="7713663" y="2848339"/>
              <a:ext cx="1042107" cy="425543"/>
              <a:chOff x="7786941" y="2884917"/>
              <a:chExt cx="897649" cy="353919"/>
            </a:xfrm>
          </p:grpSpPr>
          <p:sp>
            <p:nvSpPr>
              <p:cNvPr id="110" name="Freeform 109">
                <a:extLst>
                  <a:ext uri="{FF2B5EF4-FFF2-40B4-BE49-F238E27FC236}">
                    <a16:creationId xmlns:a16="http://schemas.microsoft.com/office/drawing/2014/main" id="{7F7CB1D2-0FD2-A14F-A399-1C2D3650F2E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Freeform 110">
                <a:extLst>
                  <a:ext uri="{FF2B5EF4-FFF2-40B4-BE49-F238E27FC236}">
                    <a16:creationId xmlns:a16="http://schemas.microsoft.com/office/drawing/2014/main" id="{688C61D0-9947-2E41-89C2-D2B4591C1F3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Freeform 111">
                <a:extLst>
                  <a:ext uri="{FF2B5EF4-FFF2-40B4-BE49-F238E27FC236}">
                    <a16:creationId xmlns:a16="http://schemas.microsoft.com/office/drawing/2014/main" id="{ADE46CF5-DF22-8F48-87EF-A46F29E0F1A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Freeform 112">
                <a:extLst>
                  <a:ext uri="{FF2B5EF4-FFF2-40B4-BE49-F238E27FC236}">
                    <a16:creationId xmlns:a16="http://schemas.microsoft.com/office/drawing/2014/main" id="{CEACF782-B549-1D4E-B840-69A6AFFE6A7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14" name="Title 1">
            <a:extLst>
              <a:ext uri="{FF2B5EF4-FFF2-40B4-BE49-F238E27FC236}">
                <a16:creationId xmlns:a16="http://schemas.microsoft.com/office/drawing/2014/main" id="{1464CB5C-96D6-3645-94B5-DB9FA70972D2}"/>
              </a:ext>
            </a:extLst>
          </p:cNvPr>
          <p:cNvSpPr>
            <a:spLocks noGrp="1"/>
          </p:cNvSpPr>
          <p:nvPr>
            <p:ph type="title"/>
          </p:nvPr>
        </p:nvSpPr>
        <p:spPr>
          <a:xfrm>
            <a:off x="798690" y="289325"/>
            <a:ext cx="11100625" cy="894622"/>
          </a:xfrm>
        </p:spPr>
        <p:txBody>
          <a:bodyPr>
            <a:normAutofit/>
          </a:bodyPr>
          <a:lstStyle/>
          <a:p>
            <a:r>
              <a:rPr lang="en-US" sz="4400" dirty="0"/>
              <a:t>Transport Layer Actions</a:t>
            </a:r>
          </a:p>
        </p:txBody>
      </p:sp>
      <p:grpSp>
        <p:nvGrpSpPr>
          <p:cNvPr id="115" name="Group 149">
            <a:extLst>
              <a:ext uri="{FF2B5EF4-FFF2-40B4-BE49-F238E27FC236}">
                <a16:creationId xmlns:a16="http://schemas.microsoft.com/office/drawing/2014/main" id="{D80894D4-838A-2B47-82E9-ED060F8608E9}"/>
              </a:ext>
            </a:extLst>
          </p:cNvPr>
          <p:cNvGrpSpPr>
            <a:grpSpLocks/>
          </p:cNvGrpSpPr>
          <p:nvPr/>
        </p:nvGrpSpPr>
        <p:grpSpPr bwMode="auto">
          <a:xfrm>
            <a:off x="2462207" y="2756023"/>
            <a:ext cx="412750" cy="158750"/>
            <a:chOff x="1287" y="2524"/>
            <a:chExt cx="260" cy="100"/>
          </a:xfrm>
        </p:grpSpPr>
        <p:sp>
          <p:nvSpPr>
            <p:cNvPr id="116" name="Rectangle 73">
              <a:extLst>
                <a:ext uri="{FF2B5EF4-FFF2-40B4-BE49-F238E27FC236}">
                  <a16:creationId xmlns:a16="http://schemas.microsoft.com/office/drawing/2014/main" id="{4F7EB976-F7A9-464D-96B7-3FE5D6F41C71}"/>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7" name="Rectangle 74">
              <a:extLst>
                <a:ext uri="{FF2B5EF4-FFF2-40B4-BE49-F238E27FC236}">
                  <a16:creationId xmlns:a16="http://schemas.microsoft.com/office/drawing/2014/main" id="{4368CF72-2B59-FB4B-92FA-68E13D10F3E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8" name="Rectangle 75">
              <a:extLst>
                <a:ext uri="{FF2B5EF4-FFF2-40B4-BE49-F238E27FC236}">
                  <a16:creationId xmlns:a16="http://schemas.microsoft.com/office/drawing/2014/main" id="{0D0AC942-AA10-F747-BEAC-52DAFF24DAB3}"/>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Rectangle 129">
              <a:extLst>
                <a:ext uri="{FF2B5EF4-FFF2-40B4-BE49-F238E27FC236}">
                  <a16:creationId xmlns:a16="http://schemas.microsoft.com/office/drawing/2014/main" id="{C51B66A9-7495-DF44-B4DE-37BC9E90E09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20" name="Group 149">
            <a:extLst>
              <a:ext uri="{FF2B5EF4-FFF2-40B4-BE49-F238E27FC236}">
                <a16:creationId xmlns:a16="http://schemas.microsoft.com/office/drawing/2014/main" id="{B5F38E94-4EF7-1F4B-AAC4-BF50DC083CD9}"/>
              </a:ext>
            </a:extLst>
          </p:cNvPr>
          <p:cNvGrpSpPr>
            <a:grpSpLocks/>
          </p:cNvGrpSpPr>
          <p:nvPr/>
        </p:nvGrpSpPr>
        <p:grpSpPr bwMode="auto">
          <a:xfrm>
            <a:off x="9681144" y="2673610"/>
            <a:ext cx="412750" cy="158750"/>
            <a:chOff x="1287" y="2524"/>
            <a:chExt cx="260" cy="100"/>
          </a:xfrm>
        </p:grpSpPr>
        <p:sp>
          <p:nvSpPr>
            <p:cNvPr id="121" name="Rectangle 73">
              <a:extLst>
                <a:ext uri="{FF2B5EF4-FFF2-40B4-BE49-F238E27FC236}">
                  <a16:creationId xmlns:a16="http://schemas.microsoft.com/office/drawing/2014/main" id="{71D7BEDA-E8D6-9F4F-8EE3-D5290D9AF39D}"/>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2" name="Rectangle 74">
              <a:extLst>
                <a:ext uri="{FF2B5EF4-FFF2-40B4-BE49-F238E27FC236}">
                  <a16:creationId xmlns:a16="http://schemas.microsoft.com/office/drawing/2014/main" id="{D93A8064-E5FB-2844-9B3D-C598CCB67BD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Rectangle 75">
              <a:extLst>
                <a:ext uri="{FF2B5EF4-FFF2-40B4-BE49-F238E27FC236}">
                  <a16:creationId xmlns:a16="http://schemas.microsoft.com/office/drawing/2014/main" id="{DF7AA994-9DC7-8349-BB16-6DED06C89AC0}"/>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4" name="Rectangle 129">
              <a:extLst>
                <a:ext uri="{FF2B5EF4-FFF2-40B4-BE49-F238E27FC236}">
                  <a16:creationId xmlns:a16="http://schemas.microsoft.com/office/drawing/2014/main" id="{06FC6EA9-9071-D843-8C39-AFF854F3BEFC}"/>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02" name="Rectangle 101">
            <a:extLst>
              <a:ext uri="{FF2B5EF4-FFF2-40B4-BE49-F238E27FC236}">
                <a16:creationId xmlns:a16="http://schemas.microsoft.com/office/drawing/2014/main" id="{6480FBEB-6DAE-6343-96A8-03D66CDE01DB}"/>
              </a:ext>
            </a:extLst>
          </p:cNvPr>
          <p:cNvSpPr/>
          <p:nvPr/>
        </p:nvSpPr>
        <p:spPr>
          <a:xfrm>
            <a:off x="8043548" y="2078287"/>
            <a:ext cx="2443011" cy="336947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1" name="Text Box 26">
            <a:extLst>
              <a:ext uri="{FF2B5EF4-FFF2-40B4-BE49-F238E27FC236}">
                <a16:creationId xmlns:a16="http://schemas.microsoft.com/office/drawing/2014/main" id="{82B22EF0-AE16-E34A-9DFF-15D46D5130BC}"/>
              </a:ext>
            </a:extLst>
          </p:cNvPr>
          <p:cNvSpPr txBox="1">
            <a:spLocks noChangeArrowheads="1"/>
          </p:cNvSpPr>
          <p:nvPr/>
        </p:nvSpPr>
        <p:spPr bwMode="auto">
          <a:xfrm>
            <a:off x="1944359" y="3086580"/>
            <a:ext cx="1535315" cy="39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98" name="Rectangle 97">
            <a:extLst>
              <a:ext uri="{FF2B5EF4-FFF2-40B4-BE49-F238E27FC236}">
                <a16:creationId xmlns:a16="http://schemas.microsoft.com/office/drawing/2014/main" id="{EB709716-FAB0-AB45-BCAE-75F8CF2AEC09}"/>
              </a:ext>
            </a:extLst>
          </p:cNvPr>
          <p:cNvSpPr/>
          <p:nvPr/>
        </p:nvSpPr>
        <p:spPr>
          <a:xfrm>
            <a:off x="425009" y="1191386"/>
            <a:ext cx="3666301" cy="445990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84" name="Group 149">
            <a:extLst>
              <a:ext uri="{FF2B5EF4-FFF2-40B4-BE49-F238E27FC236}">
                <a16:creationId xmlns:a16="http://schemas.microsoft.com/office/drawing/2014/main" id="{63E54651-4A95-3749-9095-CA7015203D88}"/>
              </a:ext>
            </a:extLst>
          </p:cNvPr>
          <p:cNvGrpSpPr>
            <a:grpSpLocks/>
          </p:cNvGrpSpPr>
          <p:nvPr/>
        </p:nvGrpSpPr>
        <p:grpSpPr bwMode="auto">
          <a:xfrm>
            <a:off x="2462207" y="2756023"/>
            <a:ext cx="412750" cy="158750"/>
            <a:chOff x="1287" y="2524"/>
            <a:chExt cx="260" cy="100"/>
          </a:xfrm>
        </p:grpSpPr>
        <p:sp>
          <p:nvSpPr>
            <p:cNvPr id="185" name="Rectangle 73">
              <a:extLst>
                <a:ext uri="{FF2B5EF4-FFF2-40B4-BE49-F238E27FC236}">
                  <a16:creationId xmlns:a16="http://schemas.microsoft.com/office/drawing/2014/main" id="{280DAB38-0E9E-F34F-8F9A-9367D3F327F8}"/>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6" name="Rectangle 74">
              <a:extLst>
                <a:ext uri="{FF2B5EF4-FFF2-40B4-BE49-F238E27FC236}">
                  <a16:creationId xmlns:a16="http://schemas.microsoft.com/office/drawing/2014/main" id="{B4B3D106-96DD-1043-A6B0-160355FE6132}"/>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Rectangle 75">
              <a:extLst>
                <a:ext uri="{FF2B5EF4-FFF2-40B4-BE49-F238E27FC236}">
                  <a16:creationId xmlns:a16="http://schemas.microsoft.com/office/drawing/2014/main" id="{C5BB7FFA-9E81-524A-AFF4-0278B5CB8669}"/>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8" name="Rectangle 129">
              <a:extLst>
                <a:ext uri="{FF2B5EF4-FFF2-40B4-BE49-F238E27FC236}">
                  <a16:creationId xmlns:a16="http://schemas.microsoft.com/office/drawing/2014/main" id="{25DAD60B-59D9-D343-8677-62E63FE488CE}"/>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9" name="TextBox 188">
            <a:extLst>
              <a:ext uri="{FF2B5EF4-FFF2-40B4-BE49-F238E27FC236}">
                <a16:creationId xmlns:a16="http://schemas.microsoft.com/office/drawing/2014/main" id="{5F1D59D2-8EB3-004A-9300-4BC4758C645B}"/>
              </a:ext>
            </a:extLst>
          </p:cNvPr>
          <p:cNvSpPr txBox="1"/>
          <p:nvPr/>
        </p:nvSpPr>
        <p:spPr>
          <a:xfrm>
            <a:off x="4212477" y="1830701"/>
            <a:ext cx="38983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Receiver:</a:t>
            </a:r>
          </a:p>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90" name="Group 189">
            <a:extLst>
              <a:ext uri="{FF2B5EF4-FFF2-40B4-BE49-F238E27FC236}">
                <a16:creationId xmlns:a16="http://schemas.microsoft.com/office/drawing/2014/main" id="{0695A34D-8B86-1543-9A29-0310FB2B9383}"/>
              </a:ext>
            </a:extLst>
          </p:cNvPr>
          <p:cNvGrpSpPr/>
          <p:nvPr/>
        </p:nvGrpSpPr>
        <p:grpSpPr>
          <a:xfrm>
            <a:off x="2355694" y="3088859"/>
            <a:ext cx="1259074" cy="369332"/>
            <a:chOff x="8934916" y="2775692"/>
            <a:chExt cx="1259074" cy="369332"/>
          </a:xfrm>
        </p:grpSpPr>
        <p:sp>
          <p:nvSpPr>
            <p:cNvPr id="191" name="Rectangle 190">
              <a:extLst>
                <a:ext uri="{FF2B5EF4-FFF2-40B4-BE49-F238E27FC236}">
                  <a16:creationId xmlns:a16="http://schemas.microsoft.com/office/drawing/2014/main" id="{91656D58-2006-444D-9DF3-929C2C3A9462}"/>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2" name="TextBox 191">
              <a:extLst>
                <a:ext uri="{FF2B5EF4-FFF2-40B4-BE49-F238E27FC236}">
                  <a16:creationId xmlns:a16="http://schemas.microsoft.com/office/drawing/2014/main" id="{EEC242EC-76E3-8842-966A-909D1964B0B8}"/>
                </a:ext>
              </a:extLst>
            </p:cNvPr>
            <p:cNvSpPr txBox="1"/>
            <p:nvPr/>
          </p:nvSpPr>
          <p:spPr>
            <a:xfrm>
              <a:off x="8934916" y="2775692"/>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app.  msg</a:t>
              </a:r>
            </a:p>
          </p:txBody>
        </p:sp>
      </p:grpSp>
      <p:sp>
        <p:nvSpPr>
          <p:cNvPr id="193" name="TextBox 192">
            <a:extLst>
              <a:ext uri="{FF2B5EF4-FFF2-40B4-BE49-F238E27FC236}">
                <a16:creationId xmlns:a16="http://schemas.microsoft.com/office/drawing/2014/main" id="{146FAE95-BF64-744E-B6D7-85AE3120C980}"/>
              </a:ext>
            </a:extLst>
          </p:cNvPr>
          <p:cNvSpPr txBox="1"/>
          <p:nvPr/>
        </p:nvSpPr>
        <p:spPr>
          <a:xfrm>
            <a:off x="4391041" y="3125909"/>
            <a:ext cx="3825456" cy="722955"/>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extracts application-layer message (reassembly)</a:t>
            </a:r>
          </a:p>
        </p:txBody>
      </p:sp>
      <p:sp>
        <p:nvSpPr>
          <p:cNvPr id="194" name="TextBox 193">
            <a:extLst>
              <a:ext uri="{FF2B5EF4-FFF2-40B4-BE49-F238E27FC236}">
                <a16:creationId xmlns:a16="http://schemas.microsoft.com/office/drawing/2014/main" id="{1845376D-0F8D-7E40-9089-6FAE4370FEA0}"/>
              </a:ext>
            </a:extLst>
          </p:cNvPr>
          <p:cNvSpPr txBox="1"/>
          <p:nvPr/>
        </p:nvSpPr>
        <p:spPr>
          <a:xfrm>
            <a:off x="4389103" y="2734423"/>
            <a:ext cx="3825456" cy="409023"/>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checks header values</a:t>
            </a:r>
          </a:p>
        </p:txBody>
      </p:sp>
      <p:sp>
        <p:nvSpPr>
          <p:cNvPr id="195" name="TextBox 194">
            <a:extLst>
              <a:ext uri="{FF2B5EF4-FFF2-40B4-BE49-F238E27FC236}">
                <a16:creationId xmlns:a16="http://schemas.microsoft.com/office/drawing/2014/main" id="{9BFC24B6-C127-6F4C-BCDC-A8E792032914}"/>
              </a:ext>
            </a:extLst>
          </p:cNvPr>
          <p:cNvSpPr txBox="1"/>
          <p:nvPr/>
        </p:nvSpPr>
        <p:spPr>
          <a:xfrm>
            <a:off x="4388103" y="2278130"/>
            <a:ext cx="3825456" cy="461665"/>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receives segment from IP</a:t>
            </a:r>
          </a:p>
        </p:txBody>
      </p:sp>
      <p:grpSp>
        <p:nvGrpSpPr>
          <p:cNvPr id="196" name="Group 195">
            <a:extLst>
              <a:ext uri="{FF2B5EF4-FFF2-40B4-BE49-F238E27FC236}">
                <a16:creationId xmlns:a16="http://schemas.microsoft.com/office/drawing/2014/main" id="{48B83E4F-9A85-E449-9928-9D59A14EC074}"/>
              </a:ext>
            </a:extLst>
          </p:cNvPr>
          <p:cNvGrpSpPr/>
          <p:nvPr/>
        </p:nvGrpSpPr>
        <p:grpSpPr>
          <a:xfrm>
            <a:off x="1745737" y="4814948"/>
            <a:ext cx="1818022" cy="369332"/>
            <a:chOff x="7863122" y="5632673"/>
            <a:chExt cx="1818022" cy="369332"/>
          </a:xfrm>
        </p:grpSpPr>
        <p:grpSp>
          <p:nvGrpSpPr>
            <p:cNvPr id="197" name="Group 196">
              <a:extLst>
                <a:ext uri="{FF2B5EF4-FFF2-40B4-BE49-F238E27FC236}">
                  <a16:creationId xmlns:a16="http://schemas.microsoft.com/office/drawing/2014/main" id="{FD92661A-D54F-D249-95ED-0FF27E685E68}"/>
                </a:ext>
              </a:extLst>
            </p:cNvPr>
            <p:cNvGrpSpPr/>
            <p:nvPr/>
          </p:nvGrpSpPr>
          <p:grpSpPr>
            <a:xfrm>
              <a:off x="7863122" y="5638955"/>
              <a:ext cx="1259074" cy="338554"/>
              <a:chOff x="8964789" y="2648929"/>
              <a:chExt cx="1259074" cy="338554"/>
            </a:xfrm>
          </p:grpSpPr>
          <p:sp>
            <p:nvSpPr>
              <p:cNvPr id="201" name="Rectangle 200">
                <a:extLst>
                  <a:ext uri="{FF2B5EF4-FFF2-40B4-BE49-F238E27FC236}">
                    <a16:creationId xmlns:a16="http://schemas.microsoft.com/office/drawing/2014/main" id="{9FB9B2F8-7A2C-4D4A-9815-0AC06BE1D516}"/>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2" name="TextBox 201">
                <a:extLst>
                  <a:ext uri="{FF2B5EF4-FFF2-40B4-BE49-F238E27FC236}">
                    <a16:creationId xmlns:a16="http://schemas.microsoft.com/office/drawing/2014/main" id="{1C19CB13-59AD-3E40-AC4C-CF25CFC27E46}"/>
                  </a:ext>
                </a:extLst>
              </p:cNvPr>
              <p:cNvSpPr txBox="1"/>
              <p:nvPr/>
            </p:nvSpPr>
            <p:spPr>
              <a:xfrm>
                <a:off x="8964789" y="2648929"/>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T</a:t>
                </a:r>
                <a:r>
                  <a:rPr kumimoji="0" lang="en-US" sz="1600" b="0" i="0" u="none" strike="noStrike" kern="1200" cap="none" spc="0" normalizeH="0" baseline="-25000" noProof="0" dirty="0">
                    <a:ln>
                      <a:noFill/>
                    </a:ln>
                    <a:solidFill>
                      <a:prstClr val="black"/>
                    </a:solidFill>
                    <a:effectLst/>
                    <a:uLnTx/>
                    <a:uFillTx/>
                    <a:latin typeface="Calibri"/>
                    <a:ea typeface="+mn-ea"/>
                    <a:cs typeface="+mn-cs"/>
                  </a:rPr>
                  <a:t>h</a:t>
                </a:r>
              </a:p>
            </p:txBody>
          </p:sp>
        </p:grpSp>
        <p:grpSp>
          <p:nvGrpSpPr>
            <p:cNvPr id="198" name="Group 197">
              <a:extLst>
                <a:ext uri="{FF2B5EF4-FFF2-40B4-BE49-F238E27FC236}">
                  <a16:creationId xmlns:a16="http://schemas.microsoft.com/office/drawing/2014/main" id="{69964EF5-DAF4-5A49-B8EB-E8A5D01CEAE7}"/>
                </a:ext>
              </a:extLst>
            </p:cNvPr>
            <p:cNvGrpSpPr/>
            <p:nvPr/>
          </p:nvGrpSpPr>
          <p:grpSpPr>
            <a:xfrm>
              <a:off x="8422070" y="5632673"/>
              <a:ext cx="1259074" cy="369332"/>
              <a:chOff x="8934916" y="2778923"/>
              <a:chExt cx="1259074" cy="369332"/>
            </a:xfrm>
          </p:grpSpPr>
          <p:sp>
            <p:nvSpPr>
              <p:cNvPr id="199" name="Rectangle 198">
                <a:extLst>
                  <a:ext uri="{FF2B5EF4-FFF2-40B4-BE49-F238E27FC236}">
                    <a16:creationId xmlns:a16="http://schemas.microsoft.com/office/drawing/2014/main" id="{1663F7BA-0DF3-D94B-9C74-3E86A6732DD0}"/>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0" name="TextBox 199">
                <a:extLst>
                  <a:ext uri="{FF2B5EF4-FFF2-40B4-BE49-F238E27FC236}">
                    <a16:creationId xmlns:a16="http://schemas.microsoft.com/office/drawing/2014/main" id="{9FB939F0-C8E1-9645-8997-AFBC0BF0005F}"/>
                  </a:ext>
                </a:extLst>
              </p:cNvPr>
              <p:cNvSpPr txBox="1"/>
              <p:nvPr/>
            </p:nvSpPr>
            <p:spPr>
              <a:xfrm>
                <a:off x="8934916" y="2778923"/>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app. msg</a:t>
                </a:r>
              </a:p>
            </p:txBody>
          </p:sp>
        </p:grpSp>
      </p:grpSp>
      <p:sp>
        <p:nvSpPr>
          <p:cNvPr id="203" name="TextBox 202">
            <a:extLst>
              <a:ext uri="{FF2B5EF4-FFF2-40B4-BE49-F238E27FC236}">
                <a16:creationId xmlns:a16="http://schemas.microsoft.com/office/drawing/2014/main" id="{192B5ECF-BCF6-FB4F-96CB-B48F1BD83E0B}"/>
              </a:ext>
            </a:extLst>
          </p:cNvPr>
          <p:cNvSpPr txBox="1"/>
          <p:nvPr/>
        </p:nvSpPr>
        <p:spPr>
          <a:xfrm>
            <a:off x="4395862" y="3809729"/>
            <a:ext cx="3825456" cy="722955"/>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demultiplexes message up to application via socket</a:t>
            </a:r>
          </a:p>
        </p:txBody>
      </p:sp>
      <p:sp>
        <p:nvSpPr>
          <p:cNvPr id="204" name="Oval 203">
            <a:extLst>
              <a:ext uri="{FF2B5EF4-FFF2-40B4-BE49-F238E27FC236}">
                <a16:creationId xmlns:a16="http://schemas.microsoft.com/office/drawing/2014/main" id="{6282913C-E44E-4C40-ADB1-A9BB2BFBFFD7}"/>
              </a:ext>
            </a:extLst>
          </p:cNvPr>
          <p:cNvSpPr/>
          <p:nvPr/>
        </p:nvSpPr>
        <p:spPr>
          <a:xfrm>
            <a:off x="1741367" y="2989161"/>
            <a:ext cx="763166" cy="541031"/>
          </a:xfrm>
          <a:prstGeom prst="ellipse">
            <a:avLst/>
          </a:prstGeom>
          <a:noFill/>
          <a:ln w="2540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Slide Number Placeholder 2">
            <a:extLst>
              <a:ext uri="{FF2B5EF4-FFF2-40B4-BE49-F238E27FC236}">
                <a16:creationId xmlns:a16="http://schemas.microsoft.com/office/drawing/2014/main" id="{00325223-4816-0640-A30C-AB4803E0CEA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a:t>
            </a:fld>
            <a:endParaRPr lang="en-US" dirty="0"/>
          </a:p>
        </p:txBody>
      </p:sp>
      <p:sp>
        <p:nvSpPr>
          <p:cNvPr id="126" name="Oval 78">
            <a:extLst>
              <a:ext uri="{FF2B5EF4-FFF2-40B4-BE49-F238E27FC236}">
                <a16:creationId xmlns:a16="http://schemas.microsoft.com/office/drawing/2014/main" id="{2BF13586-BE00-5748-9D54-D09DC9FC67BF}"/>
              </a:ext>
            </a:extLst>
          </p:cNvPr>
          <p:cNvSpPr>
            <a:spLocks noChangeArrowheads="1"/>
          </p:cNvSpPr>
          <p:nvPr/>
        </p:nvSpPr>
        <p:spPr bwMode="auto">
          <a:xfrm>
            <a:off x="2425771" y="1920399"/>
            <a:ext cx="1132289" cy="550036"/>
          </a:xfrm>
          <a:prstGeom prst="ellipse">
            <a:avLst/>
          </a:prstGeom>
          <a:solidFill>
            <a:srgbClr val="CCFFFF"/>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receiver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process</a:t>
            </a:r>
          </a:p>
        </p:txBody>
      </p:sp>
    </p:spTree>
    <p:extLst>
      <p:ext uri="{BB962C8B-B14F-4D97-AF65-F5344CB8AC3E}">
        <p14:creationId xmlns:p14="http://schemas.microsoft.com/office/powerpoint/2010/main" val="337050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9167E-6 2.96296E-6 L 0.00039 -0.24931 " pathEditMode="relative" rAng="0" ptsTypes="AA">
                                      <p:cBhvr>
                                        <p:cTn id="6" dur="2000" fill="hold"/>
                                        <p:tgtEl>
                                          <p:spTgt spid="196"/>
                                        </p:tgtEl>
                                        <p:attrNameLst>
                                          <p:attrName>ppt_x</p:attrName>
                                          <p:attrName>ppt_y</p:attrName>
                                        </p:attrNameLst>
                                      </p:cBhvr>
                                      <p:rCtr x="443" y="-12870"/>
                                    </p:animMotion>
                                  </p:childTnLst>
                                </p:cTn>
                              </p:par>
                              <p:par>
                                <p:cTn id="7" presetID="9" presetClass="entr" presetSubtype="0" fill="hold" grpId="0" nodeType="withEffect">
                                  <p:stCondLst>
                                    <p:cond delay="0"/>
                                  </p:stCondLst>
                                  <p:childTnLst>
                                    <p:set>
                                      <p:cBhvr>
                                        <p:cTn id="8" dur="1" fill="hold">
                                          <p:stCondLst>
                                            <p:cond delay="0"/>
                                          </p:stCondLst>
                                        </p:cTn>
                                        <p:tgtEl>
                                          <p:spTgt spid="195"/>
                                        </p:tgtEl>
                                        <p:attrNameLst>
                                          <p:attrName>style.visibility</p:attrName>
                                        </p:attrNameLst>
                                      </p:cBhvr>
                                      <p:to>
                                        <p:strVal val="visible"/>
                                      </p:to>
                                    </p:set>
                                    <p:animEffect transition="in" filter="dissolve">
                                      <p:cBhvr>
                                        <p:cTn id="9" dur="500"/>
                                        <p:tgtEl>
                                          <p:spTgt spid="19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04"/>
                                        </p:tgtEl>
                                        <p:attrNameLst>
                                          <p:attrName>style.visibility</p:attrName>
                                        </p:attrNameLst>
                                      </p:cBhvr>
                                      <p:to>
                                        <p:strVal val="visible"/>
                                      </p:to>
                                    </p:set>
                                    <p:animEffect transition="in" filter="dissolve">
                                      <p:cBhvr>
                                        <p:cTn id="14" dur="500"/>
                                        <p:tgtEl>
                                          <p:spTgt spid="20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dissolve">
                                      <p:cBhvr>
                                        <p:cTn id="17" dur="500"/>
                                        <p:tgtEl>
                                          <p:spTgt spid="19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96"/>
                                        </p:tgtEl>
                                      </p:cBhvr>
                                    </p:animEffect>
                                    <p:set>
                                      <p:cBhvr>
                                        <p:cTn id="22" dur="1" fill="hold">
                                          <p:stCondLst>
                                            <p:cond delay="499"/>
                                          </p:stCondLst>
                                        </p:cTn>
                                        <p:tgtEl>
                                          <p:spTgt spid="196"/>
                                        </p:tgtEl>
                                        <p:attrNameLst>
                                          <p:attrName>style.visibility</p:attrName>
                                        </p:attrNameLst>
                                      </p:cBhvr>
                                      <p:to>
                                        <p:strVal val="hidden"/>
                                      </p:to>
                                    </p:set>
                                  </p:childTnLst>
                                </p:cTn>
                              </p:par>
                              <p:par>
                                <p:cTn id="23" presetID="9" presetClass="exit" presetSubtype="0" fill="hold" grpId="1" nodeType="withEffect">
                                  <p:stCondLst>
                                    <p:cond delay="0"/>
                                  </p:stCondLst>
                                  <p:childTnLst>
                                    <p:animEffect transition="out" filter="dissolve">
                                      <p:cBhvr>
                                        <p:cTn id="24" dur="500"/>
                                        <p:tgtEl>
                                          <p:spTgt spid="204"/>
                                        </p:tgtEl>
                                      </p:cBhvr>
                                    </p:animEffect>
                                    <p:set>
                                      <p:cBhvr>
                                        <p:cTn id="25" dur="1" fill="hold">
                                          <p:stCondLst>
                                            <p:cond delay="499"/>
                                          </p:stCondLst>
                                        </p:cTn>
                                        <p:tgtEl>
                                          <p:spTgt spid="204"/>
                                        </p:tgtEl>
                                        <p:attrNameLst>
                                          <p:attrName>style.visibility</p:attrName>
                                        </p:attrNameLst>
                                      </p:cBhvr>
                                      <p:to>
                                        <p:strVal val="hidden"/>
                                      </p:to>
                                    </p:set>
                                  </p:childTnLst>
                                </p:cTn>
                              </p:par>
                              <p:par>
                                <p:cTn id="26" presetID="9" presetClass="entr" presetSubtype="0" fill="hold" nodeType="withEffect">
                                  <p:stCondLst>
                                    <p:cond delay="0"/>
                                  </p:stCondLst>
                                  <p:childTnLst>
                                    <p:set>
                                      <p:cBhvr>
                                        <p:cTn id="27" dur="1" fill="hold">
                                          <p:stCondLst>
                                            <p:cond delay="0"/>
                                          </p:stCondLst>
                                        </p:cTn>
                                        <p:tgtEl>
                                          <p:spTgt spid="190"/>
                                        </p:tgtEl>
                                        <p:attrNameLst>
                                          <p:attrName>style.visibility</p:attrName>
                                        </p:attrNameLst>
                                      </p:cBhvr>
                                      <p:to>
                                        <p:strVal val="visible"/>
                                      </p:to>
                                    </p:set>
                                    <p:animEffect transition="in" filter="dissolve">
                                      <p:cBhvr>
                                        <p:cTn id="28" dur="500"/>
                                        <p:tgtEl>
                                          <p:spTgt spid="19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93"/>
                                        </p:tgtEl>
                                        <p:attrNameLst>
                                          <p:attrName>style.visibility</p:attrName>
                                        </p:attrNameLst>
                                      </p:cBhvr>
                                      <p:to>
                                        <p:strVal val="visible"/>
                                      </p:to>
                                    </p:set>
                                    <p:animEffect transition="in" filter="dissolve">
                                      <p:cBhvr>
                                        <p:cTn id="31" dur="500"/>
                                        <p:tgtEl>
                                          <p:spTgt spid="193"/>
                                        </p:tgtEl>
                                      </p:cBhvr>
                                    </p:animEffec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1.66667E-6 -4.81481E-6 L 0.00013 -0.10763 " pathEditMode="relative" rAng="0" ptsTypes="AA">
                                      <p:cBhvr>
                                        <p:cTn id="35" dur="2000" fill="hold"/>
                                        <p:tgtEl>
                                          <p:spTgt spid="190"/>
                                        </p:tgtEl>
                                        <p:attrNameLst>
                                          <p:attrName>ppt_x</p:attrName>
                                          <p:attrName>ppt_y</p:attrName>
                                        </p:attrNameLst>
                                      </p:cBhvr>
                                      <p:rCtr x="0" y="-5394"/>
                                    </p:animMotion>
                                  </p:childTnLst>
                                </p:cTn>
                              </p:par>
                              <p:par>
                                <p:cTn id="36" presetID="9" presetClass="entr" presetSubtype="0" fill="hold" grpId="0" nodeType="withEffect">
                                  <p:stCondLst>
                                    <p:cond delay="0"/>
                                  </p:stCondLst>
                                  <p:childTnLst>
                                    <p:set>
                                      <p:cBhvr>
                                        <p:cTn id="37" dur="1" fill="hold">
                                          <p:stCondLst>
                                            <p:cond delay="0"/>
                                          </p:stCondLst>
                                        </p:cTn>
                                        <p:tgtEl>
                                          <p:spTgt spid="203"/>
                                        </p:tgtEl>
                                        <p:attrNameLst>
                                          <p:attrName>style.visibility</p:attrName>
                                        </p:attrNameLst>
                                      </p:cBhvr>
                                      <p:to>
                                        <p:strVal val="visible"/>
                                      </p:to>
                                    </p:set>
                                    <p:animEffect transition="in" filter="dissolve">
                                      <p:cBhvr>
                                        <p:cTn id="38"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194" grpId="0"/>
      <p:bldP spid="195" grpId="0"/>
      <p:bldP spid="203" grpId="0"/>
      <p:bldP spid="204" grpId="0" animBg="1"/>
      <p:bldP spid="204"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dirty="0"/>
              <a:t>rdt3.0: channels with errors </a:t>
            </a:r>
            <a:r>
              <a:rPr lang="en-US" i="1" dirty="0"/>
              <a:t>and</a:t>
            </a:r>
            <a:r>
              <a:rPr lang="en-US" dirty="0"/>
              <a:t> loss</a:t>
            </a:r>
            <a:endParaRPr lang="en-US" sz="4000" dirty="0"/>
          </a:p>
        </p:txBody>
      </p:sp>
      <p:sp>
        <p:nvSpPr>
          <p:cNvPr id="42" name="Rectangle 4">
            <a:extLst>
              <a:ext uri="{FF2B5EF4-FFF2-40B4-BE49-F238E27FC236}">
                <a16:creationId xmlns:a16="http://schemas.microsoft.com/office/drawing/2014/main" id="{709A56B0-0263-BE46-AEA5-8771DC7625B6}"/>
              </a:ext>
            </a:extLst>
          </p:cNvPr>
          <p:cNvSpPr txBox="1">
            <a:spLocks noChangeArrowheads="1"/>
          </p:cNvSpPr>
          <p:nvPr/>
        </p:nvSpPr>
        <p:spPr>
          <a:xfrm>
            <a:off x="751114" y="1355502"/>
            <a:ext cx="10924659" cy="507470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Approach:</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waits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“reasonable” amount of time for ACK </a:t>
            </a:r>
          </a:p>
          <a:p>
            <a:pPr marL="406400" marR="0" lvl="0" indent="-341313" algn="l" defTabSz="914400" rtl="0" eaLnBrk="1" fontAlgn="auto" latinLnBrk="0" hangingPunct="1">
              <a:lnSpc>
                <a:spcPct val="80000"/>
              </a:lnSpc>
              <a:spcBef>
                <a:spcPts val="12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retransmits if no ACK received in this time</a:t>
            </a:r>
          </a:p>
          <a:p>
            <a:pPr marL="406400" marR="0" lvl="0" indent="-341313" algn="l" defTabSz="914400" rtl="0" eaLnBrk="1" fontAlgn="auto" latinLnBrk="0" hangingPunct="1">
              <a:lnSpc>
                <a:spcPct val="70000"/>
              </a:lnSpc>
              <a:spcBef>
                <a:spcPts val="12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if pkt (or ACK) just delayed (not lost):</a:t>
            </a:r>
          </a:p>
          <a:p>
            <a:pPr marL="747713" marR="0" lvl="2" indent="-374650" algn="l" defTabSz="914400" rtl="0" eaLnBrk="1" fontAlgn="auto" latinLnBrk="0" hangingPunct="1">
              <a:lnSpc>
                <a:spcPct val="90000"/>
              </a:lnSpc>
              <a:spcBef>
                <a:spcPts val="12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retransmission will be  duplicate, but seq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already handles this!</a:t>
            </a:r>
          </a:p>
          <a:p>
            <a:pPr marL="747713" marR="0" lvl="2" indent="-374650" algn="l" defTabSz="914400" rtl="0" eaLnBrk="1" fontAlgn="auto" latinLnBrk="0" hangingPunct="1">
              <a:lnSpc>
                <a:spcPct val="90000"/>
              </a:lnSpc>
              <a:spcBef>
                <a:spcPts val="12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must specify seq # of packet being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ACKed</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3" name="Group 2">
            <a:extLst>
              <a:ext uri="{FF2B5EF4-FFF2-40B4-BE49-F238E27FC236}">
                <a16:creationId xmlns:a16="http://schemas.microsoft.com/office/drawing/2014/main" id="{67B4DB3B-FB87-7B42-8ADE-E098B4B1CDD9}"/>
              </a:ext>
            </a:extLst>
          </p:cNvPr>
          <p:cNvGrpSpPr/>
          <p:nvPr/>
        </p:nvGrpSpPr>
        <p:grpSpPr>
          <a:xfrm>
            <a:off x="3852654" y="4876800"/>
            <a:ext cx="3484723" cy="1905000"/>
            <a:chOff x="3667124" y="4359729"/>
            <a:chExt cx="3484723" cy="1905000"/>
          </a:xfrm>
        </p:grpSpPr>
        <p:pic>
          <p:nvPicPr>
            <p:cNvPr id="7170" name="Picture 2" descr="Image result for red alarm clock">
              <a:extLst>
                <a:ext uri="{FF2B5EF4-FFF2-40B4-BE49-F238E27FC236}">
                  <a16:creationId xmlns:a16="http://schemas.microsoft.com/office/drawing/2014/main" id="{78FD9079-5EFC-D744-A2EF-B55FD834CA4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67124" y="4359729"/>
              <a:ext cx="3381375"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1">
              <a:extLst>
                <a:ext uri="{FF2B5EF4-FFF2-40B4-BE49-F238E27FC236}">
                  <a16:creationId xmlns:a16="http://schemas.microsoft.com/office/drawing/2014/main" id="{62219A32-C5B7-4A41-B560-B3B62A39F92F}"/>
                </a:ext>
              </a:extLst>
            </p:cNvPr>
            <p:cNvSpPr txBox="1">
              <a:spLocks noChangeArrowheads="1"/>
            </p:cNvSpPr>
            <p:nvPr/>
          </p:nvSpPr>
          <p:spPr bwMode="auto">
            <a:xfrm>
              <a:off x="5932303" y="4757575"/>
              <a:ext cx="1219544" cy="3703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75000"/>
                </a:lnSpc>
                <a:spcBef>
                  <a:spcPct val="0"/>
                </a:spcBef>
                <a:spcAft>
                  <a:spcPct val="0"/>
                </a:spcAft>
                <a:buClrTx/>
                <a:buSzTx/>
                <a:buFontTx/>
                <a:buNone/>
                <a:tabLst/>
                <a:defRPr/>
              </a:pPr>
              <a:r>
                <a:rPr kumimoji="0" lang="en-US" sz="2400" b="0" i="1" u="none" strike="noStrike" kern="0" cap="none" spc="0" normalizeH="0" baseline="0" noProof="0" dirty="0">
                  <a:ln>
                    <a:noFill/>
                  </a:ln>
                  <a:solidFill>
                    <a:srgbClr val="C00000"/>
                  </a:solidFill>
                  <a:effectLst/>
                  <a:uLnTx/>
                  <a:uFillTx/>
                  <a:latin typeface="Tahoma" charset="0"/>
                  <a:ea typeface="ＭＳ Ｐゴシック" charset="0"/>
                  <a:cs typeface="+mn-cs"/>
                </a:rPr>
                <a:t>timeout</a:t>
              </a:r>
            </a:p>
          </p:txBody>
        </p:sp>
      </p:grpSp>
      <p:sp>
        <p:nvSpPr>
          <p:cNvPr id="10" name="Rectangle 4">
            <a:extLst>
              <a:ext uri="{FF2B5EF4-FFF2-40B4-BE49-F238E27FC236}">
                <a16:creationId xmlns:a16="http://schemas.microsoft.com/office/drawing/2014/main" id="{C21F0D09-350B-0D4B-B0F1-02B4E8F5DB35}"/>
              </a:ext>
            </a:extLst>
          </p:cNvPr>
          <p:cNvSpPr txBox="1">
            <a:spLocks noChangeArrowheads="1"/>
          </p:cNvSpPr>
          <p:nvPr/>
        </p:nvSpPr>
        <p:spPr>
          <a:xfrm>
            <a:off x="808619" y="4059181"/>
            <a:ext cx="10924659" cy="1016402"/>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6400" marR="0" lvl="0" indent="-341313" algn="l" defTabSz="914400" rtl="0" eaLnBrk="1" fontAlgn="auto" latinLnBrk="0" hangingPunct="1">
              <a:lnSpc>
                <a:spcPct val="100000"/>
              </a:lnSpc>
              <a:spcBef>
                <a:spcPts val="12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use countdown timer to interrupt after “reasonable” amount of time</a:t>
            </a:r>
          </a:p>
        </p:txBody>
      </p:sp>
      <p:sp>
        <p:nvSpPr>
          <p:cNvPr id="9" name="Slide Number Placeholder 2">
            <a:extLst>
              <a:ext uri="{FF2B5EF4-FFF2-40B4-BE49-F238E27FC236}">
                <a16:creationId xmlns:a16="http://schemas.microsoft.com/office/drawing/2014/main" id="{BA1AE1C8-34DA-8649-8588-05545644E513}"/>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50</a:t>
            </a:fld>
            <a:endParaRPr lang="en-US" dirty="0"/>
          </a:p>
        </p:txBody>
      </p:sp>
    </p:spTree>
    <p:extLst>
      <p:ext uri="{BB962C8B-B14F-4D97-AF65-F5344CB8AC3E}">
        <p14:creationId xmlns:p14="http://schemas.microsoft.com/office/powerpoint/2010/main" val="112676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repeatCount="0" fill="hold" nodeType="clickEffect">
                                  <p:stCondLst>
                                    <p:cond delay="0"/>
                                  </p:stCondLst>
                                  <p:childTnLst>
                                    <p:set>
                                      <p:cBhvr>
                                        <p:cTn id="6" dur="1" fill="hold">
                                          <p:stCondLst>
                                            <p:cond delay="0"/>
                                          </p:stCondLst>
                                        </p:cTn>
                                        <p:tgtEl>
                                          <p:spTgt spid="42">
                                            <p:txEl>
                                              <p:pRg st="1" end="1"/>
                                            </p:txEl>
                                          </p:spTgt>
                                        </p:tgtEl>
                                        <p:attrNameLst>
                                          <p:attrName>style.visibility</p:attrName>
                                        </p:attrNameLst>
                                      </p:cBhvr>
                                      <p:to>
                                        <p:strVal val="visible"/>
                                      </p:to>
                                    </p:set>
                                    <p:animEffect transition="in" filter="dissolve">
                                      <p:cBhvr>
                                        <p:cTn id="7" dur="500"/>
                                        <p:tgtEl>
                                          <p:spTgt spid="42">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2">
                                            <p:txEl>
                                              <p:pRg st="2" end="2"/>
                                            </p:txEl>
                                          </p:spTgt>
                                        </p:tgtEl>
                                        <p:attrNameLst>
                                          <p:attrName>style.visibility</p:attrName>
                                        </p:attrNameLst>
                                      </p:cBhvr>
                                      <p:to>
                                        <p:strVal val="visible"/>
                                      </p:to>
                                    </p:set>
                                    <p:animEffect transition="in" filter="dissolve">
                                      <p:cBhvr>
                                        <p:cTn id="10" dur="500"/>
                                        <p:tgtEl>
                                          <p:spTgt spid="42">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2">
                                            <p:txEl>
                                              <p:pRg st="3" end="3"/>
                                            </p:txEl>
                                          </p:spTgt>
                                        </p:tgtEl>
                                        <p:attrNameLst>
                                          <p:attrName>style.visibility</p:attrName>
                                        </p:attrNameLst>
                                      </p:cBhvr>
                                      <p:to>
                                        <p:strVal val="visible"/>
                                      </p:to>
                                    </p:set>
                                    <p:animEffect transition="in" filter="dissolve">
                                      <p:cBhvr>
                                        <p:cTn id="13" dur="500"/>
                                        <p:tgtEl>
                                          <p:spTgt spid="42">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2">
                                            <p:txEl>
                                              <p:pRg st="4" end="4"/>
                                            </p:txEl>
                                          </p:spTgt>
                                        </p:tgtEl>
                                        <p:attrNameLst>
                                          <p:attrName>style.visibility</p:attrName>
                                        </p:attrNameLst>
                                      </p:cBhvr>
                                      <p:to>
                                        <p:strVal val="visible"/>
                                      </p:to>
                                    </p:set>
                                    <p:animEffect transition="in" filter="dissolve">
                                      <p:cBhvr>
                                        <p:cTn id="16" dur="500"/>
                                        <p:tgtEl>
                                          <p:spTgt spid="4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9"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in action</a:t>
            </a:r>
            <a:endParaRPr lang="en-US" sz="4400" dirty="0"/>
          </a:p>
        </p:txBody>
      </p:sp>
      <p:sp>
        <p:nvSpPr>
          <p:cNvPr id="197" name="Text Box 5">
            <a:extLst>
              <a:ext uri="{FF2B5EF4-FFF2-40B4-BE49-F238E27FC236}">
                <a16:creationId xmlns:a16="http://schemas.microsoft.com/office/drawing/2014/main" id="{4235D7CC-76F0-404E-861B-E1B3C4CC5A59}"/>
              </a:ext>
            </a:extLst>
          </p:cNvPr>
          <p:cNvSpPr txBox="1">
            <a:spLocks noChangeArrowheads="1"/>
          </p:cNvSpPr>
          <p:nvPr/>
        </p:nvSpPr>
        <p:spPr bwMode="auto">
          <a:xfrm>
            <a:off x="1363148" y="1512487"/>
            <a:ext cx="936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198" name="Text Box 6">
            <a:extLst>
              <a:ext uri="{FF2B5EF4-FFF2-40B4-BE49-F238E27FC236}">
                <a16:creationId xmlns:a16="http://schemas.microsoft.com/office/drawing/2014/main" id="{953F5FAC-08AE-194D-B2CE-9B6B600D3EDB}"/>
              </a:ext>
            </a:extLst>
          </p:cNvPr>
          <p:cNvSpPr txBox="1">
            <a:spLocks noChangeArrowheads="1"/>
          </p:cNvSpPr>
          <p:nvPr/>
        </p:nvSpPr>
        <p:spPr bwMode="auto">
          <a:xfrm>
            <a:off x="3803136" y="1507725"/>
            <a:ext cx="10715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199" name="Text Box 8">
            <a:extLst>
              <a:ext uri="{FF2B5EF4-FFF2-40B4-BE49-F238E27FC236}">
                <a16:creationId xmlns:a16="http://schemas.microsoft.com/office/drawing/2014/main" id="{2DF62C54-7EE2-504E-9ED2-FD3BAEEBEE7D}"/>
              </a:ext>
            </a:extLst>
          </p:cNvPr>
          <p:cNvSpPr txBox="1">
            <a:spLocks noChangeArrowheads="1"/>
          </p:cNvSpPr>
          <p:nvPr/>
        </p:nvSpPr>
        <p:spPr bwMode="auto">
          <a:xfrm>
            <a:off x="3806311" y="3131737"/>
            <a:ext cx="10001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200" name="Text Box 10">
            <a:extLst>
              <a:ext uri="{FF2B5EF4-FFF2-40B4-BE49-F238E27FC236}">
                <a16:creationId xmlns:a16="http://schemas.microsoft.com/office/drawing/2014/main" id="{F5B1E309-F4E4-3E42-B8AD-EA1C2D480B04}"/>
              </a:ext>
            </a:extLst>
          </p:cNvPr>
          <p:cNvSpPr txBox="1">
            <a:spLocks noChangeArrowheads="1"/>
          </p:cNvSpPr>
          <p:nvPr/>
        </p:nvSpPr>
        <p:spPr bwMode="auto">
          <a:xfrm>
            <a:off x="3812661" y="3987400"/>
            <a:ext cx="10001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sp>
        <p:nvSpPr>
          <p:cNvPr id="201" name="Text Box 11">
            <a:extLst>
              <a:ext uri="{FF2B5EF4-FFF2-40B4-BE49-F238E27FC236}">
                <a16:creationId xmlns:a16="http://schemas.microsoft.com/office/drawing/2014/main" id="{74D64A46-9479-E449-9C31-02C5EA831827}"/>
              </a:ext>
            </a:extLst>
          </p:cNvPr>
          <p:cNvSpPr txBox="1">
            <a:spLocks noChangeArrowheads="1"/>
          </p:cNvSpPr>
          <p:nvPr/>
        </p:nvSpPr>
        <p:spPr bwMode="auto">
          <a:xfrm>
            <a:off x="3809486" y="2445937"/>
            <a:ext cx="11969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02" name="Text Box 12">
            <a:extLst>
              <a:ext uri="{FF2B5EF4-FFF2-40B4-BE49-F238E27FC236}">
                <a16:creationId xmlns:a16="http://schemas.microsoft.com/office/drawing/2014/main" id="{FBDCC4E2-EF23-6A40-BE13-E84BE9B5BE20}"/>
              </a:ext>
            </a:extLst>
          </p:cNvPr>
          <p:cNvSpPr txBox="1">
            <a:spLocks noChangeArrowheads="1"/>
          </p:cNvSpPr>
          <p:nvPr/>
        </p:nvSpPr>
        <p:spPr bwMode="auto">
          <a:xfrm>
            <a:off x="3806311" y="3357162"/>
            <a:ext cx="11969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203" name="Text Box 13">
            <a:extLst>
              <a:ext uri="{FF2B5EF4-FFF2-40B4-BE49-F238E27FC236}">
                <a16:creationId xmlns:a16="http://schemas.microsoft.com/office/drawing/2014/main" id="{CF703E46-2D8D-D04C-903D-4C60258391B2}"/>
              </a:ext>
            </a:extLst>
          </p:cNvPr>
          <p:cNvSpPr txBox="1">
            <a:spLocks noChangeArrowheads="1"/>
          </p:cNvSpPr>
          <p:nvPr/>
        </p:nvSpPr>
        <p:spPr bwMode="auto">
          <a:xfrm>
            <a:off x="3806311" y="4182662"/>
            <a:ext cx="11969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04" name="Text Box 14">
            <a:extLst>
              <a:ext uri="{FF2B5EF4-FFF2-40B4-BE49-F238E27FC236}">
                <a16:creationId xmlns:a16="http://schemas.microsoft.com/office/drawing/2014/main" id="{07E7A3F6-47D9-9847-BA58-BF9687C85206}"/>
              </a:ext>
            </a:extLst>
          </p:cNvPr>
          <p:cNvSpPr txBox="1">
            <a:spLocks noChangeArrowheads="1"/>
          </p:cNvSpPr>
          <p:nvPr/>
        </p:nvSpPr>
        <p:spPr bwMode="auto">
          <a:xfrm>
            <a:off x="1291711" y="2695175"/>
            <a:ext cx="10223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205" name="Text Box 15">
            <a:extLst>
              <a:ext uri="{FF2B5EF4-FFF2-40B4-BE49-F238E27FC236}">
                <a16:creationId xmlns:a16="http://schemas.microsoft.com/office/drawing/2014/main" id="{7C6243EA-A0F0-0449-95A0-3D47329274F1}"/>
              </a:ext>
            </a:extLst>
          </p:cNvPr>
          <p:cNvSpPr txBox="1">
            <a:spLocks noChangeArrowheads="1"/>
          </p:cNvSpPr>
          <p:nvPr/>
        </p:nvSpPr>
        <p:spPr bwMode="auto">
          <a:xfrm>
            <a:off x="1136136" y="3788962"/>
            <a:ext cx="11747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06" name="Text Box 17">
            <a:extLst>
              <a:ext uri="{FF2B5EF4-FFF2-40B4-BE49-F238E27FC236}">
                <a16:creationId xmlns:a16="http://schemas.microsoft.com/office/drawing/2014/main" id="{C58AD36B-83D7-F945-860A-84F900A595DB}"/>
              </a:ext>
            </a:extLst>
          </p:cNvPr>
          <p:cNvSpPr txBox="1">
            <a:spLocks noChangeArrowheads="1"/>
          </p:cNvSpPr>
          <p:nvPr/>
        </p:nvSpPr>
        <p:spPr bwMode="auto">
          <a:xfrm>
            <a:off x="1136136" y="2914250"/>
            <a:ext cx="1174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207" name="Text Box 18">
            <a:extLst>
              <a:ext uri="{FF2B5EF4-FFF2-40B4-BE49-F238E27FC236}">
                <a16:creationId xmlns:a16="http://schemas.microsoft.com/office/drawing/2014/main" id="{095222A4-B6FD-9943-8053-5736B6B34CF7}"/>
              </a:ext>
            </a:extLst>
          </p:cNvPr>
          <p:cNvSpPr txBox="1">
            <a:spLocks noChangeArrowheads="1"/>
          </p:cNvSpPr>
          <p:nvPr/>
        </p:nvSpPr>
        <p:spPr bwMode="auto">
          <a:xfrm>
            <a:off x="1280598" y="3549250"/>
            <a:ext cx="10223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ack1</a:t>
            </a:r>
          </a:p>
        </p:txBody>
      </p:sp>
      <p:sp>
        <p:nvSpPr>
          <p:cNvPr id="208" name="Text Box 7">
            <a:extLst>
              <a:ext uri="{FF2B5EF4-FFF2-40B4-BE49-F238E27FC236}">
                <a16:creationId xmlns:a16="http://schemas.microsoft.com/office/drawing/2014/main" id="{6AF201BE-3F74-FC4D-95DC-C10707E5BA59}"/>
              </a:ext>
            </a:extLst>
          </p:cNvPr>
          <p:cNvSpPr txBox="1">
            <a:spLocks noChangeArrowheads="1"/>
          </p:cNvSpPr>
          <p:nvPr/>
        </p:nvSpPr>
        <p:spPr bwMode="auto">
          <a:xfrm>
            <a:off x="1125023" y="1952225"/>
            <a:ext cx="1174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09" name="Text Box 9">
            <a:extLst>
              <a:ext uri="{FF2B5EF4-FFF2-40B4-BE49-F238E27FC236}">
                <a16:creationId xmlns:a16="http://schemas.microsoft.com/office/drawing/2014/main" id="{853C3A29-6F14-6A4A-ADF9-EDBEBC72749B}"/>
              </a:ext>
            </a:extLst>
          </p:cNvPr>
          <p:cNvSpPr txBox="1">
            <a:spLocks noChangeArrowheads="1"/>
          </p:cNvSpPr>
          <p:nvPr/>
        </p:nvSpPr>
        <p:spPr bwMode="auto">
          <a:xfrm>
            <a:off x="3801548" y="2234800"/>
            <a:ext cx="10001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210" name="Group 37">
            <a:extLst>
              <a:ext uri="{FF2B5EF4-FFF2-40B4-BE49-F238E27FC236}">
                <a16:creationId xmlns:a16="http://schemas.microsoft.com/office/drawing/2014/main" id="{09358D04-CB4E-924F-B392-361B873A9C36}"/>
              </a:ext>
            </a:extLst>
          </p:cNvPr>
          <p:cNvGrpSpPr>
            <a:grpSpLocks/>
          </p:cNvGrpSpPr>
          <p:nvPr/>
        </p:nvGrpSpPr>
        <p:grpSpPr bwMode="auto">
          <a:xfrm>
            <a:off x="2341048" y="2022075"/>
            <a:ext cx="1471613" cy="512762"/>
            <a:chOff x="850" y="1159"/>
            <a:chExt cx="927" cy="323"/>
          </a:xfrm>
        </p:grpSpPr>
        <p:sp>
          <p:nvSpPr>
            <p:cNvPr id="211" name="Line 19">
              <a:extLst>
                <a:ext uri="{FF2B5EF4-FFF2-40B4-BE49-F238E27FC236}">
                  <a16:creationId xmlns:a16="http://schemas.microsoft.com/office/drawing/2014/main" id="{E1536B10-88F6-7D46-8019-7977772178F2}"/>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2" name="Text Box 28">
              <a:extLst>
                <a:ext uri="{FF2B5EF4-FFF2-40B4-BE49-F238E27FC236}">
                  <a16:creationId xmlns:a16="http://schemas.microsoft.com/office/drawing/2014/main" id="{A675AD5E-AFEE-4949-B39C-59B23A44989E}"/>
                </a:ext>
              </a:extLst>
            </p:cNvPr>
            <p:cNvSpPr txBox="1">
              <a:spLocks noChangeArrowheads="1"/>
            </p:cNvSpPr>
            <p:nvPr/>
          </p:nvSpPr>
          <p:spPr bwMode="auto">
            <a:xfrm>
              <a:off x="1100" y="1159"/>
              <a:ext cx="35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13" name="Group 43">
            <a:extLst>
              <a:ext uri="{FF2B5EF4-FFF2-40B4-BE49-F238E27FC236}">
                <a16:creationId xmlns:a16="http://schemas.microsoft.com/office/drawing/2014/main" id="{166F1C07-BDF7-5D4C-9BC8-70CDD30FC5D1}"/>
              </a:ext>
            </a:extLst>
          </p:cNvPr>
          <p:cNvGrpSpPr>
            <a:grpSpLocks/>
          </p:cNvGrpSpPr>
          <p:nvPr/>
        </p:nvGrpSpPr>
        <p:grpSpPr bwMode="auto">
          <a:xfrm>
            <a:off x="2334698" y="3758800"/>
            <a:ext cx="1471613" cy="487362"/>
            <a:chOff x="846" y="2253"/>
            <a:chExt cx="927" cy="307"/>
          </a:xfrm>
        </p:grpSpPr>
        <p:sp>
          <p:nvSpPr>
            <p:cNvPr id="214" name="Line 24">
              <a:extLst>
                <a:ext uri="{FF2B5EF4-FFF2-40B4-BE49-F238E27FC236}">
                  <a16:creationId xmlns:a16="http://schemas.microsoft.com/office/drawing/2014/main" id="{65D4B99D-08A4-684C-BFAA-D46F7BDFF3D7}"/>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5" name="Text Box 29">
              <a:extLst>
                <a:ext uri="{FF2B5EF4-FFF2-40B4-BE49-F238E27FC236}">
                  <a16:creationId xmlns:a16="http://schemas.microsoft.com/office/drawing/2014/main" id="{E39C763F-76C0-A342-980A-D2DA1340B692}"/>
                </a:ext>
              </a:extLst>
            </p:cNvPr>
            <p:cNvSpPr txBox="1">
              <a:spLocks noChangeArrowheads="1"/>
            </p:cNvSpPr>
            <p:nvPr/>
          </p:nvSpPr>
          <p:spPr bwMode="auto">
            <a:xfrm>
              <a:off x="1097" y="2253"/>
              <a:ext cx="35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16" name="Group 39">
            <a:extLst>
              <a:ext uri="{FF2B5EF4-FFF2-40B4-BE49-F238E27FC236}">
                <a16:creationId xmlns:a16="http://schemas.microsoft.com/office/drawing/2014/main" id="{E7B3DCA6-7A30-6E4A-B749-D291EA9179F9}"/>
              </a:ext>
            </a:extLst>
          </p:cNvPr>
          <p:cNvGrpSpPr>
            <a:grpSpLocks/>
          </p:cNvGrpSpPr>
          <p:nvPr/>
        </p:nvGrpSpPr>
        <p:grpSpPr bwMode="auto">
          <a:xfrm>
            <a:off x="2348986" y="2896787"/>
            <a:ext cx="1471612" cy="504825"/>
            <a:chOff x="855" y="1710"/>
            <a:chExt cx="927" cy="318"/>
          </a:xfrm>
        </p:grpSpPr>
        <p:sp>
          <p:nvSpPr>
            <p:cNvPr id="217" name="Line 23">
              <a:extLst>
                <a:ext uri="{FF2B5EF4-FFF2-40B4-BE49-F238E27FC236}">
                  <a16:creationId xmlns:a16="http://schemas.microsoft.com/office/drawing/2014/main" id="{F48A2643-A8C6-1A4D-95B1-E19CDFD69368}"/>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8" name="Text Box 30">
              <a:extLst>
                <a:ext uri="{FF2B5EF4-FFF2-40B4-BE49-F238E27FC236}">
                  <a16:creationId xmlns:a16="http://schemas.microsoft.com/office/drawing/2014/main" id="{7B926EE6-52D5-3840-851B-CF35806F06C4}"/>
                </a:ext>
              </a:extLst>
            </p:cNvPr>
            <p:cNvSpPr txBox="1">
              <a:spLocks noChangeArrowheads="1"/>
            </p:cNvSpPr>
            <p:nvPr/>
          </p:nvSpPr>
          <p:spPr bwMode="auto">
            <a:xfrm>
              <a:off x="1094" y="1710"/>
              <a:ext cx="35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grpSp>
        <p:nvGrpSpPr>
          <p:cNvPr id="219" name="Group 40">
            <a:extLst>
              <a:ext uri="{FF2B5EF4-FFF2-40B4-BE49-F238E27FC236}">
                <a16:creationId xmlns:a16="http://schemas.microsoft.com/office/drawing/2014/main" id="{A3009243-363B-554D-BAFE-7119F17A8E3E}"/>
              </a:ext>
            </a:extLst>
          </p:cNvPr>
          <p:cNvGrpSpPr>
            <a:grpSpLocks/>
          </p:cNvGrpSpPr>
          <p:nvPr/>
        </p:nvGrpSpPr>
        <p:grpSpPr bwMode="auto">
          <a:xfrm>
            <a:off x="2334698" y="3361925"/>
            <a:ext cx="1471613" cy="471487"/>
            <a:chOff x="846" y="2003"/>
            <a:chExt cx="927" cy="297"/>
          </a:xfrm>
        </p:grpSpPr>
        <p:sp>
          <p:nvSpPr>
            <p:cNvPr id="220" name="Line 26">
              <a:extLst>
                <a:ext uri="{FF2B5EF4-FFF2-40B4-BE49-F238E27FC236}">
                  <a16:creationId xmlns:a16="http://schemas.microsoft.com/office/drawing/2014/main" id="{D3AA85D2-AF11-984A-9EAB-8E45BC868FA2}"/>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1" name="Text Box 31">
              <a:extLst>
                <a:ext uri="{FF2B5EF4-FFF2-40B4-BE49-F238E27FC236}">
                  <a16:creationId xmlns:a16="http://schemas.microsoft.com/office/drawing/2014/main" id="{7037D874-E673-BB42-9499-C5B48BC3341A}"/>
                </a:ext>
              </a:extLst>
            </p:cNvPr>
            <p:cNvSpPr txBox="1">
              <a:spLocks noChangeArrowheads="1"/>
            </p:cNvSpPr>
            <p:nvPr/>
          </p:nvSpPr>
          <p:spPr bwMode="auto">
            <a:xfrm>
              <a:off x="1092" y="2003"/>
              <a:ext cx="3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ack1</a:t>
              </a:r>
            </a:p>
          </p:txBody>
        </p:sp>
      </p:grpSp>
      <p:grpSp>
        <p:nvGrpSpPr>
          <p:cNvPr id="222" name="Group 38">
            <a:extLst>
              <a:ext uri="{FF2B5EF4-FFF2-40B4-BE49-F238E27FC236}">
                <a16:creationId xmlns:a16="http://schemas.microsoft.com/office/drawing/2014/main" id="{132C8471-3B30-C44D-B74D-246FC786F37F}"/>
              </a:ext>
            </a:extLst>
          </p:cNvPr>
          <p:cNvGrpSpPr>
            <a:grpSpLocks/>
          </p:cNvGrpSpPr>
          <p:nvPr/>
        </p:nvGrpSpPr>
        <p:grpSpPr bwMode="auto">
          <a:xfrm>
            <a:off x="2326761" y="2522137"/>
            <a:ext cx="1471612" cy="455613"/>
            <a:chOff x="841" y="1474"/>
            <a:chExt cx="927" cy="287"/>
          </a:xfrm>
        </p:grpSpPr>
        <p:sp>
          <p:nvSpPr>
            <p:cNvPr id="223" name="Line 25">
              <a:extLst>
                <a:ext uri="{FF2B5EF4-FFF2-40B4-BE49-F238E27FC236}">
                  <a16:creationId xmlns:a16="http://schemas.microsoft.com/office/drawing/2014/main" id="{6959994A-0B95-094C-9702-6ACA4337EA2D}"/>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4" name="Text Box 32">
              <a:extLst>
                <a:ext uri="{FF2B5EF4-FFF2-40B4-BE49-F238E27FC236}">
                  <a16:creationId xmlns:a16="http://schemas.microsoft.com/office/drawing/2014/main" id="{DCF9302E-EEF0-B04C-A3CA-B6C1A0083288}"/>
                </a:ext>
              </a:extLst>
            </p:cNvPr>
            <p:cNvSpPr txBox="1">
              <a:spLocks noChangeArrowheads="1"/>
            </p:cNvSpPr>
            <p:nvPr/>
          </p:nvSpPr>
          <p:spPr bwMode="auto">
            <a:xfrm>
              <a:off x="1089" y="1474"/>
              <a:ext cx="3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grpSp>
        <p:nvGrpSpPr>
          <p:cNvPr id="225" name="Group 44">
            <a:extLst>
              <a:ext uri="{FF2B5EF4-FFF2-40B4-BE49-F238E27FC236}">
                <a16:creationId xmlns:a16="http://schemas.microsoft.com/office/drawing/2014/main" id="{6DBBBBE3-388C-C24B-A7D7-89C703BC089D}"/>
              </a:ext>
            </a:extLst>
          </p:cNvPr>
          <p:cNvGrpSpPr>
            <a:grpSpLocks/>
          </p:cNvGrpSpPr>
          <p:nvPr/>
        </p:nvGrpSpPr>
        <p:grpSpPr bwMode="auto">
          <a:xfrm>
            <a:off x="2320411" y="4214412"/>
            <a:ext cx="1471612" cy="461963"/>
            <a:chOff x="837" y="2540"/>
            <a:chExt cx="927" cy="291"/>
          </a:xfrm>
        </p:grpSpPr>
        <p:sp>
          <p:nvSpPr>
            <p:cNvPr id="226" name="Line 27">
              <a:extLst>
                <a:ext uri="{FF2B5EF4-FFF2-40B4-BE49-F238E27FC236}">
                  <a16:creationId xmlns:a16="http://schemas.microsoft.com/office/drawing/2014/main" id="{7E664FD8-996B-124A-B106-386F80EF50EE}"/>
                </a:ext>
              </a:extLst>
            </p:cNvPr>
            <p:cNvSpPr>
              <a:spLocks noChangeShapeType="1"/>
            </p:cNvSpPr>
            <p:nvPr/>
          </p:nvSpPr>
          <p:spPr bwMode="auto">
            <a:xfrm flipH="1">
              <a:off x="837" y="2606"/>
              <a:ext cx="927" cy="225"/>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7" name="Text Box 33">
              <a:extLst>
                <a:ext uri="{FF2B5EF4-FFF2-40B4-BE49-F238E27FC236}">
                  <a16:creationId xmlns:a16="http://schemas.microsoft.com/office/drawing/2014/main" id="{E9D2F746-6389-2444-A5E1-6FB42FF57ED6}"/>
                </a:ext>
              </a:extLst>
            </p:cNvPr>
            <p:cNvSpPr txBox="1">
              <a:spLocks noChangeArrowheads="1"/>
            </p:cNvSpPr>
            <p:nvPr/>
          </p:nvSpPr>
          <p:spPr bwMode="auto">
            <a:xfrm>
              <a:off x="1086" y="2540"/>
              <a:ext cx="3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sp>
        <p:nvSpPr>
          <p:cNvPr id="228" name="Text Box 45">
            <a:extLst>
              <a:ext uri="{FF2B5EF4-FFF2-40B4-BE49-F238E27FC236}">
                <a16:creationId xmlns:a16="http://schemas.microsoft.com/office/drawing/2014/main" id="{0A93A727-0C76-DB44-9B3D-D9D92A7DB9C6}"/>
              </a:ext>
            </a:extLst>
          </p:cNvPr>
          <p:cNvSpPr txBox="1">
            <a:spLocks noChangeArrowheads="1"/>
          </p:cNvSpPr>
          <p:nvPr/>
        </p:nvSpPr>
        <p:spPr bwMode="auto">
          <a:xfrm>
            <a:off x="2628386" y="5293912"/>
            <a:ext cx="12525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(a) no loss</a:t>
            </a:r>
          </a:p>
        </p:txBody>
      </p:sp>
      <p:sp>
        <p:nvSpPr>
          <p:cNvPr id="229" name="Text Box 46">
            <a:extLst>
              <a:ext uri="{FF2B5EF4-FFF2-40B4-BE49-F238E27FC236}">
                <a16:creationId xmlns:a16="http://schemas.microsoft.com/office/drawing/2014/main" id="{B77F9079-0CCA-744D-9DFE-229523FF9EEF}"/>
              </a:ext>
            </a:extLst>
          </p:cNvPr>
          <p:cNvSpPr txBox="1">
            <a:spLocks noChangeArrowheads="1"/>
          </p:cNvSpPr>
          <p:nvPr/>
        </p:nvSpPr>
        <p:spPr bwMode="auto">
          <a:xfrm>
            <a:off x="7079959" y="1461687"/>
            <a:ext cx="936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230" name="Text Box 47">
            <a:extLst>
              <a:ext uri="{FF2B5EF4-FFF2-40B4-BE49-F238E27FC236}">
                <a16:creationId xmlns:a16="http://schemas.microsoft.com/office/drawing/2014/main" id="{B39810E0-29DE-BE4C-BF65-C4554F0C2A10}"/>
              </a:ext>
            </a:extLst>
          </p:cNvPr>
          <p:cNvSpPr txBox="1">
            <a:spLocks noChangeArrowheads="1"/>
          </p:cNvSpPr>
          <p:nvPr/>
        </p:nvSpPr>
        <p:spPr bwMode="auto">
          <a:xfrm>
            <a:off x="9519946" y="1456925"/>
            <a:ext cx="10715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231" name="Text Box 48">
            <a:extLst>
              <a:ext uri="{FF2B5EF4-FFF2-40B4-BE49-F238E27FC236}">
                <a16:creationId xmlns:a16="http://schemas.microsoft.com/office/drawing/2014/main" id="{C93070BC-AD37-CE48-8113-A425136649B5}"/>
              </a:ext>
            </a:extLst>
          </p:cNvPr>
          <p:cNvSpPr txBox="1">
            <a:spLocks noChangeArrowheads="1"/>
          </p:cNvSpPr>
          <p:nvPr/>
        </p:nvSpPr>
        <p:spPr bwMode="auto">
          <a:xfrm>
            <a:off x="9521534" y="4373162"/>
            <a:ext cx="10001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232" name="Text Box 49">
            <a:extLst>
              <a:ext uri="{FF2B5EF4-FFF2-40B4-BE49-F238E27FC236}">
                <a16:creationId xmlns:a16="http://schemas.microsoft.com/office/drawing/2014/main" id="{BAC5BE6B-684D-294E-91C5-DD7058B132AB}"/>
              </a:ext>
            </a:extLst>
          </p:cNvPr>
          <p:cNvSpPr txBox="1">
            <a:spLocks noChangeArrowheads="1"/>
          </p:cNvSpPr>
          <p:nvPr/>
        </p:nvSpPr>
        <p:spPr bwMode="auto">
          <a:xfrm>
            <a:off x="9529471" y="5214537"/>
            <a:ext cx="10001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sp>
        <p:nvSpPr>
          <p:cNvPr id="233" name="Text Box 50">
            <a:extLst>
              <a:ext uri="{FF2B5EF4-FFF2-40B4-BE49-F238E27FC236}">
                <a16:creationId xmlns:a16="http://schemas.microsoft.com/office/drawing/2014/main" id="{38A95A95-ECA6-1F4F-BB93-8A237B92F265}"/>
              </a:ext>
            </a:extLst>
          </p:cNvPr>
          <p:cNvSpPr txBox="1">
            <a:spLocks noChangeArrowheads="1"/>
          </p:cNvSpPr>
          <p:nvPr/>
        </p:nvSpPr>
        <p:spPr bwMode="auto">
          <a:xfrm>
            <a:off x="9526296" y="2395137"/>
            <a:ext cx="11969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34" name="Text Box 51">
            <a:extLst>
              <a:ext uri="{FF2B5EF4-FFF2-40B4-BE49-F238E27FC236}">
                <a16:creationId xmlns:a16="http://schemas.microsoft.com/office/drawing/2014/main" id="{E34E5A4F-7761-E54D-9493-85E43D4F88E3}"/>
              </a:ext>
            </a:extLst>
          </p:cNvPr>
          <p:cNvSpPr txBox="1">
            <a:spLocks noChangeArrowheads="1"/>
          </p:cNvSpPr>
          <p:nvPr/>
        </p:nvSpPr>
        <p:spPr bwMode="auto">
          <a:xfrm>
            <a:off x="9523121" y="4584300"/>
            <a:ext cx="11969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235" name="Text Box 52">
            <a:extLst>
              <a:ext uri="{FF2B5EF4-FFF2-40B4-BE49-F238E27FC236}">
                <a16:creationId xmlns:a16="http://schemas.microsoft.com/office/drawing/2014/main" id="{D16E11FB-EE35-2140-B6B1-8BA74CDF3465}"/>
              </a:ext>
            </a:extLst>
          </p:cNvPr>
          <p:cNvSpPr txBox="1">
            <a:spLocks noChangeArrowheads="1"/>
          </p:cNvSpPr>
          <p:nvPr/>
        </p:nvSpPr>
        <p:spPr bwMode="auto">
          <a:xfrm>
            <a:off x="9523121" y="5409800"/>
            <a:ext cx="11969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36" name="Text Box 53">
            <a:extLst>
              <a:ext uri="{FF2B5EF4-FFF2-40B4-BE49-F238E27FC236}">
                <a16:creationId xmlns:a16="http://schemas.microsoft.com/office/drawing/2014/main" id="{7C3E4221-F85D-7A47-8A21-C9CAD5DD38EB}"/>
              </a:ext>
            </a:extLst>
          </p:cNvPr>
          <p:cNvSpPr txBox="1">
            <a:spLocks noChangeArrowheads="1"/>
          </p:cNvSpPr>
          <p:nvPr/>
        </p:nvSpPr>
        <p:spPr bwMode="auto">
          <a:xfrm>
            <a:off x="7008521" y="2644375"/>
            <a:ext cx="10223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237" name="Text Box 54">
            <a:extLst>
              <a:ext uri="{FF2B5EF4-FFF2-40B4-BE49-F238E27FC236}">
                <a16:creationId xmlns:a16="http://schemas.microsoft.com/office/drawing/2014/main" id="{5EBBB81F-0421-D749-BA75-69B429681049}"/>
              </a:ext>
            </a:extLst>
          </p:cNvPr>
          <p:cNvSpPr txBox="1">
            <a:spLocks noChangeArrowheads="1"/>
          </p:cNvSpPr>
          <p:nvPr/>
        </p:nvSpPr>
        <p:spPr bwMode="auto">
          <a:xfrm>
            <a:off x="6852946" y="5016100"/>
            <a:ext cx="1174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38" name="Text Box 55">
            <a:extLst>
              <a:ext uri="{FF2B5EF4-FFF2-40B4-BE49-F238E27FC236}">
                <a16:creationId xmlns:a16="http://schemas.microsoft.com/office/drawing/2014/main" id="{D284D67E-01F5-D942-9024-5147EB6ECBF7}"/>
              </a:ext>
            </a:extLst>
          </p:cNvPr>
          <p:cNvSpPr txBox="1">
            <a:spLocks noChangeArrowheads="1"/>
          </p:cNvSpPr>
          <p:nvPr/>
        </p:nvSpPr>
        <p:spPr bwMode="auto">
          <a:xfrm>
            <a:off x="6852946" y="2863450"/>
            <a:ext cx="1174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239" name="Text Box 56">
            <a:extLst>
              <a:ext uri="{FF2B5EF4-FFF2-40B4-BE49-F238E27FC236}">
                <a16:creationId xmlns:a16="http://schemas.microsoft.com/office/drawing/2014/main" id="{A96E3C21-E923-6641-9449-C311D50094E5}"/>
              </a:ext>
            </a:extLst>
          </p:cNvPr>
          <p:cNvSpPr txBox="1">
            <a:spLocks noChangeArrowheads="1"/>
          </p:cNvSpPr>
          <p:nvPr/>
        </p:nvSpPr>
        <p:spPr bwMode="auto">
          <a:xfrm>
            <a:off x="6997409" y="4776387"/>
            <a:ext cx="1022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ack1</a:t>
            </a:r>
          </a:p>
        </p:txBody>
      </p:sp>
      <p:sp>
        <p:nvSpPr>
          <p:cNvPr id="240" name="Text Box 57">
            <a:extLst>
              <a:ext uri="{FF2B5EF4-FFF2-40B4-BE49-F238E27FC236}">
                <a16:creationId xmlns:a16="http://schemas.microsoft.com/office/drawing/2014/main" id="{B3857487-8C16-8749-B6F0-A61DA7842D1C}"/>
              </a:ext>
            </a:extLst>
          </p:cNvPr>
          <p:cNvSpPr txBox="1">
            <a:spLocks noChangeArrowheads="1"/>
          </p:cNvSpPr>
          <p:nvPr/>
        </p:nvSpPr>
        <p:spPr bwMode="auto">
          <a:xfrm>
            <a:off x="6841834" y="1901425"/>
            <a:ext cx="1174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41" name="Text Box 58">
            <a:extLst>
              <a:ext uri="{FF2B5EF4-FFF2-40B4-BE49-F238E27FC236}">
                <a16:creationId xmlns:a16="http://schemas.microsoft.com/office/drawing/2014/main" id="{09BE22F1-E2C7-F840-9EDB-010AB9975B0E}"/>
              </a:ext>
            </a:extLst>
          </p:cNvPr>
          <p:cNvSpPr txBox="1">
            <a:spLocks noChangeArrowheads="1"/>
          </p:cNvSpPr>
          <p:nvPr/>
        </p:nvSpPr>
        <p:spPr bwMode="auto">
          <a:xfrm>
            <a:off x="9518359" y="2184000"/>
            <a:ext cx="10001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242" name="Group 59">
            <a:extLst>
              <a:ext uri="{FF2B5EF4-FFF2-40B4-BE49-F238E27FC236}">
                <a16:creationId xmlns:a16="http://schemas.microsoft.com/office/drawing/2014/main" id="{E96023CD-98EA-4D46-A675-AEE190E94DA3}"/>
              </a:ext>
            </a:extLst>
          </p:cNvPr>
          <p:cNvGrpSpPr>
            <a:grpSpLocks/>
          </p:cNvGrpSpPr>
          <p:nvPr/>
        </p:nvGrpSpPr>
        <p:grpSpPr bwMode="auto">
          <a:xfrm>
            <a:off x="8057859" y="1971275"/>
            <a:ext cx="1471612" cy="512762"/>
            <a:chOff x="850" y="1159"/>
            <a:chExt cx="927" cy="323"/>
          </a:xfrm>
        </p:grpSpPr>
        <p:sp>
          <p:nvSpPr>
            <p:cNvPr id="243" name="Line 60">
              <a:extLst>
                <a:ext uri="{FF2B5EF4-FFF2-40B4-BE49-F238E27FC236}">
                  <a16:creationId xmlns:a16="http://schemas.microsoft.com/office/drawing/2014/main" id="{3DC88CCC-5C5E-6A40-BBC7-416C5ED63E7A}"/>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44" name="Text Box 61">
              <a:extLst>
                <a:ext uri="{FF2B5EF4-FFF2-40B4-BE49-F238E27FC236}">
                  <a16:creationId xmlns:a16="http://schemas.microsoft.com/office/drawing/2014/main" id="{15663F65-17E3-8A4B-A7CB-12678A320623}"/>
                </a:ext>
              </a:extLst>
            </p:cNvPr>
            <p:cNvSpPr txBox="1">
              <a:spLocks noChangeArrowheads="1"/>
            </p:cNvSpPr>
            <p:nvPr/>
          </p:nvSpPr>
          <p:spPr bwMode="auto">
            <a:xfrm>
              <a:off x="1100" y="1159"/>
              <a:ext cx="35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45" name="Group 62">
            <a:extLst>
              <a:ext uri="{FF2B5EF4-FFF2-40B4-BE49-F238E27FC236}">
                <a16:creationId xmlns:a16="http://schemas.microsoft.com/office/drawing/2014/main" id="{A3E86C2E-1598-F746-90BA-375EC32E7F63}"/>
              </a:ext>
            </a:extLst>
          </p:cNvPr>
          <p:cNvGrpSpPr>
            <a:grpSpLocks/>
          </p:cNvGrpSpPr>
          <p:nvPr/>
        </p:nvGrpSpPr>
        <p:grpSpPr bwMode="auto">
          <a:xfrm>
            <a:off x="8051509" y="4985937"/>
            <a:ext cx="1471612" cy="487363"/>
            <a:chOff x="846" y="2253"/>
            <a:chExt cx="927" cy="307"/>
          </a:xfrm>
        </p:grpSpPr>
        <p:sp>
          <p:nvSpPr>
            <p:cNvPr id="246" name="Line 63">
              <a:extLst>
                <a:ext uri="{FF2B5EF4-FFF2-40B4-BE49-F238E27FC236}">
                  <a16:creationId xmlns:a16="http://schemas.microsoft.com/office/drawing/2014/main" id="{0290E24F-CA8A-7D41-AD89-945F9061C269}"/>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47" name="Text Box 64">
              <a:extLst>
                <a:ext uri="{FF2B5EF4-FFF2-40B4-BE49-F238E27FC236}">
                  <a16:creationId xmlns:a16="http://schemas.microsoft.com/office/drawing/2014/main" id="{95787234-AC16-C64F-BAAF-6116E3A1CE69}"/>
                </a:ext>
              </a:extLst>
            </p:cNvPr>
            <p:cNvSpPr txBox="1">
              <a:spLocks noChangeArrowheads="1"/>
            </p:cNvSpPr>
            <p:nvPr/>
          </p:nvSpPr>
          <p:spPr bwMode="auto">
            <a:xfrm>
              <a:off x="1097" y="2253"/>
              <a:ext cx="35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48" name="Group 68">
            <a:extLst>
              <a:ext uri="{FF2B5EF4-FFF2-40B4-BE49-F238E27FC236}">
                <a16:creationId xmlns:a16="http://schemas.microsoft.com/office/drawing/2014/main" id="{8F7C7CC8-14B9-8842-9B0D-6DB644B899AA}"/>
              </a:ext>
            </a:extLst>
          </p:cNvPr>
          <p:cNvGrpSpPr>
            <a:grpSpLocks/>
          </p:cNvGrpSpPr>
          <p:nvPr/>
        </p:nvGrpSpPr>
        <p:grpSpPr bwMode="auto">
          <a:xfrm>
            <a:off x="8051509" y="4589062"/>
            <a:ext cx="1471612" cy="471488"/>
            <a:chOff x="846" y="2003"/>
            <a:chExt cx="927" cy="297"/>
          </a:xfrm>
        </p:grpSpPr>
        <p:sp>
          <p:nvSpPr>
            <p:cNvPr id="249" name="Line 69">
              <a:extLst>
                <a:ext uri="{FF2B5EF4-FFF2-40B4-BE49-F238E27FC236}">
                  <a16:creationId xmlns:a16="http://schemas.microsoft.com/office/drawing/2014/main" id="{DC51DCB8-7F03-FF43-8481-0BB950FB4328}"/>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0" name="Text Box 70">
              <a:extLst>
                <a:ext uri="{FF2B5EF4-FFF2-40B4-BE49-F238E27FC236}">
                  <a16:creationId xmlns:a16="http://schemas.microsoft.com/office/drawing/2014/main" id="{2CACB117-AF7D-BF48-9824-6A98B36986C8}"/>
                </a:ext>
              </a:extLst>
            </p:cNvPr>
            <p:cNvSpPr txBox="1">
              <a:spLocks noChangeArrowheads="1"/>
            </p:cNvSpPr>
            <p:nvPr/>
          </p:nvSpPr>
          <p:spPr bwMode="auto">
            <a:xfrm>
              <a:off x="1092" y="2003"/>
              <a:ext cx="3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ack1</a:t>
              </a:r>
            </a:p>
          </p:txBody>
        </p:sp>
      </p:grpSp>
      <p:grpSp>
        <p:nvGrpSpPr>
          <p:cNvPr id="251" name="Group 71">
            <a:extLst>
              <a:ext uri="{FF2B5EF4-FFF2-40B4-BE49-F238E27FC236}">
                <a16:creationId xmlns:a16="http://schemas.microsoft.com/office/drawing/2014/main" id="{F9559054-8E07-D140-B2BF-83D78FFEDE1F}"/>
              </a:ext>
            </a:extLst>
          </p:cNvPr>
          <p:cNvGrpSpPr>
            <a:grpSpLocks/>
          </p:cNvGrpSpPr>
          <p:nvPr/>
        </p:nvGrpSpPr>
        <p:grpSpPr bwMode="auto">
          <a:xfrm>
            <a:off x="8043571" y="2471337"/>
            <a:ext cx="1471613" cy="455613"/>
            <a:chOff x="841" y="1474"/>
            <a:chExt cx="927" cy="287"/>
          </a:xfrm>
        </p:grpSpPr>
        <p:sp>
          <p:nvSpPr>
            <p:cNvPr id="252" name="Line 72">
              <a:extLst>
                <a:ext uri="{FF2B5EF4-FFF2-40B4-BE49-F238E27FC236}">
                  <a16:creationId xmlns:a16="http://schemas.microsoft.com/office/drawing/2014/main" id="{EC1868E2-1895-8348-966C-93D06CFC83C8}"/>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3" name="Text Box 73">
              <a:extLst>
                <a:ext uri="{FF2B5EF4-FFF2-40B4-BE49-F238E27FC236}">
                  <a16:creationId xmlns:a16="http://schemas.microsoft.com/office/drawing/2014/main" id="{DF711AA0-D78D-444E-9703-4A59DF126C5B}"/>
                </a:ext>
              </a:extLst>
            </p:cNvPr>
            <p:cNvSpPr txBox="1">
              <a:spLocks noChangeArrowheads="1"/>
            </p:cNvSpPr>
            <p:nvPr/>
          </p:nvSpPr>
          <p:spPr bwMode="auto">
            <a:xfrm>
              <a:off x="1089" y="1474"/>
              <a:ext cx="3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grpSp>
        <p:nvGrpSpPr>
          <p:cNvPr id="254" name="Group 74">
            <a:extLst>
              <a:ext uri="{FF2B5EF4-FFF2-40B4-BE49-F238E27FC236}">
                <a16:creationId xmlns:a16="http://schemas.microsoft.com/office/drawing/2014/main" id="{07374028-39C8-2B49-A708-435D85A50ED2}"/>
              </a:ext>
            </a:extLst>
          </p:cNvPr>
          <p:cNvGrpSpPr>
            <a:grpSpLocks/>
          </p:cNvGrpSpPr>
          <p:nvPr/>
        </p:nvGrpSpPr>
        <p:grpSpPr bwMode="auto">
          <a:xfrm>
            <a:off x="8037221" y="5436787"/>
            <a:ext cx="1471613" cy="466725"/>
            <a:chOff x="837" y="2537"/>
            <a:chExt cx="927" cy="294"/>
          </a:xfrm>
        </p:grpSpPr>
        <p:sp>
          <p:nvSpPr>
            <p:cNvPr id="255" name="Line 75">
              <a:extLst>
                <a:ext uri="{FF2B5EF4-FFF2-40B4-BE49-F238E27FC236}">
                  <a16:creationId xmlns:a16="http://schemas.microsoft.com/office/drawing/2014/main" id="{1B77C38B-89D8-4841-83E6-E0FE3FC2BA37}"/>
                </a:ext>
              </a:extLst>
            </p:cNvPr>
            <p:cNvSpPr>
              <a:spLocks noChangeShapeType="1"/>
            </p:cNvSpPr>
            <p:nvPr/>
          </p:nvSpPr>
          <p:spPr bwMode="auto">
            <a:xfrm flipH="1">
              <a:off x="837" y="2606"/>
              <a:ext cx="927" cy="225"/>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6" name="Text Box 76">
              <a:extLst>
                <a:ext uri="{FF2B5EF4-FFF2-40B4-BE49-F238E27FC236}">
                  <a16:creationId xmlns:a16="http://schemas.microsoft.com/office/drawing/2014/main" id="{5D036972-8C50-0C4C-9765-18BFA21A4E63}"/>
                </a:ext>
              </a:extLst>
            </p:cNvPr>
            <p:cNvSpPr txBox="1">
              <a:spLocks noChangeArrowheads="1"/>
            </p:cNvSpPr>
            <p:nvPr/>
          </p:nvSpPr>
          <p:spPr bwMode="auto">
            <a:xfrm>
              <a:off x="1091" y="2537"/>
              <a:ext cx="37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8000"/>
                  </a:solidFill>
                  <a:effectLst/>
                  <a:uLnTx/>
                  <a:uFillTx/>
                  <a:latin typeface="Tahoma" charset="0"/>
                  <a:ea typeface="ＭＳ Ｐゴシック" charset="0"/>
                  <a:cs typeface="+mn-cs"/>
                </a:rPr>
                <a:t>ack0</a:t>
              </a:r>
            </a:p>
          </p:txBody>
        </p:sp>
      </p:grpSp>
      <p:sp>
        <p:nvSpPr>
          <p:cNvPr id="257" name="Text Box 78">
            <a:extLst>
              <a:ext uri="{FF2B5EF4-FFF2-40B4-BE49-F238E27FC236}">
                <a16:creationId xmlns:a16="http://schemas.microsoft.com/office/drawing/2014/main" id="{369CE47E-1D71-7744-95BB-CAB6F57A655D}"/>
              </a:ext>
            </a:extLst>
          </p:cNvPr>
          <p:cNvSpPr txBox="1">
            <a:spLocks noChangeArrowheads="1"/>
          </p:cNvSpPr>
          <p:nvPr/>
        </p:nvSpPr>
        <p:spPr bwMode="auto">
          <a:xfrm>
            <a:off x="8130884" y="6207345"/>
            <a:ext cx="16716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(b) packet loss</a:t>
            </a:r>
          </a:p>
        </p:txBody>
      </p:sp>
      <p:grpSp>
        <p:nvGrpSpPr>
          <p:cNvPr id="258" name="Group 81">
            <a:extLst>
              <a:ext uri="{FF2B5EF4-FFF2-40B4-BE49-F238E27FC236}">
                <a16:creationId xmlns:a16="http://schemas.microsoft.com/office/drawing/2014/main" id="{58D1FC7F-D1DB-9742-BCDA-95EAEA7F7541}"/>
              </a:ext>
            </a:extLst>
          </p:cNvPr>
          <p:cNvGrpSpPr>
            <a:grpSpLocks/>
          </p:cNvGrpSpPr>
          <p:nvPr/>
        </p:nvGrpSpPr>
        <p:grpSpPr bwMode="auto">
          <a:xfrm>
            <a:off x="8065796" y="2845987"/>
            <a:ext cx="1157288" cy="738188"/>
            <a:chOff x="3726" y="1687"/>
            <a:chExt cx="729" cy="465"/>
          </a:xfrm>
        </p:grpSpPr>
        <p:sp>
          <p:nvSpPr>
            <p:cNvPr id="259" name="Line 66">
              <a:extLst>
                <a:ext uri="{FF2B5EF4-FFF2-40B4-BE49-F238E27FC236}">
                  <a16:creationId xmlns:a16="http://schemas.microsoft.com/office/drawing/2014/main" id="{8586B367-BD51-F743-AED9-6217A75B9EB8}"/>
                </a:ext>
              </a:extLst>
            </p:cNvPr>
            <p:cNvSpPr>
              <a:spLocks noChangeShapeType="1"/>
            </p:cNvSpPr>
            <p:nvPr/>
          </p:nvSpPr>
          <p:spPr bwMode="auto">
            <a:xfrm>
              <a:off x="3726" y="1780"/>
              <a:ext cx="548" cy="148"/>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0" name="Text Box 67">
              <a:extLst>
                <a:ext uri="{FF2B5EF4-FFF2-40B4-BE49-F238E27FC236}">
                  <a16:creationId xmlns:a16="http://schemas.microsoft.com/office/drawing/2014/main" id="{45395DCC-EA5A-E34D-854F-760FBAD59874}"/>
                </a:ext>
              </a:extLst>
            </p:cNvPr>
            <p:cNvSpPr txBox="1">
              <a:spLocks noChangeArrowheads="1"/>
            </p:cNvSpPr>
            <p:nvPr/>
          </p:nvSpPr>
          <p:spPr bwMode="auto">
            <a:xfrm>
              <a:off x="3965" y="1687"/>
              <a:ext cx="35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99"/>
                  </a:solidFill>
                  <a:effectLst/>
                  <a:uLnTx/>
                  <a:uFillTx/>
                  <a:latin typeface="Arial" charset="0"/>
                  <a:ea typeface="ＭＳ Ｐゴシック" charset="0"/>
                  <a:cs typeface="+mn-cs"/>
                </a:rPr>
                <a:t>pkt1</a:t>
              </a:r>
            </a:p>
          </p:txBody>
        </p:sp>
        <p:sp>
          <p:nvSpPr>
            <p:cNvPr id="261" name="Text Box 79">
              <a:extLst>
                <a:ext uri="{FF2B5EF4-FFF2-40B4-BE49-F238E27FC236}">
                  <a16:creationId xmlns:a16="http://schemas.microsoft.com/office/drawing/2014/main" id="{28259E79-639E-E24B-A02E-4313B3CAB50B}"/>
                </a:ext>
              </a:extLst>
            </p:cNvPr>
            <p:cNvSpPr txBox="1">
              <a:spLocks noChangeArrowheads="1"/>
            </p:cNvSpPr>
            <p:nvPr/>
          </p:nvSpPr>
          <p:spPr bwMode="auto">
            <a:xfrm>
              <a:off x="4185" y="1808"/>
              <a:ext cx="21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262" name="Text Box 80">
              <a:extLst>
                <a:ext uri="{FF2B5EF4-FFF2-40B4-BE49-F238E27FC236}">
                  <a16:creationId xmlns:a16="http://schemas.microsoft.com/office/drawing/2014/main" id="{8928A415-686E-1940-B399-6DD126A266C2}"/>
                </a:ext>
              </a:extLst>
            </p:cNvPr>
            <p:cNvSpPr txBox="1">
              <a:spLocks noChangeArrowheads="1"/>
            </p:cNvSpPr>
            <p:nvPr/>
          </p:nvSpPr>
          <p:spPr bwMode="auto">
            <a:xfrm>
              <a:off x="4126" y="1940"/>
              <a:ext cx="329"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grpSp>
      <p:grpSp>
        <p:nvGrpSpPr>
          <p:cNvPr id="263" name="Group 86">
            <a:extLst>
              <a:ext uri="{FF2B5EF4-FFF2-40B4-BE49-F238E27FC236}">
                <a16:creationId xmlns:a16="http://schemas.microsoft.com/office/drawing/2014/main" id="{0751228C-C56A-4145-9744-AA4B5D7B422B}"/>
              </a:ext>
            </a:extLst>
          </p:cNvPr>
          <p:cNvGrpSpPr>
            <a:grpSpLocks/>
          </p:cNvGrpSpPr>
          <p:nvPr/>
        </p:nvGrpSpPr>
        <p:grpSpPr bwMode="auto">
          <a:xfrm>
            <a:off x="7946734" y="3149200"/>
            <a:ext cx="122237" cy="1033462"/>
            <a:chOff x="3651" y="1878"/>
            <a:chExt cx="78" cy="963"/>
          </a:xfrm>
        </p:grpSpPr>
        <p:sp>
          <p:nvSpPr>
            <p:cNvPr id="264" name="Line 82">
              <a:extLst>
                <a:ext uri="{FF2B5EF4-FFF2-40B4-BE49-F238E27FC236}">
                  <a16:creationId xmlns:a16="http://schemas.microsoft.com/office/drawing/2014/main" id="{3C08A3AA-5F97-BA41-9BF4-A9FAFC6B700B}"/>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5" name="Line 84">
              <a:extLst>
                <a:ext uri="{FF2B5EF4-FFF2-40B4-BE49-F238E27FC236}">
                  <a16:creationId xmlns:a16="http://schemas.microsoft.com/office/drawing/2014/main" id="{4B808BC0-C4AA-8A47-AD7A-9C138A93A79F}"/>
                </a:ext>
              </a:extLst>
            </p:cNvPr>
            <p:cNvSpPr>
              <a:spLocks noChangeShapeType="1"/>
            </p:cNvSpPr>
            <p:nvPr/>
          </p:nvSpPr>
          <p:spPr bwMode="auto">
            <a:xfrm flipH="1">
              <a:off x="3651" y="1878"/>
              <a:ext cx="75" cy="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6" name="Line 85">
              <a:extLst>
                <a:ext uri="{FF2B5EF4-FFF2-40B4-BE49-F238E27FC236}">
                  <a16:creationId xmlns:a16="http://schemas.microsoft.com/office/drawing/2014/main" id="{2D5E6195-4AC0-E644-96BD-40B80CE7C01E}"/>
                </a:ext>
              </a:extLst>
            </p:cNvPr>
            <p:cNvSpPr>
              <a:spLocks noChangeShapeType="1"/>
            </p:cNvSpPr>
            <p:nvPr/>
          </p:nvSpPr>
          <p:spPr bwMode="auto">
            <a:xfrm flipH="1">
              <a:off x="3651" y="2841"/>
              <a:ext cx="75" cy="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67" name="Group 88">
            <a:extLst>
              <a:ext uri="{FF2B5EF4-FFF2-40B4-BE49-F238E27FC236}">
                <a16:creationId xmlns:a16="http://schemas.microsoft.com/office/drawing/2014/main" id="{932E32A0-5C3E-3046-BAAA-21A55DF9DD28}"/>
              </a:ext>
            </a:extLst>
          </p:cNvPr>
          <p:cNvGrpSpPr>
            <a:grpSpLocks/>
          </p:cNvGrpSpPr>
          <p:nvPr/>
        </p:nvGrpSpPr>
        <p:grpSpPr bwMode="auto">
          <a:xfrm>
            <a:off x="8075321" y="4138212"/>
            <a:ext cx="1471613" cy="504825"/>
            <a:chOff x="855" y="1710"/>
            <a:chExt cx="927" cy="318"/>
          </a:xfrm>
        </p:grpSpPr>
        <p:sp>
          <p:nvSpPr>
            <p:cNvPr id="268" name="Line 89">
              <a:extLst>
                <a:ext uri="{FF2B5EF4-FFF2-40B4-BE49-F238E27FC236}">
                  <a16:creationId xmlns:a16="http://schemas.microsoft.com/office/drawing/2014/main" id="{B54BB22F-1388-EC44-AB1D-26D4513198E5}"/>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9" name="Text Box 90">
              <a:extLst>
                <a:ext uri="{FF2B5EF4-FFF2-40B4-BE49-F238E27FC236}">
                  <a16:creationId xmlns:a16="http://schemas.microsoft.com/office/drawing/2014/main" id="{0D178261-4D19-EB46-A4F7-AB511FAB3D3B}"/>
                </a:ext>
              </a:extLst>
            </p:cNvPr>
            <p:cNvSpPr txBox="1">
              <a:spLocks noChangeArrowheads="1"/>
            </p:cNvSpPr>
            <p:nvPr/>
          </p:nvSpPr>
          <p:spPr bwMode="auto">
            <a:xfrm>
              <a:off x="1094" y="1710"/>
              <a:ext cx="35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grpSp>
        <p:nvGrpSpPr>
          <p:cNvPr id="270" name="Group 92">
            <a:extLst>
              <a:ext uri="{FF2B5EF4-FFF2-40B4-BE49-F238E27FC236}">
                <a16:creationId xmlns:a16="http://schemas.microsoft.com/office/drawing/2014/main" id="{2F31B7A3-D271-8245-A7D0-64CC20F4CE34}"/>
              </a:ext>
            </a:extLst>
          </p:cNvPr>
          <p:cNvGrpSpPr>
            <a:grpSpLocks/>
          </p:cNvGrpSpPr>
          <p:nvPr/>
        </p:nvGrpSpPr>
        <p:grpSpPr bwMode="auto">
          <a:xfrm>
            <a:off x="6643396" y="3761975"/>
            <a:ext cx="1377950" cy="731837"/>
            <a:chOff x="2802" y="2348"/>
            <a:chExt cx="868" cy="461"/>
          </a:xfrm>
        </p:grpSpPr>
        <p:pic>
          <p:nvPicPr>
            <p:cNvPr id="271" name="Picture 87" descr="alarm_clock_ringing">
              <a:extLst>
                <a:ext uri="{FF2B5EF4-FFF2-40B4-BE49-F238E27FC236}">
                  <a16:creationId xmlns:a16="http://schemas.microsoft.com/office/drawing/2014/main" id="{DE9E1E05-3488-EE4B-92F6-451228ABA5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46" y="2348"/>
              <a:ext cx="27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 name="Text Box 91">
              <a:extLst>
                <a:ext uri="{FF2B5EF4-FFF2-40B4-BE49-F238E27FC236}">
                  <a16:creationId xmlns:a16="http://schemas.microsoft.com/office/drawing/2014/main" id="{1CAC9FAC-E321-AF48-8EE2-DEA4784FF7C2}"/>
                </a:ext>
              </a:extLst>
            </p:cNvPr>
            <p:cNvSpPr txBox="1">
              <a:spLocks noChangeArrowheads="1"/>
            </p:cNvSpPr>
            <p:nvPr/>
          </p:nvSpPr>
          <p:spPr bwMode="auto">
            <a:xfrm>
              <a:off x="2802" y="2491"/>
              <a:ext cx="868" cy="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dirty="0">
                  <a:ln>
                    <a:noFill/>
                  </a:ln>
                  <a:solidFill>
                    <a:srgbClr val="FF0000"/>
                  </a:solidFill>
                  <a:effectLst/>
                  <a:uLnTx/>
                  <a:uFillTx/>
                  <a:latin typeface="Tahoma" charset="0"/>
                  <a:ea typeface="ＭＳ Ｐゴシック" charset="0"/>
                  <a:cs typeface="+mn-cs"/>
                </a:rPr>
                <a:t>timeout</a:t>
              </a:r>
            </a:p>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resend pkt1</a:t>
              </a:r>
            </a:p>
          </p:txBody>
        </p:sp>
      </p:grpSp>
      <p:sp>
        <p:nvSpPr>
          <p:cNvPr id="79" name="Slide Number Placeholder 2">
            <a:extLst>
              <a:ext uri="{FF2B5EF4-FFF2-40B4-BE49-F238E27FC236}">
                <a16:creationId xmlns:a16="http://schemas.microsoft.com/office/drawing/2014/main" id="{F263271F-70B3-0945-8ECC-7ADB54458383}"/>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51</a:t>
            </a:fld>
            <a:endParaRPr lang="en-US" dirty="0"/>
          </a:p>
        </p:txBody>
      </p:sp>
    </p:spTree>
    <p:extLst>
      <p:ext uri="{BB962C8B-B14F-4D97-AF65-F5344CB8AC3E}">
        <p14:creationId xmlns:p14="http://schemas.microsoft.com/office/powerpoint/2010/main" val="260942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wipe(left)">
                                      <p:cBhvr>
                                        <p:cTn id="7" dur="500"/>
                                        <p:tgtEl>
                                          <p:spTgt spid="24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1">
                                            <p:txEl>
                                              <p:pRg st="0" end="0"/>
                                            </p:txEl>
                                          </p:spTgt>
                                        </p:tgtEl>
                                        <p:attrNameLst>
                                          <p:attrName>style.visibility</p:attrName>
                                        </p:attrNameLst>
                                      </p:cBhvr>
                                      <p:to>
                                        <p:strVal val="visible"/>
                                      </p:to>
                                    </p:set>
                                    <p:animEffect transition="in" filter="dissolve">
                                      <p:cBhvr>
                                        <p:cTn id="11" dur="500"/>
                                        <p:tgtEl>
                                          <p:spTgt spid="241">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33"/>
                                        </p:tgtEl>
                                        <p:attrNameLst>
                                          <p:attrName>style.visibility</p:attrName>
                                        </p:attrNameLst>
                                      </p:cBhvr>
                                      <p:to>
                                        <p:strVal val="visible"/>
                                      </p:to>
                                    </p:set>
                                    <p:animEffect transition="in" filter="dissolve">
                                      <p:cBhvr>
                                        <p:cTn id="15" dur="500"/>
                                        <p:tgtEl>
                                          <p:spTgt spid="233"/>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51"/>
                                        </p:tgtEl>
                                        <p:attrNameLst>
                                          <p:attrName>style.visibility</p:attrName>
                                        </p:attrNameLst>
                                      </p:cBhvr>
                                      <p:to>
                                        <p:strVal val="visible"/>
                                      </p:to>
                                    </p:set>
                                    <p:animEffect transition="in" filter="wipe(right)">
                                      <p:cBhvr>
                                        <p:cTn id="19" dur="500"/>
                                        <p:tgtEl>
                                          <p:spTgt spid="251"/>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36"/>
                                        </p:tgtEl>
                                        <p:attrNameLst>
                                          <p:attrName>style.visibility</p:attrName>
                                        </p:attrNameLst>
                                      </p:cBhvr>
                                      <p:to>
                                        <p:strVal val="visible"/>
                                      </p:to>
                                    </p:set>
                                    <p:animEffect transition="in" filter="dissolve">
                                      <p:cBhvr>
                                        <p:cTn id="23" dur="500"/>
                                        <p:tgtEl>
                                          <p:spTgt spid="236"/>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38"/>
                                        </p:tgtEl>
                                        <p:attrNameLst>
                                          <p:attrName>style.visibility</p:attrName>
                                        </p:attrNameLst>
                                      </p:cBhvr>
                                      <p:to>
                                        <p:strVal val="visible"/>
                                      </p:to>
                                    </p:set>
                                    <p:animEffect transition="in" filter="dissolve">
                                      <p:cBhvr>
                                        <p:cTn id="27" dur="500"/>
                                        <p:tgtEl>
                                          <p:spTgt spid="23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58"/>
                                        </p:tgtEl>
                                        <p:attrNameLst>
                                          <p:attrName>style.visibility</p:attrName>
                                        </p:attrNameLst>
                                      </p:cBhvr>
                                      <p:to>
                                        <p:strVal val="visible"/>
                                      </p:to>
                                    </p:set>
                                    <p:animEffect transition="in" filter="wipe(left)">
                                      <p:cBhvr>
                                        <p:cTn id="31" dur="500"/>
                                        <p:tgtEl>
                                          <p:spTgt spid="25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63"/>
                                        </p:tgtEl>
                                        <p:attrNameLst>
                                          <p:attrName>style.visibility</p:attrName>
                                        </p:attrNameLst>
                                      </p:cBhvr>
                                      <p:to>
                                        <p:strVal val="visible"/>
                                      </p:to>
                                    </p:set>
                                    <p:animEffect transition="in" filter="wipe(up)">
                                      <p:cBhvr>
                                        <p:cTn id="36" dur="1000"/>
                                        <p:tgtEl>
                                          <p:spTgt spid="263"/>
                                        </p:tgtEl>
                                      </p:cBhvr>
                                    </p:animEffect>
                                  </p:childTnLst>
                                </p:cTn>
                              </p:par>
                            </p:childTnLst>
                          </p:cTn>
                        </p:par>
                        <p:par>
                          <p:cTn id="37" fill="hold">
                            <p:stCondLst>
                              <p:cond delay="1000"/>
                            </p:stCondLst>
                            <p:childTnLst>
                              <p:par>
                                <p:cTn id="38" presetID="9" presetClass="entr" presetSubtype="0" fill="hold" nodeType="afterEffect">
                                  <p:stCondLst>
                                    <p:cond delay="0"/>
                                  </p:stCondLst>
                                  <p:childTnLst>
                                    <p:set>
                                      <p:cBhvr>
                                        <p:cTn id="39" dur="1" fill="hold">
                                          <p:stCondLst>
                                            <p:cond delay="0"/>
                                          </p:stCondLst>
                                        </p:cTn>
                                        <p:tgtEl>
                                          <p:spTgt spid="270"/>
                                        </p:tgtEl>
                                        <p:attrNameLst>
                                          <p:attrName>style.visibility</p:attrName>
                                        </p:attrNameLst>
                                      </p:cBhvr>
                                      <p:to>
                                        <p:strVal val="visible"/>
                                      </p:to>
                                    </p:set>
                                    <p:animEffect transition="in" filter="dissolve">
                                      <p:cBhvr>
                                        <p:cTn id="40" dur="500"/>
                                        <p:tgtEl>
                                          <p:spTgt spid="2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67"/>
                                        </p:tgtEl>
                                        <p:attrNameLst>
                                          <p:attrName>style.visibility</p:attrName>
                                        </p:attrNameLst>
                                      </p:cBhvr>
                                      <p:to>
                                        <p:strVal val="visible"/>
                                      </p:to>
                                    </p:set>
                                    <p:animEffect transition="in" filter="wipe(left)">
                                      <p:cBhvr>
                                        <p:cTn id="45" dur="500"/>
                                        <p:tgtEl>
                                          <p:spTgt spid="267"/>
                                        </p:tgtEl>
                                      </p:cBhvr>
                                    </p:animEffect>
                                  </p:childTnLst>
                                </p:cTn>
                              </p:par>
                            </p:childTnLst>
                          </p:cTn>
                        </p:par>
                        <p:par>
                          <p:cTn id="46" fill="hold">
                            <p:stCondLst>
                              <p:cond delay="500"/>
                            </p:stCondLst>
                            <p:childTnLst>
                              <p:par>
                                <p:cTn id="47" presetID="9" presetClass="entr" presetSubtype="0" fill="hold" nodeType="afterEffect">
                                  <p:stCondLst>
                                    <p:cond delay="0"/>
                                  </p:stCondLst>
                                  <p:childTnLst>
                                    <p:set>
                                      <p:cBhvr>
                                        <p:cTn id="48" dur="1" fill="hold">
                                          <p:stCondLst>
                                            <p:cond delay="0"/>
                                          </p:stCondLst>
                                        </p:cTn>
                                        <p:tgtEl>
                                          <p:spTgt spid="231">
                                            <p:txEl>
                                              <p:pRg st="0" end="0"/>
                                            </p:txEl>
                                          </p:spTgt>
                                        </p:tgtEl>
                                        <p:attrNameLst>
                                          <p:attrName>style.visibility</p:attrName>
                                        </p:attrNameLst>
                                      </p:cBhvr>
                                      <p:to>
                                        <p:strVal val="visible"/>
                                      </p:to>
                                    </p:set>
                                    <p:animEffect transition="in" filter="dissolve">
                                      <p:cBhvr>
                                        <p:cTn id="49" dur="500"/>
                                        <p:tgtEl>
                                          <p:spTgt spid="231">
                                            <p:txEl>
                                              <p:pRg st="0" end="0"/>
                                            </p:txEl>
                                          </p:spTgt>
                                        </p:tgtEl>
                                      </p:cBhvr>
                                    </p:animEffect>
                                  </p:childTnLst>
                                </p:cTn>
                              </p:par>
                            </p:childTnLst>
                          </p:cTn>
                        </p:par>
                        <p:par>
                          <p:cTn id="50" fill="hold">
                            <p:stCondLst>
                              <p:cond delay="1000"/>
                            </p:stCondLst>
                            <p:childTnLst>
                              <p:par>
                                <p:cTn id="51" presetID="9" presetClass="entr" presetSubtype="0" fill="hold" grpId="0" nodeType="afterEffect">
                                  <p:stCondLst>
                                    <p:cond delay="0"/>
                                  </p:stCondLst>
                                  <p:childTnLst>
                                    <p:set>
                                      <p:cBhvr>
                                        <p:cTn id="52" dur="1" fill="hold">
                                          <p:stCondLst>
                                            <p:cond delay="0"/>
                                          </p:stCondLst>
                                        </p:cTn>
                                        <p:tgtEl>
                                          <p:spTgt spid="234"/>
                                        </p:tgtEl>
                                        <p:attrNameLst>
                                          <p:attrName>style.visibility</p:attrName>
                                        </p:attrNameLst>
                                      </p:cBhvr>
                                      <p:to>
                                        <p:strVal val="visible"/>
                                      </p:to>
                                    </p:set>
                                    <p:animEffect transition="in" filter="dissolve">
                                      <p:cBhvr>
                                        <p:cTn id="53" dur="500"/>
                                        <p:tgtEl>
                                          <p:spTgt spid="234"/>
                                        </p:tgtEl>
                                      </p:cBhvr>
                                    </p:animEffect>
                                  </p:childTnLst>
                                </p:cTn>
                              </p:par>
                            </p:childTnLst>
                          </p:cTn>
                        </p:par>
                        <p:par>
                          <p:cTn id="54" fill="hold">
                            <p:stCondLst>
                              <p:cond delay="1500"/>
                            </p:stCondLst>
                            <p:childTnLst>
                              <p:par>
                                <p:cTn id="55" presetID="22" presetClass="entr" presetSubtype="2" fill="hold" nodeType="afterEffect">
                                  <p:stCondLst>
                                    <p:cond delay="0"/>
                                  </p:stCondLst>
                                  <p:childTnLst>
                                    <p:set>
                                      <p:cBhvr>
                                        <p:cTn id="56" dur="1" fill="hold">
                                          <p:stCondLst>
                                            <p:cond delay="0"/>
                                          </p:stCondLst>
                                        </p:cTn>
                                        <p:tgtEl>
                                          <p:spTgt spid="248"/>
                                        </p:tgtEl>
                                        <p:attrNameLst>
                                          <p:attrName>style.visibility</p:attrName>
                                        </p:attrNameLst>
                                      </p:cBhvr>
                                      <p:to>
                                        <p:strVal val="visible"/>
                                      </p:to>
                                    </p:set>
                                    <p:animEffect transition="in" filter="wipe(right)">
                                      <p:cBhvr>
                                        <p:cTn id="57" dur="500"/>
                                        <p:tgtEl>
                                          <p:spTgt spid="248"/>
                                        </p:tgtEl>
                                      </p:cBhvr>
                                    </p:animEffect>
                                  </p:childTnLst>
                                </p:cTn>
                              </p:par>
                            </p:childTnLst>
                          </p:cTn>
                        </p:par>
                        <p:par>
                          <p:cTn id="58" fill="hold">
                            <p:stCondLst>
                              <p:cond delay="2000"/>
                            </p:stCondLst>
                            <p:childTnLst>
                              <p:par>
                                <p:cTn id="59" presetID="9" presetClass="entr" presetSubtype="0" fill="hold" grpId="0" nodeType="afterEffect">
                                  <p:stCondLst>
                                    <p:cond delay="0"/>
                                  </p:stCondLst>
                                  <p:childTnLst>
                                    <p:set>
                                      <p:cBhvr>
                                        <p:cTn id="60" dur="1" fill="hold">
                                          <p:stCondLst>
                                            <p:cond delay="0"/>
                                          </p:stCondLst>
                                        </p:cTn>
                                        <p:tgtEl>
                                          <p:spTgt spid="239"/>
                                        </p:tgtEl>
                                        <p:attrNameLst>
                                          <p:attrName>style.visibility</p:attrName>
                                        </p:attrNameLst>
                                      </p:cBhvr>
                                      <p:to>
                                        <p:strVal val="visible"/>
                                      </p:to>
                                    </p:set>
                                    <p:animEffect transition="in" filter="dissolve">
                                      <p:cBhvr>
                                        <p:cTn id="61" dur="500"/>
                                        <p:tgtEl>
                                          <p:spTgt spid="239"/>
                                        </p:tgtEl>
                                      </p:cBhvr>
                                    </p:animEffect>
                                  </p:childTnLst>
                                </p:cTn>
                              </p:par>
                            </p:childTnLst>
                          </p:cTn>
                        </p:par>
                        <p:par>
                          <p:cTn id="62" fill="hold">
                            <p:stCondLst>
                              <p:cond delay="2500"/>
                            </p:stCondLst>
                            <p:childTnLst>
                              <p:par>
                                <p:cTn id="63" presetID="9" presetClass="entr" presetSubtype="0" fill="hold" grpId="0" nodeType="afterEffect">
                                  <p:stCondLst>
                                    <p:cond delay="0"/>
                                  </p:stCondLst>
                                  <p:childTnLst>
                                    <p:set>
                                      <p:cBhvr>
                                        <p:cTn id="64" dur="1" fill="hold">
                                          <p:stCondLst>
                                            <p:cond delay="0"/>
                                          </p:stCondLst>
                                        </p:cTn>
                                        <p:tgtEl>
                                          <p:spTgt spid="237"/>
                                        </p:tgtEl>
                                        <p:attrNameLst>
                                          <p:attrName>style.visibility</p:attrName>
                                        </p:attrNameLst>
                                      </p:cBhvr>
                                      <p:to>
                                        <p:strVal val="visible"/>
                                      </p:to>
                                    </p:set>
                                    <p:animEffect transition="in" filter="dissolve">
                                      <p:cBhvr>
                                        <p:cTn id="65" dur="500"/>
                                        <p:tgtEl>
                                          <p:spTgt spid="237"/>
                                        </p:tgtEl>
                                      </p:cBhvr>
                                    </p:animEffect>
                                  </p:childTnLst>
                                </p:cTn>
                              </p:par>
                            </p:childTnLst>
                          </p:cTn>
                        </p:par>
                        <p:par>
                          <p:cTn id="66" fill="hold">
                            <p:stCondLst>
                              <p:cond delay="3000"/>
                            </p:stCondLst>
                            <p:childTnLst>
                              <p:par>
                                <p:cTn id="67" presetID="22" presetClass="entr" presetSubtype="8" fill="hold" nodeType="afterEffect">
                                  <p:stCondLst>
                                    <p:cond delay="0"/>
                                  </p:stCondLst>
                                  <p:childTnLst>
                                    <p:set>
                                      <p:cBhvr>
                                        <p:cTn id="68" dur="1" fill="hold">
                                          <p:stCondLst>
                                            <p:cond delay="0"/>
                                          </p:stCondLst>
                                        </p:cTn>
                                        <p:tgtEl>
                                          <p:spTgt spid="245"/>
                                        </p:tgtEl>
                                        <p:attrNameLst>
                                          <p:attrName>style.visibility</p:attrName>
                                        </p:attrNameLst>
                                      </p:cBhvr>
                                      <p:to>
                                        <p:strVal val="visible"/>
                                      </p:to>
                                    </p:set>
                                    <p:animEffect transition="in" filter="wipe(left)">
                                      <p:cBhvr>
                                        <p:cTn id="69" dur="500"/>
                                        <p:tgtEl>
                                          <p:spTgt spid="245"/>
                                        </p:tgtEl>
                                      </p:cBhvr>
                                    </p:animEffect>
                                  </p:childTnLst>
                                </p:cTn>
                              </p:par>
                            </p:childTnLst>
                          </p:cTn>
                        </p:par>
                        <p:par>
                          <p:cTn id="70" fill="hold">
                            <p:stCondLst>
                              <p:cond delay="3500"/>
                            </p:stCondLst>
                            <p:childTnLst>
                              <p:par>
                                <p:cTn id="71" presetID="9" presetClass="entr" presetSubtype="0" fill="hold" grpId="0" nodeType="afterEffect">
                                  <p:stCondLst>
                                    <p:cond delay="0"/>
                                  </p:stCondLst>
                                  <p:childTnLst>
                                    <p:set>
                                      <p:cBhvr>
                                        <p:cTn id="72" dur="1" fill="hold">
                                          <p:stCondLst>
                                            <p:cond delay="0"/>
                                          </p:stCondLst>
                                        </p:cTn>
                                        <p:tgtEl>
                                          <p:spTgt spid="232"/>
                                        </p:tgtEl>
                                        <p:attrNameLst>
                                          <p:attrName>style.visibility</p:attrName>
                                        </p:attrNameLst>
                                      </p:cBhvr>
                                      <p:to>
                                        <p:strVal val="visible"/>
                                      </p:to>
                                    </p:set>
                                    <p:animEffect transition="in" filter="dissolve">
                                      <p:cBhvr>
                                        <p:cTn id="73" dur="500"/>
                                        <p:tgtEl>
                                          <p:spTgt spid="232"/>
                                        </p:tgtEl>
                                      </p:cBhvr>
                                    </p:animEffect>
                                  </p:childTnLst>
                                </p:cTn>
                              </p:par>
                            </p:childTnLst>
                          </p:cTn>
                        </p:par>
                        <p:par>
                          <p:cTn id="74" fill="hold">
                            <p:stCondLst>
                              <p:cond delay="4000"/>
                            </p:stCondLst>
                            <p:childTnLst>
                              <p:par>
                                <p:cTn id="75" presetID="9" presetClass="entr" presetSubtype="0" fill="hold" nodeType="afterEffect">
                                  <p:stCondLst>
                                    <p:cond delay="0"/>
                                  </p:stCondLst>
                                  <p:childTnLst>
                                    <p:set>
                                      <p:cBhvr>
                                        <p:cTn id="76" dur="1" fill="hold">
                                          <p:stCondLst>
                                            <p:cond delay="0"/>
                                          </p:stCondLst>
                                        </p:cTn>
                                        <p:tgtEl>
                                          <p:spTgt spid="235">
                                            <p:txEl>
                                              <p:pRg st="0" end="0"/>
                                            </p:txEl>
                                          </p:spTgt>
                                        </p:tgtEl>
                                        <p:attrNameLst>
                                          <p:attrName>style.visibility</p:attrName>
                                        </p:attrNameLst>
                                      </p:cBhvr>
                                      <p:to>
                                        <p:strVal val="visible"/>
                                      </p:to>
                                    </p:set>
                                    <p:animEffect transition="in" filter="dissolve">
                                      <p:cBhvr>
                                        <p:cTn id="77" dur="500"/>
                                        <p:tgtEl>
                                          <p:spTgt spid="235">
                                            <p:txEl>
                                              <p:pRg st="0" end="0"/>
                                            </p:txEl>
                                          </p:spTgt>
                                        </p:tgtEl>
                                      </p:cBhvr>
                                    </p:animEffect>
                                  </p:childTnLst>
                                </p:cTn>
                              </p:par>
                            </p:childTnLst>
                          </p:cTn>
                        </p:par>
                        <p:par>
                          <p:cTn id="78" fill="hold">
                            <p:stCondLst>
                              <p:cond delay="4500"/>
                            </p:stCondLst>
                            <p:childTnLst>
                              <p:par>
                                <p:cTn id="79" presetID="22" presetClass="entr" presetSubtype="2" fill="hold" nodeType="afterEffect">
                                  <p:stCondLst>
                                    <p:cond delay="0"/>
                                  </p:stCondLst>
                                  <p:childTnLst>
                                    <p:set>
                                      <p:cBhvr>
                                        <p:cTn id="80" dur="1" fill="hold">
                                          <p:stCondLst>
                                            <p:cond delay="0"/>
                                          </p:stCondLst>
                                        </p:cTn>
                                        <p:tgtEl>
                                          <p:spTgt spid="254"/>
                                        </p:tgtEl>
                                        <p:attrNameLst>
                                          <p:attrName>style.visibility</p:attrName>
                                        </p:attrNameLst>
                                      </p:cBhvr>
                                      <p:to>
                                        <p:strVal val="visible"/>
                                      </p:to>
                                    </p:set>
                                    <p:animEffect transition="in" filter="wipe(right)">
                                      <p:cBhvr>
                                        <p:cTn id="81"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P spid="233" grpId="0"/>
      <p:bldP spid="234" grpId="0"/>
      <p:bldP spid="236" grpId="0"/>
      <p:bldP spid="237" grpId="0"/>
      <p:bldP spid="238" grpId="0"/>
      <p:bldP spid="23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in action</a:t>
            </a:r>
            <a:endParaRPr lang="en-US" sz="4400" dirty="0"/>
          </a:p>
        </p:txBody>
      </p:sp>
      <p:sp>
        <p:nvSpPr>
          <p:cNvPr id="195" name="Text Box 6">
            <a:extLst>
              <a:ext uri="{FF2B5EF4-FFF2-40B4-BE49-F238E27FC236}">
                <a16:creationId xmlns:a16="http://schemas.microsoft.com/office/drawing/2014/main" id="{5A635095-B168-6547-905F-EEE95C499F52}"/>
              </a:ext>
            </a:extLst>
          </p:cNvPr>
          <p:cNvSpPr txBox="1">
            <a:spLocks noChangeArrowheads="1"/>
          </p:cNvSpPr>
          <p:nvPr/>
        </p:nvSpPr>
        <p:spPr bwMode="auto">
          <a:xfrm>
            <a:off x="3808470" y="3116226"/>
            <a:ext cx="10001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196" name="Text Box 9">
            <a:extLst>
              <a:ext uri="{FF2B5EF4-FFF2-40B4-BE49-F238E27FC236}">
                <a16:creationId xmlns:a16="http://schemas.microsoft.com/office/drawing/2014/main" id="{1E7311AC-A147-DB41-AA1F-73BD95A39E2B}"/>
              </a:ext>
            </a:extLst>
          </p:cNvPr>
          <p:cNvSpPr txBox="1">
            <a:spLocks noChangeArrowheads="1"/>
          </p:cNvSpPr>
          <p:nvPr/>
        </p:nvSpPr>
        <p:spPr bwMode="auto">
          <a:xfrm>
            <a:off x="3808470" y="3341651"/>
            <a:ext cx="11969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273" name="Text Box 14">
            <a:extLst>
              <a:ext uri="{FF2B5EF4-FFF2-40B4-BE49-F238E27FC236}">
                <a16:creationId xmlns:a16="http://schemas.microsoft.com/office/drawing/2014/main" id="{409D0892-9C8F-2149-B834-184894F39DBD}"/>
              </a:ext>
            </a:extLst>
          </p:cNvPr>
          <p:cNvSpPr txBox="1">
            <a:spLocks noChangeArrowheads="1"/>
          </p:cNvSpPr>
          <p:nvPr/>
        </p:nvSpPr>
        <p:spPr bwMode="auto">
          <a:xfrm>
            <a:off x="3789420" y="4532276"/>
            <a:ext cx="15684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(detect duplicate)</a:t>
            </a:r>
          </a:p>
        </p:txBody>
      </p:sp>
      <p:grpSp>
        <p:nvGrpSpPr>
          <p:cNvPr id="274" name="Group 23">
            <a:extLst>
              <a:ext uri="{FF2B5EF4-FFF2-40B4-BE49-F238E27FC236}">
                <a16:creationId xmlns:a16="http://schemas.microsoft.com/office/drawing/2014/main" id="{8D20C6C0-28A0-C246-9D35-B42FDBBFDD8A}"/>
              </a:ext>
            </a:extLst>
          </p:cNvPr>
          <p:cNvGrpSpPr>
            <a:grpSpLocks/>
          </p:cNvGrpSpPr>
          <p:nvPr/>
        </p:nvGrpSpPr>
        <p:grpSpPr bwMode="auto">
          <a:xfrm>
            <a:off x="2340033" y="2889213"/>
            <a:ext cx="1471612" cy="504825"/>
            <a:chOff x="855" y="1710"/>
            <a:chExt cx="927" cy="318"/>
          </a:xfrm>
        </p:grpSpPr>
        <p:sp>
          <p:nvSpPr>
            <p:cNvPr id="275" name="Line 24">
              <a:extLst>
                <a:ext uri="{FF2B5EF4-FFF2-40B4-BE49-F238E27FC236}">
                  <a16:creationId xmlns:a16="http://schemas.microsoft.com/office/drawing/2014/main" id="{AB2C7FF5-194E-424E-A678-F27614F6E314}"/>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6" name="Text Box 25">
              <a:extLst>
                <a:ext uri="{FF2B5EF4-FFF2-40B4-BE49-F238E27FC236}">
                  <a16:creationId xmlns:a16="http://schemas.microsoft.com/office/drawing/2014/main" id="{91B56F05-73A0-CA48-A68C-D3D878B4CB0A}"/>
                </a:ext>
              </a:extLst>
            </p:cNvPr>
            <p:cNvSpPr txBox="1">
              <a:spLocks noChangeArrowheads="1"/>
            </p:cNvSpPr>
            <p:nvPr/>
          </p:nvSpPr>
          <p:spPr bwMode="auto">
            <a:xfrm>
              <a:off x="1094" y="1710"/>
              <a:ext cx="35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sp>
        <p:nvSpPr>
          <p:cNvPr id="277" name="Text Box 36">
            <a:extLst>
              <a:ext uri="{FF2B5EF4-FFF2-40B4-BE49-F238E27FC236}">
                <a16:creationId xmlns:a16="http://schemas.microsoft.com/office/drawing/2014/main" id="{A10D19C6-F703-1A41-91CC-A3820207AF15}"/>
              </a:ext>
            </a:extLst>
          </p:cNvPr>
          <p:cNvSpPr txBox="1">
            <a:spLocks noChangeArrowheads="1"/>
          </p:cNvSpPr>
          <p:nvPr/>
        </p:nvSpPr>
        <p:spPr bwMode="auto">
          <a:xfrm>
            <a:off x="1352608" y="1508088"/>
            <a:ext cx="936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278" name="Text Box 37">
            <a:extLst>
              <a:ext uri="{FF2B5EF4-FFF2-40B4-BE49-F238E27FC236}">
                <a16:creationId xmlns:a16="http://schemas.microsoft.com/office/drawing/2014/main" id="{4D23E56F-4BAF-244A-8268-3064BA9B2FD9}"/>
              </a:ext>
            </a:extLst>
          </p:cNvPr>
          <p:cNvSpPr txBox="1">
            <a:spLocks noChangeArrowheads="1"/>
          </p:cNvSpPr>
          <p:nvPr/>
        </p:nvSpPr>
        <p:spPr bwMode="auto">
          <a:xfrm>
            <a:off x="3792595" y="1503326"/>
            <a:ext cx="10715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279" name="Text Box 38">
            <a:extLst>
              <a:ext uri="{FF2B5EF4-FFF2-40B4-BE49-F238E27FC236}">
                <a16:creationId xmlns:a16="http://schemas.microsoft.com/office/drawing/2014/main" id="{BCD18C35-AE28-B84F-8B95-BD8971D6ACDF}"/>
              </a:ext>
            </a:extLst>
          </p:cNvPr>
          <p:cNvSpPr txBox="1">
            <a:spLocks noChangeArrowheads="1"/>
          </p:cNvSpPr>
          <p:nvPr/>
        </p:nvSpPr>
        <p:spPr bwMode="auto">
          <a:xfrm>
            <a:off x="3805295" y="4263988"/>
            <a:ext cx="10001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280" name="Text Box 39">
            <a:extLst>
              <a:ext uri="{FF2B5EF4-FFF2-40B4-BE49-F238E27FC236}">
                <a16:creationId xmlns:a16="http://schemas.microsoft.com/office/drawing/2014/main" id="{E1A9B504-FFF2-AA46-A3DC-EBAD335B427B}"/>
              </a:ext>
            </a:extLst>
          </p:cNvPr>
          <p:cNvSpPr txBox="1">
            <a:spLocks noChangeArrowheads="1"/>
          </p:cNvSpPr>
          <p:nvPr/>
        </p:nvSpPr>
        <p:spPr bwMode="auto">
          <a:xfrm>
            <a:off x="3802120" y="5260938"/>
            <a:ext cx="10001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sp>
        <p:nvSpPr>
          <p:cNvPr id="281" name="Text Box 40">
            <a:extLst>
              <a:ext uri="{FF2B5EF4-FFF2-40B4-BE49-F238E27FC236}">
                <a16:creationId xmlns:a16="http://schemas.microsoft.com/office/drawing/2014/main" id="{A05E70F9-FA7E-6B48-AC70-41697A63C5FE}"/>
              </a:ext>
            </a:extLst>
          </p:cNvPr>
          <p:cNvSpPr txBox="1">
            <a:spLocks noChangeArrowheads="1"/>
          </p:cNvSpPr>
          <p:nvPr/>
        </p:nvSpPr>
        <p:spPr bwMode="auto">
          <a:xfrm>
            <a:off x="3798945" y="2441538"/>
            <a:ext cx="11969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82" name="Text Box 41">
            <a:extLst>
              <a:ext uri="{FF2B5EF4-FFF2-40B4-BE49-F238E27FC236}">
                <a16:creationId xmlns:a16="http://schemas.microsoft.com/office/drawing/2014/main" id="{E564A8A2-3558-EE42-9AC7-2523324BDAF0}"/>
              </a:ext>
            </a:extLst>
          </p:cNvPr>
          <p:cNvSpPr txBox="1">
            <a:spLocks noChangeArrowheads="1"/>
          </p:cNvSpPr>
          <p:nvPr/>
        </p:nvSpPr>
        <p:spPr bwMode="auto">
          <a:xfrm>
            <a:off x="3817995" y="4686263"/>
            <a:ext cx="11969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283" name="Text Box 42">
            <a:extLst>
              <a:ext uri="{FF2B5EF4-FFF2-40B4-BE49-F238E27FC236}">
                <a16:creationId xmlns:a16="http://schemas.microsoft.com/office/drawing/2014/main" id="{DEF916D1-809A-BA40-A5B1-34E2FDDEEA8D}"/>
              </a:ext>
            </a:extLst>
          </p:cNvPr>
          <p:cNvSpPr txBox="1">
            <a:spLocks noChangeArrowheads="1"/>
          </p:cNvSpPr>
          <p:nvPr/>
        </p:nvSpPr>
        <p:spPr bwMode="auto">
          <a:xfrm>
            <a:off x="3795770" y="5456201"/>
            <a:ext cx="11969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84" name="Text Box 43">
            <a:extLst>
              <a:ext uri="{FF2B5EF4-FFF2-40B4-BE49-F238E27FC236}">
                <a16:creationId xmlns:a16="http://schemas.microsoft.com/office/drawing/2014/main" id="{5231F227-2FF2-3443-8341-ED4D7B878332}"/>
              </a:ext>
            </a:extLst>
          </p:cNvPr>
          <p:cNvSpPr txBox="1">
            <a:spLocks noChangeArrowheads="1"/>
          </p:cNvSpPr>
          <p:nvPr/>
        </p:nvSpPr>
        <p:spPr bwMode="auto">
          <a:xfrm>
            <a:off x="1281170" y="2690776"/>
            <a:ext cx="10223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285" name="Text Box 44">
            <a:extLst>
              <a:ext uri="{FF2B5EF4-FFF2-40B4-BE49-F238E27FC236}">
                <a16:creationId xmlns:a16="http://schemas.microsoft.com/office/drawing/2014/main" id="{57F09442-8520-6346-9555-BA6B8892F737}"/>
              </a:ext>
            </a:extLst>
          </p:cNvPr>
          <p:cNvSpPr txBox="1">
            <a:spLocks noChangeArrowheads="1"/>
          </p:cNvSpPr>
          <p:nvPr/>
        </p:nvSpPr>
        <p:spPr bwMode="auto">
          <a:xfrm>
            <a:off x="1125595" y="5062501"/>
            <a:ext cx="1174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86" name="Text Box 45">
            <a:extLst>
              <a:ext uri="{FF2B5EF4-FFF2-40B4-BE49-F238E27FC236}">
                <a16:creationId xmlns:a16="http://schemas.microsoft.com/office/drawing/2014/main" id="{6246AD45-20D9-A842-8A93-203B089C2816}"/>
              </a:ext>
            </a:extLst>
          </p:cNvPr>
          <p:cNvSpPr txBox="1">
            <a:spLocks noChangeArrowheads="1"/>
          </p:cNvSpPr>
          <p:nvPr/>
        </p:nvSpPr>
        <p:spPr bwMode="auto">
          <a:xfrm>
            <a:off x="1125595" y="2909851"/>
            <a:ext cx="1174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287" name="Text Box 46">
            <a:extLst>
              <a:ext uri="{FF2B5EF4-FFF2-40B4-BE49-F238E27FC236}">
                <a16:creationId xmlns:a16="http://schemas.microsoft.com/office/drawing/2014/main" id="{B3446ADC-6E33-9A4A-8580-704E895E6A43}"/>
              </a:ext>
            </a:extLst>
          </p:cNvPr>
          <p:cNvSpPr txBox="1">
            <a:spLocks noChangeArrowheads="1"/>
          </p:cNvSpPr>
          <p:nvPr/>
        </p:nvSpPr>
        <p:spPr bwMode="auto">
          <a:xfrm>
            <a:off x="1270058" y="4822788"/>
            <a:ext cx="1022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ack1</a:t>
            </a:r>
          </a:p>
        </p:txBody>
      </p:sp>
      <p:sp>
        <p:nvSpPr>
          <p:cNvPr id="288" name="Text Box 47">
            <a:extLst>
              <a:ext uri="{FF2B5EF4-FFF2-40B4-BE49-F238E27FC236}">
                <a16:creationId xmlns:a16="http://schemas.microsoft.com/office/drawing/2014/main" id="{1584F6F9-F103-DA4E-8931-3BF82548B1A2}"/>
              </a:ext>
            </a:extLst>
          </p:cNvPr>
          <p:cNvSpPr txBox="1">
            <a:spLocks noChangeArrowheads="1"/>
          </p:cNvSpPr>
          <p:nvPr/>
        </p:nvSpPr>
        <p:spPr bwMode="auto">
          <a:xfrm>
            <a:off x="1114483" y="1947826"/>
            <a:ext cx="1174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89" name="Text Box 48">
            <a:extLst>
              <a:ext uri="{FF2B5EF4-FFF2-40B4-BE49-F238E27FC236}">
                <a16:creationId xmlns:a16="http://schemas.microsoft.com/office/drawing/2014/main" id="{383B815A-927A-6E4B-999F-39A6ADC85C5A}"/>
              </a:ext>
            </a:extLst>
          </p:cNvPr>
          <p:cNvSpPr txBox="1">
            <a:spLocks noChangeArrowheads="1"/>
          </p:cNvSpPr>
          <p:nvPr/>
        </p:nvSpPr>
        <p:spPr bwMode="auto">
          <a:xfrm>
            <a:off x="3791008" y="2230401"/>
            <a:ext cx="10001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290" name="Group 49">
            <a:extLst>
              <a:ext uri="{FF2B5EF4-FFF2-40B4-BE49-F238E27FC236}">
                <a16:creationId xmlns:a16="http://schemas.microsoft.com/office/drawing/2014/main" id="{8562259A-164F-BC42-B6F5-14769677AAE8}"/>
              </a:ext>
            </a:extLst>
          </p:cNvPr>
          <p:cNvGrpSpPr>
            <a:grpSpLocks/>
          </p:cNvGrpSpPr>
          <p:nvPr/>
        </p:nvGrpSpPr>
        <p:grpSpPr bwMode="auto">
          <a:xfrm>
            <a:off x="2330508" y="2017676"/>
            <a:ext cx="1471612" cy="512762"/>
            <a:chOff x="850" y="1159"/>
            <a:chExt cx="927" cy="323"/>
          </a:xfrm>
        </p:grpSpPr>
        <p:sp>
          <p:nvSpPr>
            <p:cNvPr id="291" name="Line 50">
              <a:extLst>
                <a:ext uri="{FF2B5EF4-FFF2-40B4-BE49-F238E27FC236}">
                  <a16:creationId xmlns:a16="http://schemas.microsoft.com/office/drawing/2014/main" id="{DED07D6B-2A85-524C-803C-3B4D7CAF3684}"/>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2" name="Text Box 51">
              <a:extLst>
                <a:ext uri="{FF2B5EF4-FFF2-40B4-BE49-F238E27FC236}">
                  <a16:creationId xmlns:a16="http://schemas.microsoft.com/office/drawing/2014/main" id="{CD69A5B9-BD2D-004E-9C70-23F8747697BB}"/>
                </a:ext>
              </a:extLst>
            </p:cNvPr>
            <p:cNvSpPr txBox="1">
              <a:spLocks noChangeArrowheads="1"/>
            </p:cNvSpPr>
            <p:nvPr/>
          </p:nvSpPr>
          <p:spPr bwMode="auto">
            <a:xfrm>
              <a:off x="1100" y="1159"/>
              <a:ext cx="35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93" name="Group 52">
            <a:extLst>
              <a:ext uri="{FF2B5EF4-FFF2-40B4-BE49-F238E27FC236}">
                <a16:creationId xmlns:a16="http://schemas.microsoft.com/office/drawing/2014/main" id="{4B96DCED-77AA-4D43-95F9-63AB2DDBE966}"/>
              </a:ext>
            </a:extLst>
          </p:cNvPr>
          <p:cNvGrpSpPr>
            <a:grpSpLocks/>
          </p:cNvGrpSpPr>
          <p:nvPr/>
        </p:nvGrpSpPr>
        <p:grpSpPr bwMode="auto">
          <a:xfrm>
            <a:off x="2324158" y="5032338"/>
            <a:ext cx="1471612" cy="487363"/>
            <a:chOff x="846" y="2253"/>
            <a:chExt cx="927" cy="307"/>
          </a:xfrm>
        </p:grpSpPr>
        <p:sp>
          <p:nvSpPr>
            <p:cNvPr id="294" name="Line 53">
              <a:extLst>
                <a:ext uri="{FF2B5EF4-FFF2-40B4-BE49-F238E27FC236}">
                  <a16:creationId xmlns:a16="http://schemas.microsoft.com/office/drawing/2014/main" id="{AAD90053-D3F5-F24C-92AC-BBDD518066AC}"/>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5" name="Text Box 54">
              <a:extLst>
                <a:ext uri="{FF2B5EF4-FFF2-40B4-BE49-F238E27FC236}">
                  <a16:creationId xmlns:a16="http://schemas.microsoft.com/office/drawing/2014/main" id="{D8FC3F0C-42E9-D444-ACA6-A378F3C24F00}"/>
                </a:ext>
              </a:extLst>
            </p:cNvPr>
            <p:cNvSpPr txBox="1">
              <a:spLocks noChangeArrowheads="1"/>
            </p:cNvSpPr>
            <p:nvPr/>
          </p:nvSpPr>
          <p:spPr bwMode="auto">
            <a:xfrm>
              <a:off x="1097" y="2253"/>
              <a:ext cx="35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96" name="Group 55">
            <a:extLst>
              <a:ext uri="{FF2B5EF4-FFF2-40B4-BE49-F238E27FC236}">
                <a16:creationId xmlns:a16="http://schemas.microsoft.com/office/drawing/2014/main" id="{24203F03-FCBF-6540-BB8B-EC539536546D}"/>
              </a:ext>
            </a:extLst>
          </p:cNvPr>
          <p:cNvGrpSpPr>
            <a:grpSpLocks/>
          </p:cNvGrpSpPr>
          <p:nvPr/>
        </p:nvGrpSpPr>
        <p:grpSpPr bwMode="auto">
          <a:xfrm>
            <a:off x="2324158" y="4635463"/>
            <a:ext cx="1471612" cy="471488"/>
            <a:chOff x="846" y="2003"/>
            <a:chExt cx="927" cy="297"/>
          </a:xfrm>
        </p:grpSpPr>
        <p:sp>
          <p:nvSpPr>
            <p:cNvPr id="297" name="Line 56">
              <a:extLst>
                <a:ext uri="{FF2B5EF4-FFF2-40B4-BE49-F238E27FC236}">
                  <a16:creationId xmlns:a16="http://schemas.microsoft.com/office/drawing/2014/main" id="{503FC297-DE1B-4C41-A8CE-1137B0A2DB26}"/>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8" name="Text Box 57">
              <a:extLst>
                <a:ext uri="{FF2B5EF4-FFF2-40B4-BE49-F238E27FC236}">
                  <a16:creationId xmlns:a16="http://schemas.microsoft.com/office/drawing/2014/main" id="{8F988178-9347-4A46-8B60-8D8AF00EC5D3}"/>
                </a:ext>
              </a:extLst>
            </p:cNvPr>
            <p:cNvSpPr txBox="1">
              <a:spLocks noChangeArrowheads="1"/>
            </p:cNvSpPr>
            <p:nvPr/>
          </p:nvSpPr>
          <p:spPr bwMode="auto">
            <a:xfrm>
              <a:off x="1092" y="2003"/>
              <a:ext cx="3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ack1</a:t>
              </a:r>
            </a:p>
          </p:txBody>
        </p:sp>
      </p:grpSp>
      <p:grpSp>
        <p:nvGrpSpPr>
          <p:cNvPr id="299" name="Group 58">
            <a:extLst>
              <a:ext uri="{FF2B5EF4-FFF2-40B4-BE49-F238E27FC236}">
                <a16:creationId xmlns:a16="http://schemas.microsoft.com/office/drawing/2014/main" id="{1CE09882-0DDF-F14F-827F-637288F4016A}"/>
              </a:ext>
            </a:extLst>
          </p:cNvPr>
          <p:cNvGrpSpPr>
            <a:grpSpLocks/>
          </p:cNvGrpSpPr>
          <p:nvPr/>
        </p:nvGrpSpPr>
        <p:grpSpPr bwMode="auto">
          <a:xfrm>
            <a:off x="2316220" y="2517738"/>
            <a:ext cx="1471613" cy="455613"/>
            <a:chOff x="841" y="1474"/>
            <a:chExt cx="927" cy="287"/>
          </a:xfrm>
        </p:grpSpPr>
        <p:sp>
          <p:nvSpPr>
            <p:cNvPr id="300" name="Line 59">
              <a:extLst>
                <a:ext uri="{FF2B5EF4-FFF2-40B4-BE49-F238E27FC236}">
                  <a16:creationId xmlns:a16="http://schemas.microsoft.com/office/drawing/2014/main" id="{B7E84F08-D45F-3E4B-BF03-DAEF18A24CD4}"/>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1" name="Text Box 60">
              <a:extLst>
                <a:ext uri="{FF2B5EF4-FFF2-40B4-BE49-F238E27FC236}">
                  <a16:creationId xmlns:a16="http://schemas.microsoft.com/office/drawing/2014/main" id="{CE717B46-7D6B-DF45-A6E9-79E5D50205AC}"/>
                </a:ext>
              </a:extLst>
            </p:cNvPr>
            <p:cNvSpPr txBox="1">
              <a:spLocks noChangeArrowheads="1"/>
            </p:cNvSpPr>
            <p:nvPr/>
          </p:nvSpPr>
          <p:spPr bwMode="auto">
            <a:xfrm>
              <a:off x="1089" y="1474"/>
              <a:ext cx="3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grpSp>
        <p:nvGrpSpPr>
          <p:cNvPr id="302" name="Group 61">
            <a:extLst>
              <a:ext uri="{FF2B5EF4-FFF2-40B4-BE49-F238E27FC236}">
                <a16:creationId xmlns:a16="http://schemas.microsoft.com/office/drawing/2014/main" id="{3E6AD5AC-94ED-974B-873C-94815E36AD2F}"/>
              </a:ext>
            </a:extLst>
          </p:cNvPr>
          <p:cNvGrpSpPr>
            <a:grpSpLocks/>
          </p:cNvGrpSpPr>
          <p:nvPr/>
        </p:nvGrpSpPr>
        <p:grpSpPr bwMode="auto">
          <a:xfrm>
            <a:off x="2309870" y="5487951"/>
            <a:ext cx="1471613" cy="461962"/>
            <a:chOff x="837" y="2540"/>
            <a:chExt cx="927" cy="291"/>
          </a:xfrm>
        </p:grpSpPr>
        <p:sp>
          <p:nvSpPr>
            <p:cNvPr id="303" name="Line 62">
              <a:extLst>
                <a:ext uri="{FF2B5EF4-FFF2-40B4-BE49-F238E27FC236}">
                  <a16:creationId xmlns:a16="http://schemas.microsoft.com/office/drawing/2014/main" id="{38E324B9-A111-5A40-AC68-D6C9C91F60FB}"/>
                </a:ext>
              </a:extLst>
            </p:cNvPr>
            <p:cNvSpPr>
              <a:spLocks noChangeShapeType="1"/>
            </p:cNvSpPr>
            <p:nvPr/>
          </p:nvSpPr>
          <p:spPr bwMode="auto">
            <a:xfrm flipH="1">
              <a:off x="837" y="2606"/>
              <a:ext cx="927" cy="225"/>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4" name="Text Box 63">
              <a:extLst>
                <a:ext uri="{FF2B5EF4-FFF2-40B4-BE49-F238E27FC236}">
                  <a16:creationId xmlns:a16="http://schemas.microsoft.com/office/drawing/2014/main" id="{7A059B4B-B11C-B640-906E-CE9430C87E54}"/>
                </a:ext>
              </a:extLst>
            </p:cNvPr>
            <p:cNvSpPr txBox="1">
              <a:spLocks noChangeArrowheads="1"/>
            </p:cNvSpPr>
            <p:nvPr/>
          </p:nvSpPr>
          <p:spPr bwMode="auto">
            <a:xfrm>
              <a:off x="1086" y="2540"/>
              <a:ext cx="3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sp>
        <p:nvSpPr>
          <p:cNvPr id="305" name="Text Box 64">
            <a:extLst>
              <a:ext uri="{FF2B5EF4-FFF2-40B4-BE49-F238E27FC236}">
                <a16:creationId xmlns:a16="http://schemas.microsoft.com/office/drawing/2014/main" id="{B354EC4B-A0CC-554E-9AF4-6B26CE89E83C}"/>
              </a:ext>
            </a:extLst>
          </p:cNvPr>
          <p:cNvSpPr txBox="1">
            <a:spLocks noChangeArrowheads="1"/>
          </p:cNvSpPr>
          <p:nvPr/>
        </p:nvSpPr>
        <p:spPr bwMode="auto">
          <a:xfrm>
            <a:off x="2108258" y="6200738"/>
            <a:ext cx="13938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(c) ACK loss</a:t>
            </a:r>
          </a:p>
        </p:txBody>
      </p:sp>
      <p:grpSp>
        <p:nvGrpSpPr>
          <p:cNvPr id="306" name="Group 81">
            <a:extLst>
              <a:ext uri="{FF2B5EF4-FFF2-40B4-BE49-F238E27FC236}">
                <a16:creationId xmlns:a16="http://schemas.microsoft.com/office/drawing/2014/main" id="{F0BA1E0C-D158-AD48-808B-0CA4BE37C566}"/>
              </a:ext>
            </a:extLst>
          </p:cNvPr>
          <p:cNvGrpSpPr>
            <a:grpSpLocks/>
          </p:cNvGrpSpPr>
          <p:nvPr/>
        </p:nvGrpSpPr>
        <p:grpSpPr bwMode="auto">
          <a:xfrm>
            <a:off x="2595620" y="3289263"/>
            <a:ext cx="1212850" cy="719138"/>
            <a:chOff x="1324" y="1931"/>
            <a:chExt cx="764" cy="453"/>
          </a:xfrm>
        </p:grpSpPr>
        <p:sp>
          <p:nvSpPr>
            <p:cNvPr id="307" name="Line 27">
              <a:extLst>
                <a:ext uri="{FF2B5EF4-FFF2-40B4-BE49-F238E27FC236}">
                  <a16:creationId xmlns:a16="http://schemas.microsoft.com/office/drawing/2014/main" id="{22D759EC-1570-E14E-A705-1C29B01A88C0}"/>
                </a:ext>
              </a:extLst>
            </p:cNvPr>
            <p:cNvSpPr>
              <a:spLocks noChangeShapeType="1"/>
            </p:cNvSpPr>
            <p:nvPr/>
          </p:nvSpPr>
          <p:spPr bwMode="auto">
            <a:xfrm flipH="1">
              <a:off x="1514" y="2031"/>
              <a:ext cx="574" cy="132"/>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8" name="Text Box 28">
              <a:extLst>
                <a:ext uri="{FF2B5EF4-FFF2-40B4-BE49-F238E27FC236}">
                  <a16:creationId xmlns:a16="http://schemas.microsoft.com/office/drawing/2014/main" id="{EC8706FB-0F57-5F44-9CC9-6AD3D0C5C5AE}"/>
                </a:ext>
              </a:extLst>
            </p:cNvPr>
            <p:cNvSpPr txBox="1">
              <a:spLocks noChangeArrowheads="1"/>
            </p:cNvSpPr>
            <p:nvPr/>
          </p:nvSpPr>
          <p:spPr bwMode="auto">
            <a:xfrm>
              <a:off x="1456" y="1931"/>
              <a:ext cx="3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8000"/>
                  </a:solidFill>
                  <a:effectLst/>
                  <a:uLnTx/>
                  <a:uFillTx/>
                  <a:latin typeface="Arial" charset="0"/>
                  <a:ea typeface="ＭＳ Ｐゴシック" charset="0"/>
                  <a:cs typeface="+mn-cs"/>
                </a:rPr>
                <a:t>ack1</a:t>
              </a:r>
            </a:p>
          </p:txBody>
        </p:sp>
        <p:sp>
          <p:nvSpPr>
            <p:cNvPr id="309" name="Text Box 68">
              <a:extLst>
                <a:ext uri="{FF2B5EF4-FFF2-40B4-BE49-F238E27FC236}">
                  <a16:creationId xmlns:a16="http://schemas.microsoft.com/office/drawing/2014/main" id="{FA39AC61-1540-1D40-8578-6A512366144A}"/>
                </a:ext>
              </a:extLst>
            </p:cNvPr>
            <p:cNvSpPr txBox="1">
              <a:spLocks noChangeArrowheads="1"/>
            </p:cNvSpPr>
            <p:nvPr/>
          </p:nvSpPr>
          <p:spPr bwMode="auto">
            <a:xfrm>
              <a:off x="1383" y="2040"/>
              <a:ext cx="21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310" name="Text Box 69">
              <a:extLst>
                <a:ext uri="{FF2B5EF4-FFF2-40B4-BE49-F238E27FC236}">
                  <a16:creationId xmlns:a16="http://schemas.microsoft.com/office/drawing/2014/main" id="{DD1F8E52-8BD2-B048-B07C-1EE5ECD6A0B6}"/>
                </a:ext>
              </a:extLst>
            </p:cNvPr>
            <p:cNvSpPr txBox="1">
              <a:spLocks noChangeArrowheads="1"/>
            </p:cNvSpPr>
            <p:nvPr/>
          </p:nvSpPr>
          <p:spPr bwMode="auto">
            <a:xfrm>
              <a:off x="1324" y="2172"/>
              <a:ext cx="329"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grpSp>
      <p:grpSp>
        <p:nvGrpSpPr>
          <p:cNvPr id="311" name="Group 70">
            <a:extLst>
              <a:ext uri="{FF2B5EF4-FFF2-40B4-BE49-F238E27FC236}">
                <a16:creationId xmlns:a16="http://schemas.microsoft.com/office/drawing/2014/main" id="{0F4BECD0-A491-8F40-BFEC-E8C9A042D61A}"/>
              </a:ext>
            </a:extLst>
          </p:cNvPr>
          <p:cNvGrpSpPr>
            <a:grpSpLocks/>
          </p:cNvGrpSpPr>
          <p:nvPr/>
        </p:nvGrpSpPr>
        <p:grpSpPr bwMode="auto">
          <a:xfrm>
            <a:off x="2219383" y="3195601"/>
            <a:ext cx="122237" cy="1033462"/>
            <a:chOff x="3651" y="1878"/>
            <a:chExt cx="78" cy="963"/>
          </a:xfrm>
        </p:grpSpPr>
        <p:sp>
          <p:nvSpPr>
            <p:cNvPr id="312" name="Line 71">
              <a:extLst>
                <a:ext uri="{FF2B5EF4-FFF2-40B4-BE49-F238E27FC236}">
                  <a16:creationId xmlns:a16="http://schemas.microsoft.com/office/drawing/2014/main" id="{3800A286-BA79-AD44-9BC2-67E3AA25AB56}"/>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3" name="Line 72">
              <a:extLst>
                <a:ext uri="{FF2B5EF4-FFF2-40B4-BE49-F238E27FC236}">
                  <a16:creationId xmlns:a16="http://schemas.microsoft.com/office/drawing/2014/main" id="{EECA67B2-EE21-9647-A7E2-99B65DF6B8E7}"/>
                </a:ext>
              </a:extLst>
            </p:cNvPr>
            <p:cNvSpPr>
              <a:spLocks noChangeShapeType="1"/>
            </p:cNvSpPr>
            <p:nvPr/>
          </p:nvSpPr>
          <p:spPr bwMode="auto">
            <a:xfrm flipH="1">
              <a:off x="3651" y="1878"/>
              <a:ext cx="75" cy="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4" name="Line 73">
              <a:extLst>
                <a:ext uri="{FF2B5EF4-FFF2-40B4-BE49-F238E27FC236}">
                  <a16:creationId xmlns:a16="http://schemas.microsoft.com/office/drawing/2014/main" id="{C7DAF5BE-8E96-1645-A520-09432F543BA1}"/>
                </a:ext>
              </a:extLst>
            </p:cNvPr>
            <p:cNvSpPr>
              <a:spLocks noChangeShapeType="1"/>
            </p:cNvSpPr>
            <p:nvPr/>
          </p:nvSpPr>
          <p:spPr bwMode="auto">
            <a:xfrm flipH="1">
              <a:off x="3651" y="2841"/>
              <a:ext cx="75" cy="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15" name="Group 74">
            <a:extLst>
              <a:ext uri="{FF2B5EF4-FFF2-40B4-BE49-F238E27FC236}">
                <a16:creationId xmlns:a16="http://schemas.microsoft.com/office/drawing/2014/main" id="{1BEFF8A5-9012-6D4A-9013-3C02315FB8E9}"/>
              </a:ext>
            </a:extLst>
          </p:cNvPr>
          <p:cNvGrpSpPr>
            <a:grpSpLocks/>
          </p:cNvGrpSpPr>
          <p:nvPr/>
        </p:nvGrpSpPr>
        <p:grpSpPr bwMode="auto">
          <a:xfrm>
            <a:off x="2347970" y="4184613"/>
            <a:ext cx="1471613" cy="504825"/>
            <a:chOff x="855" y="1710"/>
            <a:chExt cx="927" cy="318"/>
          </a:xfrm>
        </p:grpSpPr>
        <p:sp>
          <p:nvSpPr>
            <p:cNvPr id="316" name="Line 75">
              <a:extLst>
                <a:ext uri="{FF2B5EF4-FFF2-40B4-BE49-F238E27FC236}">
                  <a16:creationId xmlns:a16="http://schemas.microsoft.com/office/drawing/2014/main" id="{31B804E1-5043-E048-A6C7-2C9ABAF18BE5}"/>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17" name="Text Box 76">
              <a:extLst>
                <a:ext uri="{FF2B5EF4-FFF2-40B4-BE49-F238E27FC236}">
                  <a16:creationId xmlns:a16="http://schemas.microsoft.com/office/drawing/2014/main" id="{F8255321-E596-D34A-BD87-A23F4355FA6A}"/>
                </a:ext>
              </a:extLst>
            </p:cNvPr>
            <p:cNvSpPr txBox="1">
              <a:spLocks noChangeArrowheads="1"/>
            </p:cNvSpPr>
            <p:nvPr/>
          </p:nvSpPr>
          <p:spPr bwMode="auto">
            <a:xfrm>
              <a:off x="1094" y="1710"/>
              <a:ext cx="35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grpSp>
        <p:nvGrpSpPr>
          <p:cNvPr id="318" name="Group 77">
            <a:extLst>
              <a:ext uri="{FF2B5EF4-FFF2-40B4-BE49-F238E27FC236}">
                <a16:creationId xmlns:a16="http://schemas.microsoft.com/office/drawing/2014/main" id="{D0861418-8DD8-9E45-9C41-C33C40AF1238}"/>
              </a:ext>
            </a:extLst>
          </p:cNvPr>
          <p:cNvGrpSpPr>
            <a:grpSpLocks/>
          </p:cNvGrpSpPr>
          <p:nvPr/>
        </p:nvGrpSpPr>
        <p:grpSpPr bwMode="auto">
          <a:xfrm>
            <a:off x="916045" y="3808376"/>
            <a:ext cx="1377950" cy="731837"/>
            <a:chOff x="2802" y="2348"/>
            <a:chExt cx="868" cy="461"/>
          </a:xfrm>
        </p:grpSpPr>
        <p:pic>
          <p:nvPicPr>
            <p:cNvPr id="319" name="Picture 78" descr="alarm_clock_ringing">
              <a:extLst>
                <a:ext uri="{FF2B5EF4-FFF2-40B4-BE49-F238E27FC236}">
                  <a16:creationId xmlns:a16="http://schemas.microsoft.com/office/drawing/2014/main" id="{CA0CA6DF-4FBE-6743-93FF-E0C9F335D54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46" y="2348"/>
              <a:ext cx="27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 name="Text Box 79">
              <a:extLst>
                <a:ext uri="{FF2B5EF4-FFF2-40B4-BE49-F238E27FC236}">
                  <a16:creationId xmlns:a16="http://schemas.microsoft.com/office/drawing/2014/main" id="{82C9EDC8-20F1-B14C-A40E-35B14CA33EE3}"/>
                </a:ext>
              </a:extLst>
            </p:cNvPr>
            <p:cNvSpPr txBox="1">
              <a:spLocks noChangeArrowheads="1"/>
            </p:cNvSpPr>
            <p:nvPr/>
          </p:nvSpPr>
          <p:spPr bwMode="auto">
            <a:xfrm>
              <a:off x="2802" y="2491"/>
              <a:ext cx="868" cy="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a:ln>
                    <a:noFill/>
                  </a:ln>
                  <a:solidFill>
                    <a:srgbClr val="FF0000"/>
                  </a:solidFill>
                  <a:effectLst/>
                  <a:uLnTx/>
                  <a:uFillTx/>
                  <a:latin typeface="Tahoma" charset="0"/>
                  <a:ea typeface="ＭＳ Ｐゴシック" charset="0"/>
                  <a:cs typeface="+mn-cs"/>
                </a:rPr>
                <a:t>timeout</a:t>
              </a:r>
            </a:p>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resend pkt1</a:t>
              </a:r>
            </a:p>
          </p:txBody>
        </p:sp>
      </p:grpSp>
      <p:sp>
        <p:nvSpPr>
          <p:cNvPr id="321" name="Text Box 82">
            <a:extLst>
              <a:ext uri="{FF2B5EF4-FFF2-40B4-BE49-F238E27FC236}">
                <a16:creationId xmlns:a16="http://schemas.microsoft.com/office/drawing/2014/main" id="{C3BC6622-0188-3B48-9C96-F9E517E26A75}"/>
              </a:ext>
            </a:extLst>
          </p:cNvPr>
          <p:cNvSpPr txBox="1">
            <a:spLocks noChangeArrowheads="1"/>
          </p:cNvSpPr>
          <p:nvPr/>
        </p:nvSpPr>
        <p:spPr bwMode="auto">
          <a:xfrm>
            <a:off x="9492400" y="2644738"/>
            <a:ext cx="10001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322" name="Text Box 83">
            <a:extLst>
              <a:ext uri="{FF2B5EF4-FFF2-40B4-BE49-F238E27FC236}">
                <a16:creationId xmlns:a16="http://schemas.microsoft.com/office/drawing/2014/main" id="{E5238B09-CD9D-F446-B43E-64ED2305BCA1}"/>
              </a:ext>
            </a:extLst>
          </p:cNvPr>
          <p:cNvSpPr txBox="1">
            <a:spLocks noChangeArrowheads="1"/>
          </p:cNvSpPr>
          <p:nvPr/>
        </p:nvSpPr>
        <p:spPr bwMode="auto">
          <a:xfrm>
            <a:off x="9492400" y="2870163"/>
            <a:ext cx="11969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323" name="Text Box 84">
            <a:extLst>
              <a:ext uri="{FF2B5EF4-FFF2-40B4-BE49-F238E27FC236}">
                <a16:creationId xmlns:a16="http://schemas.microsoft.com/office/drawing/2014/main" id="{E3231EF7-5B96-594B-87F0-6BCB45F9A675}"/>
              </a:ext>
            </a:extLst>
          </p:cNvPr>
          <p:cNvSpPr txBox="1">
            <a:spLocks noChangeArrowheads="1"/>
          </p:cNvSpPr>
          <p:nvPr/>
        </p:nvSpPr>
        <p:spPr bwMode="auto">
          <a:xfrm>
            <a:off x="9432963" y="4166394"/>
            <a:ext cx="15684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(detect duplicate)</a:t>
            </a:r>
          </a:p>
        </p:txBody>
      </p:sp>
      <p:grpSp>
        <p:nvGrpSpPr>
          <p:cNvPr id="324" name="Group 85">
            <a:extLst>
              <a:ext uri="{FF2B5EF4-FFF2-40B4-BE49-F238E27FC236}">
                <a16:creationId xmlns:a16="http://schemas.microsoft.com/office/drawing/2014/main" id="{66501723-D8A6-084B-9A24-1F0DB083080C}"/>
              </a:ext>
            </a:extLst>
          </p:cNvPr>
          <p:cNvGrpSpPr>
            <a:grpSpLocks/>
          </p:cNvGrpSpPr>
          <p:nvPr/>
        </p:nvGrpSpPr>
        <p:grpSpPr bwMode="auto">
          <a:xfrm>
            <a:off x="8023963" y="2517742"/>
            <a:ext cx="1471612" cy="404813"/>
            <a:chOff x="855" y="1773"/>
            <a:chExt cx="927" cy="255"/>
          </a:xfrm>
        </p:grpSpPr>
        <p:sp>
          <p:nvSpPr>
            <p:cNvPr id="325" name="Line 86">
              <a:extLst>
                <a:ext uri="{FF2B5EF4-FFF2-40B4-BE49-F238E27FC236}">
                  <a16:creationId xmlns:a16="http://schemas.microsoft.com/office/drawing/2014/main" id="{359487AF-0120-2342-A4AE-46F977FFF250}"/>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26" name="Text Box 87">
              <a:extLst>
                <a:ext uri="{FF2B5EF4-FFF2-40B4-BE49-F238E27FC236}">
                  <a16:creationId xmlns:a16="http://schemas.microsoft.com/office/drawing/2014/main" id="{FFBC575A-0945-E543-9B9D-B6458E74F86E}"/>
                </a:ext>
              </a:extLst>
            </p:cNvPr>
            <p:cNvSpPr txBox="1">
              <a:spLocks noChangeArrowheads="1"/>
            </p:cNvSpPr>
            <p:nvPr/>
          </p:nvSpPr>
          <p:spPr bwMode="auto">
            <a:xfrm>
              <a:off x="1094" y="1773"/>
              <a:ext cx="358" cy="21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99"/>
                  </a:solidFill>
                  <a:effectLst/>
                  <a:uLnTx/>
                  <a:uFillTx/>
                  <a:latin typeface="Arial" charset="0"/>
                  <a:ea typeface="ＭＳ Ｐゴシック" charset="0"/>
                  <a:cs typeface="+mn-cs"/>
                </a:rPr>
                <a:t>pkt1</a:t>
              </a:r>
            </a:p>
          </p:txBody>
        </p:sp>
      </p:grpSp>
      <p:sp>
        <p:nvSpPr>
          <p:cNvPr id="327" name="Text Box 88">
            <a:extLst>
              <a:ext uri="{FF2B5EF4-FFF2-40B4-BE49-F238E27FC236}">
                <a16:creationId xmlns:a16="http://schemas.microsoft.com/office/drawing/2014/main" id="{14273DE0-71B8-4647-B8BB-454BDE001869}"/>
              </a:ext>
            </a:extLst>
          </p:cNvPr>
          <p:cNvSpPr txBox="1">
            <a:spLocks noChangeArrowheads="1"/>
          </p:cNvSpPr>
          <p:nvPr/>
        </p:nvSpPr>
        <p:spPr bwMode="auto">
          <a:xfrm>
            <a:off x="7036538" y="1036601"/>
            <a:ext cx="936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328" name="Text Box 89">
            <a:extLst>
              <a:ext uri="{FF2B5EF4-FFF2-40B4-BE49-F238E27FC236}">
                <a16:creationId xmlns:a16="http://schemas.microsoft.com/office/drawing/2014/main" id="{AE034630-EC82-F846-80B5-78E6A28DE77D}"/>
              </a:ext>
            </a:extLst>
          </p:cNvPr>
          <p:cNvSpPr txBox="1">
            <a:spLocks noChangeArrowheads="1"/>
          </p:cNvSpPr>
          <p:nvPr/>
        </p:nvSpPr>
        <p:spPr bwMode="auto">
          <a:xfrm>
            <a:off x="9476525" y="1031838"/>
            <a:ext cx="10715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329" name="Text Box 90">
            <a:extLst>
              <a:ext uri="{FF2B5EF4-FFF2-40B4-BE49-F238E27FC236}">
                <a16:creationId xmlns:a16="http://schemas.microsoft.com/office/drawing/2014/main" id="{EC7192DE-620F-2C47-A0BA-1234EA121795}"/>
              </a:ext>
            </a:extLst>
          </p:cNvPr>
          <p:cNvSpPr txBox="1">
            <a:spLocks noChangeArrowheads="1"/>
          </p:cNvSpPr>
          <p:nvPr/>
        </p:nvSpPr>
        <p:spPr bwMode="auto">
          <a:xfrm>
            <a:off x="9500155" y="3886501"/>
            <a:ext cx="10001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pkt1</a:t>
            </a:r>
          </a:p>
        </p:txBody>
      </p:sp>
      <p:sp>
        <p:nvSpPr>
          <p:cNvPr id="330" name="Text Box 92">
            <a:extLst>
              <a:ext uri="{FF2B5EF4-FFF2-40B4-BE49-F238E27FC236}">
                <a16:creationId xmlns:a16="http://schemas.microsoft.com/office/drawing/2014/main" id="{98A83875-EF54-F448-ABB1-BD64BDA4FBFD}"/>
              </a:ext>
            </a:extLst>
          </p:cNvPr>
          <p:cNvSpPr txBox="1">
            <a:spLocks noChangeArrowheads="1"/>
          </p:cNvSpPr>
          <p:nvPr/>
        </p:nvSpPr>
        <p:spPr bwMode="auto">
          <a:xfrm>
            <a:off x="9482875" y="1970051"/>
            <a:ext cx="11969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331" name="Text Box 95">
            <a:extLst>
              <a:ext uri="{FF2B5EF4-FFF2-40B4-BE49-F238E27FC236}">
                <a16:creationId xmlns:a16="http://schemas.microsoft.com/office/drawing/2014/main" id="{37B1F438-FDEF-B347-8509-9B348C6264D6}"/>
              </a:ext>
            </a:extLst>
          </p:cNvPr>
          <p:cNvSpPr txBox="1">
            <a:spLocks noChangeArrowheads="1"/>
          </p:cNvSpPr>
          <p:nvPr/>
        </p:nvSpPr>
        <p:spPr bwMode="auto">
          <a:xfrm>
            <a:off x="6965100" y="2219288"/>
            <a:ext cx="1022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332" name="Text Box 97">
            <a:extLst>
              <a:ext uri="{FF2B5EF4-FFF2-40B4-BE49-F238E27FC236}">
                <a16:creationId xmlns:a16="http://schemas.microsoft.com/office/drawing/2014/main" id="{81910B15-5127-7D44-BEAC-A0E4CE19C41A}"/>
              </a:ext>
            </a:extLst>
          </p:cNvPr>
          <p:cNvSpPr txBox="1">
            <a:spLocks noChangeArrowheads="1"/>
          </p:cNvSpPr>
          <p:nvPr/>
        </p:nvSpPr>
        <p:spPr bwMode="auto">
          <a:xfrm>
            <a:off x="6809525" y="2438363"/>
            <a:ext cx="11747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333" name="Text Box 99">
            <a:extLst>
              <a:ext uri="{FF2B5EF4-FFF2-40B4-BE49-F238E27FC236}">
                <a16:creationId xmlns:a16="http://schemas.microsoft.com/office/drawing/2014/main" id="{D1B7D9CA-3570-4040-A714-50B92DB38D55}"/>
              </a:ext>
            </a:extLst>
          </p:cNvPr>
          <p:cNvSpPr txBox="1">
            <a:spLocks noChangeArrowheads="1"/>
          </p:cNvSpPr>
          <p:nvPr/>
        </p:nvSpPr>
        <p:spPr bwMode="auto">
          <a:xfrm>
            <a:off x="6798413" y="1476338"/>
            <a:ext cx="11747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334" name="Text Box 100">
            <a:extLst>
              <a:ext uri="{FF2B5EF4-FFF2-40B4-BE49-F238E27FC236}">
                <a16:creationId xmlns:a16="http://schemas.microsoft.com/office/drawing/2014/main" id="{3B58509A-B160-2248-9833-A4B82A2ED789}"/>
              </a:ext>
            </a:extLst>
          </p:cNvPr>
          <p:cNvSpPr txBox="1">
            <a:spLocks noChangeArrowheads="1"/>
          </p:cNvSpPr>
          <p:nvPr/>
        </p:nvSpPr>
        <p:spPr bwMode="auto">
          <a:xfrm>
            <a:off x="9474938" y="1758913"/>
            <a:ext cx="10001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335" name="Group 101">
            <a:extLst>
              <a:ext uri="{FF2B5EF4-FFF2-40B4-BE49-F238E27FC236}">
                <a16:creationId xmlns:a16="http://schemas.microsoft.com/office/drawing/2014/main" id="{C65F9F6B-9C52-A645-BBA1-4B4911D27DAB}"/>
              </a:ext>
            </a:extLst>
          </p:cNvPr>
          <p:cNvGrpSpPr>
            <a:grpSpLocks/>
          </p:cNvGrpSpPr>
          <p:nvPr/>
        </p:nvGrpSpPr>
        <p:grpSpPr bwMode="auto">
          <a:xfrm>
            <a:off x="8014438" y="1658899"/>
            <a:ext cx="1471612" cy="400050"/>
            <a:chOff x="850" y="1230"/>
            <a:chExt cx="927" cy="252"/>
          </a:xfrm>
        </p:grpSpPr>
        <p:sp>
          <p:nvSpPr>
            <p:cNvPr id="336" name="Line 102">
              <a:extLst>
                <a:ext uri="{FF2B5EF4-FFF2-40B4-BE49-F238E27FC236}">
                  <a16:creationId xmlns:a16="http://schemas.microsoft.com/office/drawing/2014/main" id="{5A223C03-CC68-654E-9A77-795B0F835221}"/>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37" name="Text Box 103">
              <a:extLst>
                <a:ext uri="{FF2B5EF4-FFF2-40B4-BE49-F238E27FC236}">
                  <a16:creationId xmlns:a16="http://schemas.microsoft.com/office/drawing/2014/main" id="{591D93B9-CEB9-B448-93B7-CBCC3D56D0EA}"/>
                </a:ext>
              </a:extLst>
            </p:cNvPr>
            <p:cNvSpPr txBox="1">
              <a:spLocks noChangeArrowheads="1"/>
            </p:cNvSpPr>
            <p:nvPr/>
          </p:nvSpPr>
          <p:spPr bwMode="auto">
            <a:xfrm>
              <a:off x="1082" y="1230"/>
              <a:ext cx="358" cy="21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99"/>
                  </a:solidFill>
                  <a:effectLst/>
                  <a:uLnTx/>
                  <a:uFillTx/>
                  <a:latin typeface="Arial" charset="0"/>
                  <a:ea typeface="ＭＳ Ｐゴシック" charset="0"/>
                  <a:cs typeface="+mn-cs"/>
                </a:rPr>
                <a:t>pkt0</a:t>
              </a:r>
            </a:p>
          </p:txBody>
        </p:sp>
      </p:grpSp>
      <p:grpSp>
        <p:nvGrpSpPr>
          <p:cNvPr id="338" name="Group 110">
            <a:extLst>
              <a:ext uri="{FF2B5EF4-FFF2-40B4-BE49-F238E27FC236}">
                <a16:creationId xmlns:a16="http://schemas.microsoft.com/office/drawing/2014/main" id="{5327191E-BAE7-194F-AD6B-E343DF47D015}"/>
              </a:ext>
            </a:extLst>
          </p:cNvPr>
          <p:cNvGrpSpPr>
            <a:grpSpLocks/>
          </p:cNvGrpSpPr>
          <p:nvPr/>
        </p:nvGrpSpPr>
        <p:grpSpPr bwMode="auto">
          <a:xfrm>
            <a:off x="8000150" y="2131982"/>
            <a:ext cx="1471613" cy="369888"/>
            <a:chOff x="841" y="1528"/>
            <a:chExt cx="927" cy="233"/>
          </a:xfrm>
        </p:grpSpPr>
        <p:sp>
          <p:nvSpPr>
            <p:cNvPr id="339" name="Line 111">
              <a:extLst>
                <a:ext uri="{FF2B5EF4-FFF2-40B4-BE49-F238E27FC236}">
                  <a16:creationId xmlns:a16="http://schemas.microsoft.com/office/drawing/2014/main" id="{AC100DD9-0DC5-4040-8A3A-1923DC14B2CB}"/>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40" name="Text Box 112">
              <a:extLst>
                <a:ext uri="{FF2B5EF4-FFF2-40B4-BE49-F238E27FC236}">
                  <a16:creationId xmlns:a16="http://schemas.microsoft.com/office/drawing/2014/main" id="{BD326CF1-CC46-8A42-BB2F-F6ECEEBE434A}"/>
                </a:ext>
              </a:extLst>
            </p:cNvPr>
            <p:cNvSpPr txBox="1">
              <a:spLocks noChangeArrowheads="1"/>
            </p:cNvSpPr>
            <p:nvPr/>
          </p:nvSpPr>
          <p:spPr bwMode="auto">
            <a:xfrm>
              <a:off x="1089" y="1528"/>
              <a:ext cx="386" cy="21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8000"/>
                  </a:solidFill>
                  <a:effectLst/>
                  <a:uLnTx/>
                  <a:uFillTx/>
                  <a:latin typeface="Arial" charset="0"/>
                  <a:ea typeface="ＭＳ Ｐゴシック" charset="0"/>
                  <a:cs typeface="+mn-cs"/>
                </a:rPr>
                <a:t>ack0</a:t>
              </a:r>
            </a:p>
          </p:txBody>
        </p:sp>
      </p:grpSp>
      <p:sp>
        <p:nvSpPr>
          <p:cNvPr id="341" name="Text Box 116">
            <a:extLst>
              <a:ext uri="{FF2B5EF4-FFF2-40B4-BE49-F238E27FC236}">
                <a16:creationId xmlns:a16="http://schemas.microsoft.com/office/drawing/2014/main" id="{C179E490-5BA4-5340-B780-1B5B090700B1}"/>
              </a:ext>
            </a:extLst>
          </p:cNvPr>
          <p:cNvSpPr txBox="1">
            <a:spLocks noChangeArrowheads="1"/>
          </p:cNvSpPr>
          <p:nvPr/>
        </p:nvSpPr>
        <p:spPr bwMode="auto">
          <a:xfrm>
            <a:off x="6965100" y="6200644"/>
            <a:ext cx="3867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(d) premature timeout/ delayed ACK</a:t>
            </a:r>
          </a:p>
        </p:txBody>
      </p:sp>
      <p:grpSp>
        <p:nvGrpSpPr>
          <p:cNvPr id="342" name="Group 122">
            <a:extLst>
              <a:ext uri="{FF2B5EF4-FFF2-40B4-BE49-F238E27FC236}">
                <a16:creationId xmlns:a16="http://schemas.microsoft.com/office/drawing/2014/main" id="{688804A7-0649-2A4D-B422-8C5736350BF8}"/>
              </a:ext>
            </a:extLst>
          </p:cNvPr>
          <p:cNvGrpSpPr>
            <a:grpSpLocks/>
          </p:cNvGrpSpPr>
          <p:nvPr/>
        </p:nvGrpSpPr>
        <p:grpSpPr bwMode="auto">
          <a:xfrm>
            <a:off x="7903313" y="2724113"/>
            <a:ext cx="122237" cy="1033463"/>
            <a:chOff x="3651" y="1878"/>
            <a:chExt cx="78" cy="963"/>
          </a:xfrm>
        </p:grpSpPr>
        <p:sp>
          <p:nvSpPr>
            <p:cNvPr id="343" name="Line 123">
              <a:extLst>
                <a:ext uri="{FF2B5EF4-FFF2-40B4-BE49-F238E27FC236}">
                  <a16:creationId xmlns:a16="http://schemas.microsoft.com/office/drawing/2014/main" id="{BF323BE9-D061-6D4A-B1D7-D5E84F9BF270}"/>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4" name="Line 124">
              <a:extLst>
                <a:ext uri="{FF2B5EF4-FFF2-40B4-BE49-F238E27FC236}">
                  <a16:creationId xmlns:a16="http://schemas.microsoft.com/office/drawing/2014/main" id="{10D5C035-1EBE-4A4B-B8F1-CF66C5C4103F}"/>
                </a:ext>
              </a:extLst>
            </p:cNvPr>
            <p:cNvSpPr>
              <a:spLocks noChangeShapeType="1"/>
            </p:cNvSpPr>
            <p:nvPr/>
          </p:nvSpPr>
          <p:spPr bwMode="auto">
            <a:xfrm flipH="1">
              <a:off x="3651" y="1878"/>
              <a:ext cx="75" cy="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5" name="Line 125">
              <a:extLst>
                <a:ext uri="{FF2B5EF4-FFF2-40B4-BE49-F238E27FC236}">
                  <a16:creationId xmlns:a16="http://schemas.microsoft.com/office/drawing/2014/main" id="{0EBA7DAD-11A2-F14D-A517-3B3F7222A539}"/>
                </a:ext>
              </a:extLst>
            </p:cNvPr>
            <p:cNvSpPr>
              <a:spLocks noChangeShapeType="1"/>
            </p:cNvSpPr>
            <p:nvPr/>
          </p:nvSpPr>
          <p:spPr bwMode="auto">
            <a:xfrm flipH="1">
              <a:off x="3651" y="2841"/>
              <a:ext cx="75" cy="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46" name="Group 126">
            <a:extLst>
              <a:ext uri="{FF2B5EF4-FFF2-40B4-BE49-F238E27FC236}">
                <a16:creationId xmlns:a16="http://schemas.microsoft.com/office/drawing/2014/main" id="{B70BA022-65A5-4B43-BE01-DB5029C7BB0A}"/>
              </a:ext>
            </a:extLst>
          </p:cNvPr>
          <p:cNvGrpSpPr>
            <a:grpSpLocks/>
          </p:cNvGrpSpPr>
          <p:nvPr/>
        </p:nvGrpSpPr>
        <p:grpSpPr bwMode="auto">
          <a:xfrm>
            <a:off x="8031900" y="3854417"/>
            <a:ext cx="1471613" cy="363538"/>
            <a:chOff x="855" y="1799"/>
            <a:chExt cx="927" cy="229"/>
          </a:xfrm>
        </p:grpSpPr>
        <p:sp>
          <p:nvSpPr>
            <p:cNvPr id="347" name="Line 127">
              <a:extLst>
                <a:ext uri="{FF2B5EF4-FFF2-40B4-BE49-F238E27FC236}">
                  <a16:creationId xmlns:a16="http://schemas.microsoft.com/office/drawing/2014/main" id="{AD191456-37D1-A040-995D-0B74A7DCA3C9}"/>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48" name="Text Box 128">
              <a:extLst>
                <a:ext uri="{FF2B5EF4-FFF2-40B4-BE49-F238E27FC236}">
                  <a16:creationId xmlns:a16="http://schemas.microsoft.com/office/drawing/2014/main" id="{84500C9D-A61F-374E-AC7B-DB3E026212A6}"/>
                </a:ext>
              </a:extLst>
            </p:cNvPr>
            <p:cNvSpPr txBox="1">
              <a:spLocks noChangeArrowheads="1"/>
            </p:cNvSpPr>
            <p:nvPr/>
          </p:nvSpPr>
          <p:spPr bwMode="auto">
            <a:xfrm>
              <a:off x="1121" y="1799"/>
              <a:ext cx="358" cy="21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99"/>
                  </a:solidFill>
                  <a:effectLst/>
                  <a:uLnTx/>
                  <a:uFillTx/>
                  <a:latin typeface="Arial" charset="0"/>
                  <a:ea typeface="ＭＳ Ｐゴシック" charset="0"/>
                  <a:cs typeface="+mn-cs"/>
                </a:rPr>
                <a:t>pkt1</a:t>
              </a:r>
            </a:p>
          </p:txBody>
        </p:sp>
      </p:grpSp>
      <p:grpSp>
        <p:nvGrpSpPr>
          <p:cNvPr id="349" name="Group 129">
            <a:extLst>
              <a:ext uri="{FF2B5EF4-FFF2-40B4-BE49-F238E27FC236}">
                <a16:creationId xmlns:a16="http://schemas.microsoft.com/office/drawing/2014/main" id="{06ADBC4E-4170-0642-9773-7507C6CC3A52}"/>
              </a:ext>
            </a:extLst>
          </p:cNvPr>
          <p:cNvGrpSpPr>
            <a:grpSpLocks/>
          </p:cNvGrpSpPr>
          <p:nvPr/>
        </p:nvGrpSpPr>
        <p:grpSpPr bwMode="auto">
          <a:xfrm>
            <a:off x="6599975" y="3336888"/>
            <a:ext cx="1377950" cy="731838"/>
            <a:chOff x="2802" y="2348"/>
            <a:chExt cx="868" cy="461"/>
          </a:xfrm>
        </p:grpSpPr>
        <p:pic>
          <p:nvPicPr>
            <p:cNvPr id="350" name="Picture 130" descr="alarm_clock_ringing">
              <a:extLst>
                <a:ext uri="{FF2B5EF4-FFF2-40B4-BE49-F238E27FC236}">
                  <a16:creationId xmlns:a16="http://schemas.microsoft.com/office/drawing/2014/main" id="{52E16AA2-A1DE-B149-8FC7-03FD3D9B178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46" y="2348"/>
              <a:ext cx="27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1" name="Text Box 131">
              <a:extLst>
                <a:ext uri="{FF2B5EF4-FFF2-40B4-BE49-F238E27FC236}">
                  <a16:creationId xmlns:a16="http://schemas.microsoft.com/office/drawing/2014/main" id="{0A05FBC0-8C50-6F4D-9F72-5369556DE4EB}"/>
                </a:ext>
              </a:extLst>
            </p:cNvPr>
            <p:cNvSpPr txBox="1">
              <a:spLocks noChangeArrowheads="1"/>
            </p:cNvSpPr>
            <p:nvPr/>
          </p:nvSpPr>
          <p:spPr bwMode="auto">
            <a:xfrm>
              <a:off x="2802" y="2491"/>
              <a:ext cx="868" cy="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a:ln>
                    <a:noFill/>
                  </a:ln>
                  <a:solidFill>
                    <a:srgbClr val="FF0000"/>
                  </a:solidFill>
                  <a:effectLst/>
                  <a:uLnTx/>
                  <a:uFillTx/>
                  <a:latin typeface="Tahoma" charset="0"/>
                  <a:ea typeface="ＭＳ Ｐゴシック" charset="0"/>
                  <a:cs typeface="+mn-cs"/>
                </a:rPr>
                <a:t>timeout</a:t>
              </a:r>
            </a:p>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resend pkt1</a:t>
              </a:r>
            </a:p>
          </p:txBody>
        </p:sp>
      </p:grpSp>
      <p:grpSp>
        <p:nvGrpSpPr>
          <p:cNvPr id="352" name="Group 133">
            <a:extLst>
              <a:ext uri="{FF2B5EF4-FFF2-40B4-BE49-F238E27FC236}">
                <a16:creationId xmlns:a16="http://schemas.microsoft.com/office/drawing/2014/main" id="{4FAA3600-FCAA-8B42-84D1-FB85323188F4}"/>
              </a:ext>
            </a:extLst>
          </p:cNvPr>
          <p:cNvGrpSpPr>
            <a:grpSpLocks/>
          </p:cNvGrpSpPr>
          <p:nvPr/>
        </p:nvGrpSpPr>
        <p:grpSpPr bwMode="auto">
          <a:xfrm>
            <a:off x="8580889" y="2976526"/>
            <a:ext cx="911514" cy="752475"/>
            <a:chOff x="4186" y="1705"/>
            <a:chExt cx="598" cy="453"/>
          </a:xfrm>
        </p:grpSpPr>
        <p:sp>
          <p:nvSpPr>
            <p:cNvPr id="353" name="Line 118">
              <a:extLst>
                <a:ext uri="{FF2B5EF4-FFF2-40B4-BE49-F238E27FC236}">
                  <a16:creationId xmlns:a16="http://schemas.microsoft.com/office/drawing/2014/main" id="{AE11BC12-265B-1C4B-8FAB-0FA75A29EEB2}"/>
                </a:ext>
              </a:extLst>
            </p:cNvPr>
            <p:cNvSpPr>
              <a:spLocks noChangeShapeType="1"/>
            </p:cNvSpPr>
            <p:nvPr/>
          </p:nvSpPr>
          <p:spPr bwMode="auto">
            <a:xfrm flipH="1">
              <a:off x="4343" y="1705"/>
              <a:ext cx="441" cy="329"/>
            </a:xfrm>
            <a:prstGeom prst="line">
              <a:avLst/>
            </a:prstGeom>
            <a:noFill/>
            <a:ln w="28575">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55" name="Line 132">
              <a:extLst>
                <a:ext uri="{FF2B5EF4-FFF2-40B4-BE49-F238E27FC236}">
                  <a16:creationId xmlns:a16="http://schemas.microsoft.com/office/drawing/2014/main" id="{BFF7F0A8-A357-7748-BD1E-51A7A3E5988B}"/>
                </a:ext>
              </a:extLst>
            </p:cNvPr>
            <p:cNvSpPr>
              <a:spLocks noChangeShapeType="1"/>
            </p:cNvSpPr>
            <p:nvPr/>
          </p:nvSpPr>
          <p:spPr bwMode="auto">
            <a:xfrm flipH="1">
              <a:off x="4186" y="2047"/>
              <a:ext cx="146" cy="111"/>
            </a:xfrm>
            <a:prstGeom prst="line">
              <a:avLst/>
            </a:prstGeom>
            <a:noFill/>
            <a:ln w="28575">
              <a:solidFill>
                <a:srgbClr val="008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54" name="Text Box 119">
              <a:extLst>
                <a:ext uri="{FF2B5EF4-FFF2-40B4-BE49-F238E27FC236}">
                  <a16:creationId xmlns:a16="http://schemas.microsoft.com/office/drawing/2014/main" id="{D0B7F72D-FD32-8D47-B9FD-0C7A1B80B4A1}"/>
                </a:ext>
              </a:extLst>
            </p:cNvPr>
            <p:cNvSpPr txBox="1">
              <a:spLocks noChangeArrowheads="1"/>
            </p:cNvSpPr>
            <p:nvPr/>
          </p:nvSpPr>
          <p:spPr bwMode="auto">
            <a:xfrm>
              <a:off x="4223" y="1846"/>
              <a:ext cx="460" cy="20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8000"/>
                  </a:solidFill>
                  <a:effectLst/>
                  <a:uLnTx/>
                  <a:uFillTx/>
                  <a:latin typeface="Arial" charset="0"/>
                  <a:ea typeface="ＭＳ Ｐゴシック" charset="0"/>
                  <a:cs typeface="+mn-cs"/>
                </a:rPr>
                <a:t>ack1</a:t>
              </a:r>
            </a:p>
          </p:txBody>
        </p:sp>
      </p:grpSp>
      <p:sp>
        <p:nvSpPr>
          <p:cNvPr id="356" name="Line 136">
            <a:extLst>
              <a:ext uri="{FF2B5EF4-FFF2-40B4-BE49-F238E27FC236}">
                <a16:creationId xmlns:a16="http://schemas.microsoft.com/office/drawing/2014/main" id="{61D6DAB1-4B37-C740-BD43-4568C5241A0C}"/>
              </a:ext>
            </a:extLst>
          </p:cNvPr>
          <p:cNvSpPr>
            <a:spLocks noChangeShapeType="1"/>
          </p:cNvSpPr>
          <p:nvPr/>
        </p:nvSpPr>
        <p:spPr bwMode="auto">
          <a:xfrm flipH="1">
            <a:off x="7922363" y="3521038"/>
            <a:ext cx="909637" cy="739775"/>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C4E4C24E-2B71-FB43-956D-60F8AEF3370B}"/>
              </a:ext>
            </a:extLst>
          </p:cNvPr>
          <p:cNvGrpSpPr/>
          <p:nvPr/>
        </p:nvGrpSpPr>
        <p:grpSpPr>
          <a:xfrm>
            <a:off x="8012670" y="4309460"/>
            <a:ext cx="2667702" cy="714018"/>
            <a:chOff x="8162097" y="4679496"/>
            <a:chExt cx="2667702" cy="714018"/>
          </a:xfrm>
        </p:grpSpPr>
        <p:grpSp>
          <p:nvGrpSpPr>
            <p:cNvPr id="362" name="Group 150">
              <a:extLst>
                <a:ext uri="{FF2B5EF4-FFF2-40B4-BE49-F238E27FC236}">
                  <a16:creationId xmlns:a16="http://schemas.microsoft.com/office/drawing/2014/main" id="{8A649C16-501A-A644-A5FA-AE7129DDC14A}"/>
                </a:ext>
              </a:extLst>
            </p:cNvPr>
            <p:cNvGrpSpPr>
              <a:grpSpLocks/>
            </p:cNvGrpSpPr>
            <p:nvPr/>
          </p:nvGrpSpPr>
          <p:grpSpPr bwMode="auto">
            <a:xfrm>
              <a:off x="8162097" y="4974413"/>
              <a:ext cx="1471613" cy="419101"/>
              <a:chOff x="2229" y="3467"/>
              <a:chExt cx="927" cy="264"/>
            </a:xfrm>
          </p:grpSpPr>
          <p:sp>
            <p:nvSpPr>
              <p:cNvPr id="382" name="Line 108">
                <a:extLst>
                  <a:ext uri="{FF2B5EF4-FFF2-40B4-BE49-F238E27FC236}">
                    <a16:creationId xmlns:a16="http://schemas.microsoft.com/office/drawing/2014/main" id="{DB733CF3-EAC6-CC4F-B21E-9FB8C5502566}"/>
                  </a:ext>
                </a:extLst>
              </p:cNvPr>
              <p:cNvSpPr>
                <a:spLocks noChangeShapeType="1"/>
              </p:cNvSpPr>
              <p:nvPr/>
            </p:nvSpPr>
            <p:spPr bwMode="auto">
              <a:xfrm flipH="1">
                <a:off x="2229" y="3467"/>
                <a:ext cx="927" cy="225"/>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3" name="Text Box 109">
                <a:extLst>
                  <a:ext uri="{FF2B5EF4-FFF2-40B4-BE49-F238E27FC236}">
                    <a16:creationId xmlns:a16="http://schemas.microsoft.com/office/drawing/2014/main" id="{BB517B3D-28EB-8444-8C05-95403AFF543F}"/>
                  </a:ext>
                </a:extLst>
              </p:cNvPr>
              <p:cNvSpPr txBox="1">
                <a:spLocks noChangeArrowheads="1"/>
              </p:cNvSpPr>
              <p:nvPr/>
            </p:nvSpPr>
            <p:spPr bwMode="auto">
              <a:xfrm>
                <a:off x="2336" y="3519"/>
                <a:ext cx="386" cy="21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8000"/>
                    </a:solidFill>
                    <a:effectLst/>
                    <a:uLnTx/>
                    <a:uFillTx/>
                    <a:latin typeface="Arial" charset="0"/>
                    <a:ea typeface="ＭＳ Ｐゴシック" charset="0"/>
                    <a:cs typeface="+mn-cs"/>
                  </a:rPr>
                  <a:t>ack1</a:t>
                </a:r>
              </a:p>
            </p:txBody>
          </p:sp>
        </p:grpSp>
        <p:sp>
          <p:nvSpPr>
            <p:cNvPr id="358" name="Text Box 93">
              <a:extLst>
                <a:ext uri="{FF2B5EF4-FFF2-40B4-BE49-F238E27FC236}">
                  <a16:creationId xmlns:a16="http://schemas.microsoft.com/office/drawing/2014/main" id="{0A5BAC0E-26A7-304A-9845-BD850E809ABB}"/>
                </a:ext>
              </a:extLst>
            </p:cNvPr>
            <p:cNvSpPr txBox="1">
              <a:spLocks noChangeArrowheads="1"/>
            </p:cNvSpPr>
            <p:nvPr/>
          </p:nvSpPr>
          <p:spPr bwMode="auto">
            <a:xfrm>
              <a:off x="9632824" y="4679496"/>
              <a:ext cx="11969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ack1</a:t>
              </a:r>
            </a:p>
          </p:txBody>
        </p:sp>
      </p:grpSp>
      <p:grpSp>
        <p:nvGrpSpPr>
          <p:cNvPr id="6" name="Group 5">
            <a:extLst>
              <a:ext uri="{FF2B5EF4-FFF2-40B4-BE49-F238E27FC236}">
                <a16:creationId xmlns:a16="http://schemas.microsoft.com/office/drawing/2014/main" id="{31C21A72-3E29-1946-B909-D85D4A552D56}"/>
              </a:ext>
            </a:extLst>
          </p:cNvPr>
          <p:cNvGrpSpPr/>
          <p:nvPr/>
        </p:nvGrpSpPr>
        <p:grpSpPr>
          <a:xfrm>
            <a:off x="6804583" y="4153524"/>
            <a:ext cx="3833816" cy="1104906"/>
            <a:chOff x="6954010" y="4523560"/>
            <a:chExt cx="3833816" cy="1104906"/>
          </a:xfrm>
        </p:grpSpPr>
        <p:grpSp>
          <p:nvGrpSpPr>
            <p:cNvPr id="364" name="Group 137">
              <a:extLst>
                <a:ext uri="{FF2B5EF4-FFF2-40B4-BE49-F238E27FC236}">
                  <a16:creationId xmlns:a16="http://schemas.microsoft.com/office/drawing/2014/main" id="{3BF75B33-1A77-E24B-AABE-7E5C56D0D788}"/>
                </a:ext>
              </a:extLst>
            </p:cNvPr>
            <p:cNvGrpSpPr>
              <a:grpSpLocks/>
            </p:cNvGrpSpPr>
            <p:nvPr/>
          </p:nvGrpSpPr>
          <p:grpSpPr bwMode="auto">
            <a:xfrm>
              <a:off x="6954010" y="4523560"/>
              <a:ext cx="1174750" cy="609601"/>
              <a:chOff x="2830" y="3285"/>
              <a:chExt cx="740" cy="384"/>
            </a:xfrm>
          </p:grpSpPr>
          <p:sp>
            <p:nvSpPr>
              <p:cNvPr id="378" name="Text Box 134">
                <a:extLst>
                  <a:ext uri="{FF2B5EF4-FFF2-40B4-BE49-F238E27FC236}">
                    <a16:creationId xmlns:a16="http://schemas.microsoft.com/office/drawing/2014/main" id="{057A15E3-B733-174D-BE7C-2996FC261991}"/>
                  </a:ext>
                </a:extLst>
              </p:cNvPr>
              <p:cNvSpPr txBox="1">
                <a:spLocks noChangeArrowheads="1"/>
              </p:cNvSpPr>
              <p:nvPr/>
            </p:nvSpPr>
            <p:spPr bwMode="auto">
              <a:xfrm>
                <a:off x="2830" y="3438"/>
                <a:ext cx="74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pkt0</a:t>
                </a:r>
              </a:p>
            </p:txBody>
          </p:sp>
          <p:sp>
            <p:nvSpPr>
              <p:cNvPr id="379" name="Text Box 135">
                <a:extLst>
                  <a:ext uri="{FF2B5EF4-FFF2-40B4-BE49-F238E27FC236}">
                    <a16:creationId xmlns:a16="http://schemas.microsoft.com/office/drawing/2014/main" id="{D294B6DF-F9F6-C245-9C1E-7E3DCD5BFC7B}"/>
                  </a:ext>
                </a:extLst>
              </p:cNvPr>
              <p:cNvSpPr txBox="1">
                <a:spLocks noChangeArrowheads="1"/>
              </p:cNvSpPr>
              <p:nvPr/>
            </p:nvSpPr>
            <p:spPr bwMode="auto">
              <a:xfrm>
                <a:off x="2916" y="3285"/>
                <a:ext cx="644"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ack1</a:t>
                </a:r>
              </a:p>
            </p:txBody>
          </p:sp>
        </p:grpSp>
        <p:grpSp>
          <p:nvGrpSpPr>
            <p:cNvPr id="365" name="Group 138">
              <a:extLst>
                <a:ext uri="{FF2B5EF4-FFF2-40B4-BE49-F238E27FC236}">
                  <a16:creationId xmlns:a16="http://schemas.microsoft.com/office/drawing/2014/main" id="{CAC9BF03-EEEF-2846-B090-FAE6750AF122}"/>
                </a:ext>
              </a:extLst>
            </p:cNvPr>
            <p:cNvGrpSpPr>
              <a:grpSpLocks/>
            </p:cNvGrpSpPr>
            <p:nvPr/>
          </p:nvGrpSpPr>
          <p:grpSpPr bwMode="auto">
            <a:xfrm>
              <a:off x="8073197" y="4747083"/>
              <a:ext cx="1547813" cy="446403"/>
              <a:chOff x="850" y="1229"/>
              <a:chExt cx="927" cy="253"/>
            </a:xfrm>
          </p:grpSpPr>
          <p:sp>
            <p:nvSpPr>
              <p:cNvPr id="376" name="Line 139">
                <a:extLst>
                  <a:ext uri="{FF2B5EF4-FFF2-40B4-BE49-F238E27FC236}">
                    <a16:creationId xmlns:a16="http://schemas.microsoft.com/office/drawing/2014/main" id="{908F9E2B-E1F1-0444-8DD2-B8396679EF06}"/>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7" name="Text Box 140">
                <a:extLst>
                  <a:ext uri="{FF2B5EF4-FFF2-40B4-BE49-F238E27FC236}">
                    <a16:creationId xmlns:a16="http://schemas.microsoft.com/office/drawing/2014/main" id="{74AAB4FF-F9B2-8644-9770-40F6B7F6DC97}"/>
                  </a:ext>
                </a:extLst>
              </p:cNvPr>
              <p:cNvSpPr txBox="1">
                <a:spLocks noChangeArrowheads="1"/>
              </p:cNvSpPr>
              <p:nvPr/>
            </p:nvSpPr>
            <p:spPr bwMode="auto">
              <a:xfrm>
                <a:off x="1014" y="1229"/>
                <a:ext cx="340" cy="191"/>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99"/>
                    </a:solidFill>
                    <a:effectLst/>
                    <a:uLnTx/>
                    <a:uFillTx/>
                    <a:latin typeface="Arial" charset="0"/>
                    <a:ea typeface="ＭＳ Ｐゴシック" charset="0"/>
                    <a:cs typeface="+mn-cs"/>
                  </a:rPr>
                  <a:t>pkt0</a:t>
                </a:r>
              </a:p>
            </p:txBody>
          </p:sp>
        </p:grpSp>
        <p:grpSp>
          <p:nvGrpSpPr>
            <p:cNvPr id="366" name="Group 142">
              <a:extLst>
                <a:ext uri="{FF2B5EF4-FFF2-40B4-BE49-F238E27FC236}">
                  <a16:creationId xmlns:a16="http://schemas.microsoft.com/office/drawing/2014/main" id="{61F81DDD-D8CA-1E44-9759-5F540FE71068}"/>
                </a:ext>
              </a:extLst>
            </p:cNvPr>
            <p:cNvGrpSpPr>
              <a:grpSpLocks/>
            </p:cNvGrpSpPr>
            <p:nvPr/>
          </p:nvGrpSpPr>
          <p:grpSpPr bwMode="auto">
            <a:xfrm>
              <a:off x="9582913" y="5037915"/>
              <a:ext cx="1204913" cy="590551"/>
              <a:chOff x="4762" y="2985"/>
              <a:chExt cx="759" cy="372"/>
            </a:xfrm>
          </p:grpSpPr>
          <p:sp>
            <p:nvSpPr>
              <p:cNvPr id="374" name="Text Box 143">
                <a:extLst>
                  <a:ext uri="{FF2B5EF4-FFF2-40B4-BE49-F238E27FC236}">
                    <a16:creationId xmlns:a16="http://schemas.microsoft.com/office/drawing/2014/main" id="{6C499832-2FEA-2247-A1D4-C7CE568CC494}"/>
                  </a:ext>
                </a:extLst>
              </p:cNvPr>
              <p:cNvSpPr txBox="1">
                <a:spLocks noChangeArrowheads="1"/>
              </p:cNvSpPr>
              <p:nvPr/>
            </p:nvSpPr>
            <p:spPr bwMode="auto">
              <a:xfrm>
                <a:off x="4762" y="2985"/>
                <a:ext cx="63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pkt0</a:t>
                </a:r>
              </a:p>
            </p:txBody>
          </p:sp>
          <p:sp>
            <p:nvSpPr>
              <p:cNvPr id="375" name="Text Box 144">
                <a:extLst>
                  <a:ext uri="{FF2B5EF4-FFF2-40B4-BE49-F238E27FC236}">
                    <a16:creationId xmlns:a16="http://schemas.microsoft.com/office/drawing/2014/main" id="{23A45435-E6D5-7641-819A-FA71E59CB02C}"/>
                  </a:ext>
                </a:extLst>
              </p:cNvPr>
              <p:cNvSpPr txBox="1">
                <a:spLocks noChangeArrowheads="1"/>
              </p:cNvSpPr>
              <p:nvPr/>
            </p:nvSpPr>
            <p:spPr bwMode="auto">
              <a:xfrm>
                <a:off x="4767" y="3126"/>
                <a:ext cx="754"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ack0</a:t>
                </a:r>
              </a:p>
            </p:txBody>
          </p:sp>
        </p:grpSp>
      </p:grpSp>
      <p:grpSp>
        <p:nvGrpSpPr>
          <p:cNvPr id="367" name="Group 149">
            <a:extLst>
              <a:ext uri="{FF2B5EF4-FFF2-40B4-BE49-F238E27FC236}">
                <a16:creationId xmlns:a16="http://schemas.microsoft.com/office/drawing/2014/main" id="{69EE8DE9-3381-624C-9ABB-652457E2824C}"/>
              </a:ext>
            </a:extLst>
          </p:cNvPr>
          <p:cNvGrpSpPr>
            <a:grpSpLocks/>
          </p:cNvGrpSpPr>
          <p:nvPr/>
        </p:nvGrpSpPr>
        <p:grpSpPr bwMode="auto">
          <a:xfrm>
            <a:off x="8034892" y="4967903"/>
            <a:ext cx="1457325" cy="488950"/>
            <a:chOff x="3839" y="2850"/>
            <a:chExt cx="918" cy="308"/>
          </a:xfrm>
        </p:grpSpPr>
        <p:sp>
          <p:nvSpPr>
            <p:cNvPr id="372" name="Line 146">
              <a:extLst>
                <a:ext uri="{FF2B5EF4-FFF2-40B4-BE49-F238E27FC236}">
                  <a16:creationId xmlns:a16="http://schemas.microsoft.com/office/drawing/2014/main" id="{B42EE784-BAAA-7648-8C27-518F3E7EDD07}"/>
                </a:ext>
              </a:extLst>
            </p:cNvPr>
            <p:cNvSpPr>
              <a:spLocks noChangeShapeType="1"/>
            </p:cNvSpPr>
            <p:nvPr/>
          </p:nvSpPr>
          <p:spPr bwMode="auto">
            <a:xfrm flipH="1">
              <a:off x="3839" y="2850"/>
              <a:ext cx="918" cy="308"/>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3" name="Text Box 147">
              <a:extLst>
                <a:ext uri="{FF2B5EF4-FFF2-40B4-BE49-F238E27FC236}">
                  <a16:creationId xmlns:a16="http://schemas.microsoft.com/office/drawing/2014/main" id="{0E52013C-7BAA-344E-9018-CA884EE49126}"/>
                </a:ext>
              </a:extLst>
            </p:cNvPr>
            <p:cNvSpPr txBox="1">
              <a:spLocks noChangeArrowheads="1"/>
            </p:cNvSpPr>
            <p:nvPr/>
          </p:nvSpPr>
          <p:spPr bwMode="auto">
            <a:xfrm>
              <a:off x="4104" y="2873"/>
              <a:ext cx="386" cy="21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8000"/>
                  </a:solidFill>
                  <a:effectLst/>
                  <a:uLnTx/>
                  <a:uFillTx/>
                  <a:latin typeface="Arial" charset="0"/>
                  <a:ea typeface="ＭＳ Ｐゴシック" charset="0"/>
                  <a:cs typeface="+mn-cs"/>
                </a:rPr>
                <a:t>ack0</a:t>
              </a:r>
            </a:p>
          </p:txBody>
        </p:sp>
      </p:grpSp>
      <p:grpSp>
        <p:nvGrpSpPr>
          <p:cNvPr id="120" name="Group 85">
            <a:extLst>
              <a:ext uri="{FF2B5EF4-FFF2-40B4-BE49-F238E27FC236}">
                <a16:creationId xmlns:a16="http://schemas.microsoft.com/office/drawing/2014/main" id="{EF03F5C0-9E1B-6F4D-827D-841E2D21FDD8}"/>
              </a:ext>
            </a:extLst>
          </p:cNvPr>
          <p:cNvGrpSpPr>
            <a:grpSpLocks/>
          </p:cNvGrpSpPr>
          <p:nvPr/>
        </p:nvGrpSpPr>
        <p:grpSpPr bwMode="auto">
          <a:xfrm>
            <a:off x="8026461" y="5469606"/>
            <a:ext cx="1471612" cy="363538"/>
            <a:chOff x="855" y="1799"/>
            <a:chExt cx="927" cy="229"/>
          </a:xfrm>
        </p:grpSpPr>
        <p:sp>
          <p:nvSpPr>
            <p:cNvPr id="121" name="Line 86">
              <a:extLst>
                <a:ext uri="{FF2B5EF4-FFF2-40B4-BE49-F238E27FC236}">
                  <a16:creationId xmlns:a16="http://schemas.microsoft.com/office/drawing/2014/main" id="{CFBE0624-2276-5A40-AD6C-765B8E1D5A7A}"/>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2" name="Text Box 87">
              <a:extLst>
                <a:ext uri="{FF2B5EF4-FFF2-40B4-BE49-F238E27FC236}">
                  <a16:creationId xmlns:a16="http://schemas.microsoft.com/office/drawing/2014/main" id="{6E5D70F9-C765-DD43-99D5-1E3FD4E8B868}"/>
                </a:ext>
              </a:extLst>
            </p:cNvPr>
            <p:cNvSpPr txBox="1">
              <a:spLocks noChangeArrowheads="1"/>
            </p:cNvSpPr>
            <p:nvPr/>
          </p:nvSpPr>
          <p:spPr bwMode="auto">
            <a:xfrm>
              <a:off x="1129" y="1799"/>
              <a:ext cx="358" cy="21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99"/>
                  </a:solidFill>
                  <a:effectLst/>
                  <a:uLnTx/>
                  <a:uFillTx/>
                  <a:latin typeface="Arial" charset="0"/>
                  <a:ea typeface="ＭＳ Ｐゴシック" charset="0"/>
                  <a:cs typeface="+mn-cs"/>
                </a:rPr>
                <a:t>pkt1</a:t>
              </a:r>
            </a:p>
          </p:txBody>
        </p:sp>
      </p:grpSp>
      <p:grpSp>
        <p:nvGrpSpPr>
          <p:cNvPr id="3" name="Group 2">
            <a:extLst>
              <a:ext uri="{FF2B5EF4-FFF2-40B4-BE49-F238E27FC236}">
                <a16:creationId xmlns:a16="http://schemas.microsoft.com/office/drawing/2014/main" id="{32D39F4C-0ABF-C94E-A0DB-A97913E78570}"/>
              </a:ext>
            </a:extLst>
          </p:cNvPr>
          <p:cNvGrpSpPr/>
          <p:nvPr/>
        </p:nvGrpSpPr>
        <p:grpSpPr>
          <a:xfrm>
            <a:off x="6993934" y="4806637"/>
            <a:ext cx="1022350" cy="553607"/>
            <a:chOff x="6289259" y="5452590"/>
            <a:chExt cx="1022350" cy="553607"/>
          </a:xfrm>
        </p:grpSpPr>
        <p:sp>
          <p:nvSpPr>
            <p:cNvPr id="359" name="Text Box 96">
              <a:extLst>
                <a:ext uri="{FF2B5EF4-FFF2-40B4-BE49-F238E27FC236}">
                  <a16:creationId xmlns:a16="http://schemas.microsoft.com/office/drawing/2014/main" id="{0B9EBE4A-F7AC-D14C-AD4E-0FA449FA991D}"/>
                </a:ext>
              </a:extLst>
            </p:cNvPr>
            <p:cNvSpPr txBox="1">
              <a:spLocks noChangeArrowheads="1"/>
            </p:cNvSpPr>
            <p:nvPr/>
          </p:nvSpPr>
          <p:spPr bwMode="auto">
            <a:xfrm>
              <a:off x="6339123" y="5698420"/>
              <a:ext cx="81945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(ignore)</a:t>
              </a:r>
            </a:p>
          </p:txBody>
        </p:sp>
        <p:sp>
          <p:nvSpPr>
            <p:cNvPr id="123" name="Text Box 98">
              <a:extLst>
                <a:ext uri="{FF2B5EF4-FFF2-40B4-BE49-F238E27FC236}">
                  <a16:creationId xmlns:a16="http://schemas.microsoft.com/office/drawing/2014/main" id="{0DE35C6C-6D99-814C-B88E-A2943030E4F5}"/>
                </a:ext>
              </a:extLst>
            </p:cNvPr>
            <p:cNvSpPr txBox="1">
              <a:spLocks noChangeArrowheads="1"/>
            </p:cNvSpPr>
            <p:nvPr/>
          </p:nvSpPr>
          <p:spPr bwMode="auto">
            <a:xfrm>
              <a:off x="6289259" y="5452590"/>
              <a:ext cx="1022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ack1</a:t>
              </a:r>
            </a:p>
          </p:txBody>
        </p:sp>
      </p:grpSp>
      <p:sp>
        <p:nvSpPr>
          <p:cNvPr id="113" name="Slide Number Placeholder 2">
            <a:extLst>
              <a:ext uri="{FF2B5EF4-FFF2-40B4-BE49-F238E27FC236}">
                <a16:creationId xmlns:a16="http://schemas.microsoft.com/office/drawing/2014/main" id="{7706DBAD-0F0D-AC43-90D8-C4A8FC7233B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52</a:t>
            </a:fld>
            <a:endParaRPr lang="en-US" dirty="0"/>
          </a:p>
        </p:txBody>
      </p:sp>
    </p:spTree>
    <p:extLst>
      <p:ext uri="{BB962C8B-B14F-4D97-AF65-F5344CB8AC3E}">
        <p14:creationId xmlns:p14="http://schemas.microsoft.com/office/powerpoint/2010/main" val="317681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89">
                                            <p:txEl>
                                              <p:pRg st="0" end="0"/>
                                            </p:txEl>
                                          </p:spTgt>
                                        </p:tgtEl>
                                        <p:attrNameLst>
                                          <p:attrName>style.visibility</p:attrName>
                                        </p:attrNameLst>
                                      </p:cBhvr>
                                      <p:to>
                                        <p:strVal val="visible"/>
                                      </p:to>
                                    </p:set>
                                    <p:animEffect transition="in" filter="dissolve">
                                      <p:cBhvr>
                                        <p:cTn id="11" dur="500"/>
                                        <p:tgtEl>
                                          <p:spTgt spid="289">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81"/>
                                        </p:tgtEl>
                                        <p:attrNameLst>
                                          <p:attrName>style.visibility</p:attrName>
                                        </p:attrNameLst>
                                      </p:cBhvr>
                                      <p:to>
                                        <p:strVal val="visible"/>
                                      </p:to>
                                    </p:set>
                                    <p:animEffect transition="in" filter="dissolve">
                                      <p:cBhvr>
                                        <p:cTn id="15" dur="500"/>
                                        <p:tgtEl>
                                          <p:spTgt spid="28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99"/>
                                        </p:tgtEl>
                                        <p:attrNameLst>
                                          <p:attrName>style.visibility</p:attrName>
                                        </p:attrNameLst>
                                      </p:cBhvr>
                                      <p:to>
                                        <p:strVal val="visible"/>
                                      </p:to>
                                    </p:set>
                                    <p:animEffect transition="in" filter="wipe(right)">
                                      <p:cBhvr>
                                        <p:cTn id="19" dur="500"/>
                                        <p:tgtEl>
                                          <p:spTgt spid="299"/>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84"/>
                                        </p:tgtEl>
                                        <p:attrNameLst>
                                          <p:attrName>style.visibility</p:attrName>
                                        </p:attrNameLst>
                                      </p:cBhvr>
                                      <p:to>
                                        <p:strVal val="visible"/>
                                      </p:to>
                                    </p:set>
                                    <p:animEffect transition="in" filter="dissolve">
                                      <p:cBhvr>
                                        <p:cTn id="23" dur="500"/>
                                        <p:tgtEl>
                                          <p:spTgt spid="284"/>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86"/>
                                        </p:tgtEl>
                                        <p:attrNameLst>
                                          <p:attrName>style.visibility</p:attrName>
                                        </p:attrNameLst>
                                      </p:cBhvr>
                                      <p:to>
                                        <p:strVal val="visible"/>
                                      </p:to>
                                    </p:set>
                                    <p:animEffect transition="in" filter="dissolve">
                                      <p:cBhvr>
                                        <p:cTn id="27" dur="500"/>
                                        <p:tgtEl>
                                          <p:spTgt spid="28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74"/>
                                        </p:tgtEl>
                                        <p:attrNameLst>
                                          <p:attrName>style.visibility</p:attrName>
                                        </p:attrNameLst>
                                      </p:cBhvr>
                                      <p:to>
                                        <p:strVal val="visible"/>
                                      </p:to>
                                    </p:set>
                                    <p:animEffect transition="in" filter="wipe(left)">
                                      <p:cBhvr>
                                        <p:cTn id="31" dur="500"/>
                                        <p:tgtEl>
                                          <p:spTgt spid="274"/>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95">
                                            <p:txEl>
                                              <p:pRg st="0" end="0"/>
                                            </p:txEl>
                                          </p:spTgt>
                                        </p:tgtEl>
                                        <p:attrNameLst>
                                          <p:attrName>style.visibility</p:attrName>
                                        </p:attrNameLst>
                                      </p:cBhvr>
                                      <p:to>
                                        <p:strVal val="visible"/>
                                      </p:to>
                                    </p:set>
                                    <p:animEffect transition="in" filter="dissolve">
                                      <p:cBhvr>
                                        <p:cTn id="35" dur="500"/>
                                        <p:tgtEl>
                                          <p:spTgt spid="195">
                                            <p:txEl>
                                              <p:pRg st="0" end="0"/>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96"/>
                                        </p:tgtEl>
                                        <p:attrNameLst>
                                          <p:attrName>style.visibility</p:attrName>
                                        </p:attrNameLst>
                                      </p:cBhvr>
                                      <p:to>
                                        <p:strVal val="visible"/>
                                      </p:to>
                                    </p:set>
                                    <p:animEffect transition="in" filter="dissolve">
                                      <p:cBhvr>
                                        <p:cTn id="39" dur="500"/>
                                        <p:tgtEl>
                                          <p:spTgt spid="196"/>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306"/>
                                        </p:tgtEl>
                                        <p:attrNameLst>
                                          <p:attrName>style.visibility</p:attrName>
                                        </p:attrNameLst>
                                      </p:cBhvr>
                                      <p:to>
                                        <p:strVal val="visible"/>
                                      </p:to>
                                    </p:set>
                                    <p:animEffect transition="in" filter="wipe(right)">
                                      <p:cBhvr>
                                        <p:cTn id="43" dur="500"/>
                                        <p:tgtEl>
                                          <p:spTgt spid="30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11"/>
                                        </p:tgtEl>
                                        <p:attrNameLst>
                                          <p:attrName>style.visibility</p:attrName>
                                        </p:attrNameLst>
                                      </p:cBhvr>
                                      <p:to>
                                        <p:strVal val="visible"/>
                                      </p:to>
                                    </p:set>
                                    <p:animEffect transition="in" filter="wipe(up)">
                                      <p:cBhvr>
                                        <p:cTn id="48" dur="1000"/>
                                        <p:tgtEl>
                                          <p:spTgt spid="311"/>
                                        </p:tgtEl>
                                      </p:cBhvr>
                                    </p:animEffect>
                                  </p:childTnLst>
                                </p:cTn>
                              </p:par>
                            </p:childTnLst>
                          </p:cTn>
                        </p:par>
                        <p:par>
                          <p:cTn id="49" fill="hold">
                            <p:stCondLst>
                              <p:cond delay="1000"/>
                            </p:stCondLst>
                            <p:childTnLst>
                              <p:par>
                                <p:cTn id="50" presetID="9" presetClass="entr" presetSubtype="0" fill="hold" nodeType="afterEffect">
                                  <p:stCondLst>
                                    <p:cond delay="0"/>
                                  </p:stCondLst>
                                  <p:childTnLst>
                                    <p:set>
                                      <p:cBhvr>
                                        <p:cTn id="51" dur="1" fill="hold">
                                          <p:stCondLst>
                                            <p:cond delay="0"/>
                                          </p:stCondLst>
                                        </p:cTn>
                                        <p:tgtEl>
                                          <p:spTgt spid="318"/>
                                        </p:tgtEl>
                                        <p:attrNameLst>
                                          <p:attrName>style.visibility</p:attrName>
                                        </p:attrNameLst>
                                      </p:cBhvr>
                                      <p:to>
                                        <p:strVal val="visible"/>
                                      </p:to>
                                    </p:set>
                                    <p:animEffect transition="in" filter="dissolve">
                                      <p:cBhvr>
                                        <p:cTn id="52" dur="500"/>
                                        <p:tgtEl>
                                          <p:spTgt spid="3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15"/>
                                        </p:tgtEl>
                                        <p:attrNameLst>
                                          <p:attrName>style.visibility</p:attrName>
                                        </p:attrNameLst>
                                      </p:cBhvr>
                                      <p:to>
                                        <p:strVal val="visible"/>
                                      </p:to>
                                    </p:set>
                                    <p:animEffect transition="in" filter="wipe(left)">
                                      <p:cBhvr>
                                        <p:cTn id="57" dur="500"/>
                                        <p:tgtEl>
                                          <p:spTgt spid="315"/>
                                        </p:tgtEl>
                                      </p:cBhvr>
                                    </p:animEffect>
                                  </p:childTnLst>
                                </p:cTn>
                              </p:par>
                            </p:childTnLst>
                          </p:cTn>
                        </p:par>
                        <p:par>
                          <p:cTn id="58" fill="hold">
                            <p:stCondLst>
                              <p:cond delay="500"/>
                            </p:stCondLst>
                            <p:childTnLst>
                              <p:par>
                                <p:cTn id="59" presetID="9" presetClass="entr" presetSubtype="0" fill="hold" nodeType="afterEffect">
                                  <p:stCondLst>
                                    <p:cond delay="0"/>
                                  </p:stCondLst>
                                  <p:childTnLst>
                                    <p:set>
                                      <p:cBhvr>
                                        <p:cTn id="60" dur="1" fill="hold">
                                          <p:stCondLst>
                                            <p:cond delay="0"/>
                                          </p:stCondLst>
                                        </p:cTn>
                                        <p:tgtEl>
                                          <p:spTgt spid="279">
                                            <p:txEl>
                                              <p:pRg st="0" end="0"/>
                                            </p:txEl>
                                          </p:spTgt>
                                        </p:tgtEl>
                                        <p:attrNameLst>
                                          <p:attrName>style.visibility</p:attrName>
                                        </p:attrNameLst>
                                      </p:cBhvr>
                                      <p:to>
                                        <p:strVal val="visible"/>
                                      </p:to>
                                    </p:set>
                                    <p:animEffect transition="in" filter="dissolve">
                                      <p:cBhvr>
                                        <p:cTn id="61" dur="500"/>
                                        <p:tgtEl>
                                          <p:spTgt spid="279">
                                            <p:txEl>
                                              <p:pRg st="0" end="0"/>
                                            </p:txEl>
                                          </p:spTgt>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73"/>
                                        </p:tgtEl>
                                        <p:attrNameLst>
                                          <p:attrName>style.visibility</p:attrName>
                                        </p:attrNameLst>
                                      </p:cBhvr>
                                      <p:to>
                                        <p:strVal val="visible"/>
                                      </p:to>
                                    </p:set>
                                    <p:animEffect transition="in" filter="dissolve">
                                      <p:cBhvr>
                                        <p:cTn id="64" dur="500"/>
                                        <p:tgtEl>
                                          <p:spTgt spid="273"/>
                                        </p:tgtEl>
                                      </p:cBhvr>
                                    </p:animEffect>
                                  </p:childTnLst>
                                </p:cTn>
                              </p:par>
                            </p:childTnLst>
                          </p:cTn>
                        </p:par>
                        <p:par>
                          <p:cTn id="65" fill="hold">
                            <p:stCondLst>
                              <p:cond delay="1000"/>
                            </p:stCondLst>
                            <p:childTnLst>
                              <p:par>
                                <p:cTn id="66" presetID="9" presetClass="entr" presetSubtype="0" fill="hold" grpId="0" nodeType="afterEffect">
                                  <p:stCondLst>
                                    <p:cond delay="0"/>
                                  </p:stCondLst>
                                  <p:childTnLst>
                                    <p:set>
                                      <p:cBhvr>
                                        <p:cTn id="67" dur="1" fill="hold">
                                          <p:stCondLst>
                                            <p:cond delay="0"/>
                                          </p:stCondLst>
                                        </p:cTn>
                                        <p:tgtEl>
                                          <p:spTgt spid="282"/>
                                        </p:tgtEl>
                                        <p:attrNameLst>
                                          <p:attrName>style.visibility</p:attrName>
                                        </p:attrNameLst>
                                      </p:cBhvr>
                                      <p:to>
                                        <p:strVal val="visible"/>
                                      </p:to>
                                    </p:set>
                                    <p:animEffect transition="in" filter="dissolve">
                                      <p:cBhvr>
                                        <p:cTn id="68" dur="500"/>
                                        <p:tgtEl>
                                          <p:spTgt spid="282"/>
                                        </p:tgtEl>
                                      </p:cBhvr>
                                    </p:animEffect>
                                  </p:childTnLst>
                                </p:cTn>
                              </p:par>
                            </p:childTnLst>
                          </p:cTn>
                        </p:par>
                        <p:par>
                          <p:cTn id="69" fill="hold">
                            <p:stCondLst>
                              <p:cond delay="1500"/>
                            </p:stCondLst>
                            <p:childTnLst>
                              <p:par>
                                <p:cTn id="70" presetID="22" presetClass="entr" presetSubtype="2" fill="hold" nodeType="afterEffect">
                                  <p:stCondLst>
                                    <p:cond delay="0"/>
                                  </p:stCondLst>
                                  <p:childTnLst>
                                    <p:set>
                                      <p:cBhvr>
                                        <p:cTn id="71" dur="1" fill="hold">
                                          <p:stCondLst>
                                            <p:cond delay="0"/>
                                          </p:stCondLst>
                                        </p:cTn>
                                        <p:tgtEl>
                                          <p:spTgt spid="296"/>
                                        </p:tgtEl>
                                        <p:attrNameLst>
                                          <p:attrName>style.visibility</p:attrName>
                                        </p:attrNameLst>
                                      </p:cBhvr>
                                      <p:to>
                                        <p:strVal val="visible"/>
                                      </p:to>
                                    </p:set>
                                    <p:animEffect transition="in" filter="wipe(right)">
                                      <p:cBhvr>
                                        <p:cTn id="72" dur="500"/>
                                        <p:tgtEl>
                                          <p:spTgt spid="296"/>
                                        </p:tgtEl>
                                      </p:cBhvr>
                                    </p:animEffect>
                                  </p:childTnLst>
                                </p:cTn>
                              </p:par>
                            </p:childTnLst>
                          </p:cTn>
                        </p:par>
                        <p:par>
                          <p:cTn id="73" fill="hold">
                            <p:stCondLst>
                              <p:cond delay="2000"/>
                            </p:stCondLst>
                            <p:childTnLst>
                              <p:par>
                                <p:cTn id="74" presetID="9" presetClass="entr" presetSubtype="0" fill="hold" grpId="0" nodeType="afterEffect">
                                  <p:stCondLst>
                                    <p:cond delay="0"/>
                                  </p:stCondLst>
                                  <p:childTnLst>
                                    <p:set>
                                      <p:cBhvr>
                                        <p:cTn id="75" dur="1" fill="hold">
                                          <p:stCondLst>
                                            <p:cond delay="0"/>
                                          </p:stCondLst>
                                        </p:cTn>
                                        <p:tgtEl>
                                          <p:spTgt spid="287"/>
                                        </p:tgtEl>
                                        <p:attrNameLst>
                                          <p:attrName>style.visibility</p:attrName>
                                        </p:attrNameLst>
                                      </p:cBhvr>
                                      <p:to>
                                        <p:strVal val="visible"/>
                                      </p:to>
                                    </p:set>
                                    <p:animEffect transition="in" filter="dissolve">
                                      <p:cBhvr>
                                        <p:cTn id="76" dur="500"/>
                                        <p:tgtEl>
                                          <p:spTgt spid="287"/>
                                        </p:tgtEl>
                                      </p:cBhvr>
                                    </p:animEffect>
                                  </p:childTnLst>
                                </p:cTn>
                              </p:par>
                            </p:childTnLst>
                          </p:cTn>
                        </p:par>
                        <p:par>
                          <p:cTn id="77" fill="hold">
                            <p:stCondLst>
                              <p:cond delay="2500"/>
                            </p:stCondLst>
                            <p:childTnLst>
                              <p:par>
                                <p:cTn id="78" presetID="9" presetClass="entr" presetSubtype="0" fill="hold" grpId="0" nodeType="afterEffect">
                                  <p:stCondLst>
                                    <p:cond delay="0"/>
                                  </p:stCondLst>
                                  <p:childTnLst>
                                    <p:set>
                                      <p:cBhvr>
                                        <p:cTn id="79" dur="1" fill="hold">
                                          <p:stCondLst>
                                            <p:cond delay="0"/>
                                          </p:stCondLst>
                                        </p:cTn>
                                        <p:tgtEl>
                                          <p:spTgt spid="285"/>
                                        </p:tgtEl>
                                        <p:attrNameLst>
                                          <p:attrName>style.visibility</p:attrName>
                                        </p:attrNameLst>
                                      </p:cBhvr>
                                      <p:to>
                                        <p:strVal val="visible"/>
                                      </p:to>
                                    </p:set>
                                    <p:animEffect transition="in" filter="dissolve">
                                      <p:cBhvr>
                                        <p:cTn id="80" dur="500"/>
                                        <p:tgtEl>
                                          <p:spTgt spid="285"/>
                                        </p:tgtEl>
                                      </p:cBhvr>
                                    </p:animEffect>
                                  </p:childTnLst>
                                </p:cTn>
                              </p:par>
                            </p:childTnLst>
                          </p:cTn>
                        </p:par>
                        <p:par>
                          <p:cTn id="81" fill="hold">
                            <p:stCondLst>
                              <p:cond delay="3000"/>
                            </p:stCondLst>
                            <p:childTnLst>
                              <p:par>
                                <p:cTn id="82" presetID="22" presetClass="entr" presetSubtype="8" fill="hold" nodeType="afterEffect">
                                  <p:stCondLst>
                                    <p:cond delay="0"/>
                                  </p:stCondLst>
                                  <p:childTnLst>
                                    <p:set>
                                      <p:cBhvr>
                                        <p:cTn id="83" dur="1" fill="hold">
                                          <p:stCondLst>
                                            <p:cond delay="0"/>
                                          </p:stCondLst>
                                        </p:cTn>
                                        <p:tgtEl>
                                          <p:spTgt spid="293"/>
                                        </p:tgtEl>
                                        <p:attrNameLst>
                                          <p:attrName>style.visibility</p:attrName>
                                        </p:attrNameLst>
                                      </p:cBhvr>
                                      <p:to>
                                        <p:strVal val="visible"/>
                                      </p:to>
                                    </p:set>
                                    <p:animEffect transition="in" filter="wipe(left)">
                                      <p:cBhvr>
                                        <p:cTn id="84" dur="500"/>
                                        <p:tgtEl>
                                          <p:spTgt spid="293"/>
                                        </p:tgtEl>
                                      </p:cBhvr>
                                    </p:animEffect>
                                  </p:childTnLst>
                                </p:cTn>
                              </p:par>
                            </p:childTnLst>
                          </p:cTn>
                        </p:par>
                        <p:par>
                          <p:cTn id="85" fill="hold">
                            <p:stCondLst>
                              <p:cond delay="3500"/>
                            </p:stCondLst>
                            <p:childTnLst>
                              <p:par>
                                <p:cTn id="86" presetID="9" presetClass="entr" presetSubtype="0" fill="hold" grpId="0" nodeType="afterEffect">
                                  <p:stCondLst>
                                    <p:cond delay="0"/>
                                  </p:stCondLst>
                                  <p:childTnLst>
                                    <p:set>
                                      <p:cBhvr>
                                        <p:cTn id="87" dur="1" fill="hold">
                                          <p:stCondLst>
                                            <p:cond delay="0"/>
                                          </p:stCondLst>
                                        </p:cTn>
                                        <p:tgtEl>
                                          <p:spTgt spid="280"/>
                                        </p:tgtEl>
                                        <p:attrNameLst>
                                          <p:attrName>style.visibility</p:attrName>
                                        </p:attrNameLst>
                                      </p:cBhvr>
                                      <p:to>
                                        <p:strVal val="visible"/>
                                      </p:to>
                                    </p:set>
                                    <p:animEffect transition="in" filter="dissolve">
                                      <p:cBhvr>
                                        <p:cTn id="88" dur="500"/>
                                        <p:tgtEl>
                                          <p:spTgt spid="280"/>
                                        </p:tgtEl>
                                      </p:cBhvr>
                                    </p:animEffect>
                                  </p:childTnLst>
                                </p:cTn>
                              </p:par>
                            </p:childTnLst>
                          </p:cTn>
                        </p:par>
                        <p:par>
                          <p:cTn id="89" fill="hold">
                            <p:stCondLst>
                              <p:cond delay="4000"/>
                            </p:stCondLst>
                            <p:childTnLst>
                              <p:par>
                                <p:cTn id="90" presetID="9" presetClass="entr" presetSubtype="0" fill="hold" nodeType="afterEffect">
                                  <p:stCondLst>
                                    <p:cond delay="0"/>
                                  </p:stCondLst>
                                  <p:childTnLst>
                                    <p:set>
                                      <p:cBhvr>
                                        <p:cTn id="91" dur="1" fill="hold">
                                          <p:stCondLst>
                                            <p:cond delay="0"/>
                                          </p:stCondLst>
                                        </p:cTn>
                                        <p:tgtEl>
                                          <p:spTgt spid="283">
                                            <p:txEl>
                                              <p:pRg st="0" end="0"/>
                                            </p:txEl>
                                          </p:spTgt>
                                        </p:tgtEl>
                                        <p:attrNameLst>
                                          <p:attrName>style.visibility</p:attrName>
                                        </p:attrNameLst>
                                      </p:cBhvr>
                                      <p:to>
                                        <p:strVal val="visible"/>
                                      </p:to>
                                    </p:set>
                                    <p:animEffect transition="in" filter="dissolve">
                                      <p:cBhvr>
                                        <p:cTn id="92" dur="500"/>
                                        <p:tgtEl>
                                          <p:spTgt spid="283">
                                            <p:txEl>
                                              <p:pRg st="0" end="0"/>
                                            </p:txEl>
                                          </p:spTgt>
                                        </p:tgtEl>
                                      </p:cBhvr>
                                    </p:animEffect>
                                  </p:childTnLst>
                                </p:cTn>
                              </p:par>
                            </p:childTnLst>
                          </p:cTn>
                        </p:par>
                        <p:par>
                          <p:cTn id="93" fill="hold">
                            <p:stCondLst>
                              <p:cond delay="4500"/>
                            </p:stCondLst>
                            <p:childTnLst>
                              <p:par>
                                <p:cTn id="94" presetID="22" presetClass="entr" presetSubtype="2" fill="hold" nodeType="afterEffect">
                                  <p:stCondLst>
                                    <p:cond delay="0"/>
                                  </p:stCondLst>
                                  <p:childTnLst>
                                    <p:set>
                                      <p:cBhvr>
                                        <p:cTn id="95" dur="1" fill="hold">
                                          <p:stCondLst>
                                            <p:cond delay="0"/>
                                          </p:stCondLst>
                                        </p:cTn>
                                        <p:tgtEl>
                                          <p:spTgt spid="302"/>
                                        </p:tgtEl>
                                        <p:attrNameLst>
                                          <p:attrName>style.visibility</p:attrName>
                                        </p:attrNameLst>
                                      </p:cBhvr>
                                      <p:to>
                                        <p:strVal val="visible"/>
                                      </p:to>
                                    </p:set>
                                    <p:animEffect transition="in" filter="wipe(right)">
                                      <p:cBhvr>
                                        <p:cTn id="96" dur="500"/>
                                        <p:tgtEl>
                                          <p:spTgt spid="30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335"/>
                                        </p:tgtEl>
                                        <p:attrNameLst>
                                          <p:attrName>style.visibility</p:attrName>
                                        </p:attrNameLst>
                                      </p:cBhvr>
                                      <p:to>
                                        <p:strVal val="visible"/>
                                      </p:to>
                                    </p:set>
                                    <p:animEffect transition="in" filter="wipe(left)">
                                      <p:cBhvr>
                                        <p:cTn id="101" dur="500"/>
                                        <p:tgtEl>
                                          <p:spTgt spid="335"/>
                                        </p:tgtEl>
                                      </p:cBhvr>
                                    </p:animEffect>
                                  </p:childTnLst>
                                </p:cTn>
                              </p:par>
                            </p:childTnLst>
                          </p:cTn>
                        </p:par>
                        <p:par>
                          <p:cTn id="102" fill="hold">
                            <p:stCondLst>
                              <p:cond delay="500"/>
                            </p:stCondLst>
                            <p:childTnLst>
                              <p:par>
                                <p:cTn id="103" presetID="9" presetClass="entr" presetSubtype="0" fill="hold" nodeType="afterEffect">
                                  <p:stCondLst>
                                    <p:cond delay="0"/>
                                  </p:stCondLst>
                                  <p:childTnLst>
                                    <p:set>
                                      <p:cBhvr>
                                        <p:cTn id="104" dur="1" fill="hold">
                                          <p:stCondLst>
                                            <p:cond delay="0"/>
                                          </p:stCondLst>
                                        </p:cTn>
                                        <p:tgtEl>
                                          <p:spTgt spid="334">
                                            <p:txEl>
                                              <p:pRg st="0" end="0"/>
                                            </p:txEl>
                                          </p:spTgt>
                                        </p:tgtEl>
                                        <p:attrNameLst>
                                          <p:attrName>style.visibility</p:attrName>
                                        </p:attrNameLst>
                                      </p:cBhvr>
                                      <p:to>
                                        <p:strVal val="visible"/>
                                      </p:to>
                                    </p:set>
                                    <p:animEffect transition="in" filter="dissolve">
                                      <p:cBhvr>
                                        <p:cTn id="105" dur="500"/>
                                        <p:tgtEl>
                                          <p:spTgt spid="334">
                                            <p:txEl>
                                              <p:pRg st="0" end="0"/>
                                            </p:txEl>
                                          </p:spTgt>
                                        </p:tgtEl>
                                      </p:cBhvr>
                                    </p:animEffect>
                                  </p:childTnLst>
                                </p:cTn>
                              </p:par>
                            </p:childTnLst>
                          </p:cTn>
                        </p:par>
                        <p:par>
                          <p:cTn id="106" fill="hold">
                            <p:stCondLst>
                              <p:cond delay="1000"/>
                            </p:stCondLst>
                            <p:childTnLst>
                              <p:par>
                                <p:cTn id="107" presetID="9" presetClass="entr" presetSubtype="0" fill="hold" grpId="0" nodeType="afterEffect">
                                  <p:stCondLst>
                                    <p:cond delay="0"/>
                                  </p:stCondLst>
                                  <p:childTnLst>
                                    <p:set>
                                      <p:cBhvr>
                                        <p:cTn id="108" dur="1" fill="hold">
                                          <p:stCondLst>
                                            <p:cond delay="0"/>
                                          </p:stCondLst>
                                        </p:cTn>
                                        <p:tgtEl>
                                          <p:spTgt spid="330"/>
                                        </p:tgtEl>
                                        <p:attrNameLst>
                                          <p:attrName>style.visibility</p:attrName>
                                        </p:attrNameLst>
                                      </p:cBhvr>
                                      <p:to>
                                        <p:strVal val="visible"/>
                                      </p:to>
                                    </p:set>
                                    <p:animEffect transition="in" filter="dissolve">
                                      <p:cBhvr>
                                        <p:cTn id="109" dur="500"/>
                                        <p:tgtEl>
                                          <p:spTgt spid="330"/>
                                        </p:tgtEl>
                                      </p:cBhvr>
                                    </p:animEffect>
                                  </p:childTnLst>
                                </p:cTn>
                              </p:par>
                            </p:childTnLst>
                          </p:cTn>
                        </p:par>
                        <p:par>
                          <p:cTn id="110" fill="hold">
                            <p:stCondLst>
                              <p:cond delay="1500"/>
                            </p:stCondLst>
                            <p:childTnLst>
                              <p:par>
                                <p:cTn id="111" presetID="22" presetClass="entr" presetSubtype="2" fill="hold" nodeType="afterEffect">
                                  <p:stCondLst>
                                    <p:cond delay="0"/>
                                  </p:stCondLst>
                                  <p:childTnLst>
                                    <p:set>
                                      <p:cBhvr>
                                        <p:cTn id="112" dur="1" fill="hold">
                                          <p:stCondLst>
                                            <p:cond delay="0"/>
                                          </p:stCondLst>
                                        </p:cTn>
                                        <p:tgtEl>
                                          <p:spTgt spid="338"/>
                                        </p:tgtEl>
                                        <p:attrNameLst>
                                          <p:attrName>style.visibility</p:attrName>
                                        </p:attrNameLst>
                                      </p:cBhvr>
                                      <p:to>
                                        <p:strVal val="visible"/>
                                      </p:to>
                                    </p:set>
                                    <p:animEffect transition="in" filter="wipe(right)">
                                      <p:cBhvr>
                                        <p:cTn id="113" dur="500"/>
                                        <p:tgtEl>
                                          <p:spTgt spid="338"/>
                                        </p:tgtEl>
                                      </p:cBhvr>
                                    </p:animEffect>
                                  </p:childTnLst>
                                </p:cTn>
                              </p:par>
                            </p:childTnLst>
                          </p:cTn>
                        </p:par>
                        <p:par>
                          <p:cTn id="114" fill="hold">
                            <p:stCondLst>
                              <p:cond delay="2000"/>
                            </p:stCondLst>
                            <p:childTnLst>
                              <p:par>
                                <p:cTn id="115" presetID="9" presetClass="entr" presetSubtype="0" fill="hold" grpId="0" nodeType="afterEffect">
                                  <p:stCondLst>
                                    <p:cond delay="0"/>
                                  </p:stCondLst>
                                  <p:childTnLst>
                                    <p:set>
                                      <p:cBhvr>
                                        <p:cTn id="116" dur="1" fill="hold">
                                          <p:stCondLst>
                                            <p:cond delay="0"/>
                                          </p:stCondLst>
                                        </p:cTn>
                                        <p:tgtEl>
                                          <p:spTgt spid="331"/>
                                        </p:tgtEl>
                                        <p:attrNameLst>
                                          <p:attrName>style.visibility</p:attrName>
                                        </p:attrNameLst>
                                      </p:cBhvr>
                                      <p:to>
                                        <p:strVal val="visible"/>
                                      </p:to>
                                    </p:set>
                                    <p:animEffect transition="in" filter="dissolve">
                                      <p:cBhvr>
                                        <p:cTn id="117" dur="500"/>
                                        <p:tgtEl>
                                          <p:spTgt spid="331"/>
                                        </p:tgtEl>
                                      </p:cBhvr>
                                    </p:animEffect>
                                  </p:childTnLst>
                                </p:cTn>
                              </p:par>
                            </p:childTnLst>
                          </p:cTn>
                        </p:par>
                        <p:par>
                          <p:cTn id="118" fill="hold">
                            <p:stCondLst>
                              <p:cond delay="2500"/>
                            </p:stCondLst>
                            <p:childTnLst>
                              <p:par>
                                <p:cTn id="119" presetID="9" presetClass="entr" presetSubtype="0" fill="hold" grpId="0" nodeType="afterEffect">
                                  <p:stCondLst>
                                    <p:cond delay="0"/>
                                  </p:stCondLst>
                                  <p:childTnLst>
                                    <p:set>
                                      <p:cBhvr>
                                        <p:cTn id="120" dur="1" fill="hold">
                                          <p:stCondLst>
                                            <p:cond delay="0"/>
                                          </p:stCondLst>
                                        </p:cTn>
                                        <p:tgtEl>
                                          <p:spTgt spid="332"/>
                                        </p:tgtEl>
                                        <p:attrNameLst>
                                          <p:attrName>style.visibility</p:attrName>
                                        </p:attrNameLst>
                                      </p:cBhvr>
                                      <p:to>
                                        <p:strVal val="visible"/>
                                      </p:to>
                                    </p:set>
                                    <p:animEffect transition="in" filter="dissolve">
                                      <p:cBhvr>
                                        <p:cTn id="121" dur="500"/>
                                        <p:tgtEl>
                                          <p:spTgt spid="332"/>
                                        </p:tgtEl>
                                      </p:cBhvr>
                                    </p:animEffect>
                                  </p:childTnLst>
                                </p:cTn>
                              </p:par>
                            </p:childTnLst>
                          </p:cTn>
                        </p:par>
                        <p:par>
                          <p:cTn id="122" fill="hold">
                            <p:stCondLst>
                              <p:cond delay="3000"/>
                            </p:stCondLst>
                            <p:childTnLst>
                              <p:par>
                                <p:cTn id="123" presetID="22" presetClass="entr" presetSubtype="8" fill="hold" nodeType="afterEffect">
                                  <p:stCondLst>
                                    <p:cond delay="0"/>
                                  </p:stCondLst>
                                  <p:childTnLst>
                                    <p:set>
                                      <p:cBhvr>
                                        <p:cTn id="124" dur="1" fill="hold">
                                          <p:stCondLst>
                                            <p:cond delay="0"/>
                                          </p:stCondLst>
                                        </p:cTn>
                                        <p:tgtEl>
                                          <p:spTgt spid="324"/>
                                        </p:tgtEl>
                                        <p:attrNameLst>
                                          <p:attrName>style.visibility</p:attrName>
                                        </p:attrNameLst>
                                      </p:cBhvr>
                                      <p:to>
                                        <p:strVal val="visible"/>
                                      </p:to>
                                    </p:set>
                                    <p:animEffect transition="in" filter="wipe(left)">
                                      <p:cBhvr>
                                        <p:cTn id="125" dur="500"/>
                                        <p:tgtEl>
                                          <p:spTgt spid="324"/>
                                        </p:tgtEl>
                                      </p:cBhvr>
                                    </p:animEffect>
                                  </p:childTnLst>
                                </p:cTn>
                              </p:par>
                            </p:childTnLst>
                          </p:cTn>
                        </p:par>
                        <p:par>
                          <p:cTn id="126" fill="hold">
                            <p:stCondLst>
                              <p:cond delay="3500"/>
                            </p:stCondLst>
                            <p:childTnLst>
                              <p:par>
                                <p:cTn id="127" presetID="9" presetClass="entr" presetSubtype="0" fill="hold" nodeType="afterEffect">
                                  <p:stCondLst>
                                    <p:cond delay="0"/>
                                  </p:stCondLst>
                                  <p:childTnLst>
                                    <p:set>
                                      <p:cBhvr>
                                        <p:cTn id="128" dur="1" fill="hold">
                                          <p:stCondLst>
                                            <p:cond delay="0"/>
                                          </p:stCondLst>
                                        </p:cTn>
                                        <p:tgtEl>
                                          <p:spTgt spid="321">
                                            <p:txEl>
                                              <p:pRg st="0" end="0"/>
                                            </p:txEl>
                                          </p:spTgt>
                                        </p:tgtEl>
                                        <p:attrNameLst>
                                          <p:attrName>style.visibility</p:attrName>
                                        </p:attrNameLst>
                                      </p:cBhvr>
                                      <p:to>
                                        <p:strVal val="visible"/>
                                      </p:to>
                                    </p:set>
                                    <p:animEffect transition="in" filter="dissolve">
                                      <p:cBhvr>
                                        <p:cTn id="129" dur="500"/>
                                        <p:tgtEl>
                                          <p:spTgt spid="321">
                                            <p:txEl>
                                              <p:pRg st="0" end="0"/>
                                            </p:txEl>
                                          </p:spTgt>
                                        </p:tgtEl>
                                      </p:cBhvr>
                                    </p:animEffect>
                                  </p:childTnLst>
                                </p:cTn>
                              </p:par>
                            </p:childTnLst>
                          </p:cTn>
                        </p:par>
                        <p:par>
                          <p:cTn id="130" fill="hold">
                            <p:stCondLst>
                              <p:cond delay="4000"/>
                            </p:stCondLst>
                            <p:childTnLst>
                              <p:par>
                                <p:cTn id="131" presetID="9" presetClass="entr" presetSubtype="0" fill="hold" grpId="0" nodeType="afterEffect">
                                  <p:stCondLst>
                                    <p:cond delay="0"/>
                                  </p:stCondLst>
                                  <p:childTnLst>
                                    <p:set>
                                      <p:cBhvr>
                                        <p:cTn id="132" dur="1" fill="hold">
                                          <p:stCondLst>
                                            <p:cond delay="0"/>
                                          </p:stCondLst>
                                        </p:cTn>
                                        <p:tgtEl>
                                          <p:spTgt spid="322"/>
                                        </p:tgtEl>
                                        <p:attrNameLst>
                                          <p:attrName>style.visibility</p:attrName>
                                        </p:attrNameLst>
                                      </p:cBhvr>
                                      <p:to>
                                        <p:strVal val="visible"/>
                                      </p:to>
                                    </p:set>
                                    <p:animEffect transition="in" filter="dissolve">
                                      <p:cBhvr>
                                        <p:cTn id="133" dur="500"/>
                                        <p:tgtEl>
                                          <p:spTgt spid="322"/>
                                        </p:tgtEl>
                                      </p:cBhvr>
                                    </p:animEffect>
                                  </p:childTnLst>
                                </p:cTn>
                              </p:par>
                            </p:childTnLst>
                          </p:cTn>
                        </p:par>
                        <p:par>
                          <p:cTn id="134" fill="hold">
                            <p:stCondLst>
                              <p:cond delay="4500"/>
                            </p:stCondLst>
                            <p:childTnLst>
                              <p:par>
                                <p:cTn id="135" presetID="22" presetClass="entr" presetSubtype="1" fill="hold" nodeType="afterEffect">
                                  <p:stCondLst>
                                    <p:cond delay="0"/>
                                  </p:stCondLst>
                                  <p:childTnLst>
                                    <p:set>
                                      <p:cBhvr>
                                        <p:cTn id="136" dur="1" fill="hold">
                                          <p:stCondLst>
                                            <p:cond delay="0"/>
                                          </p:stCondLst>
                                        </p:cTn>
                                        <p:tgtEl>
                                          <p:spTgt spid="342"/>
                                        </p:tgtEl>
                                        <p:attrNameLst>
                                          <p:attrName>style.visibility</p:attrName>
                                        </p:attrNameLst>
                                      </p:cBhvr>
                                      <p:to>
                                        <p:strVal val="visible"/>
                                      </p:to>
                                    </p:set>
                                    <p:animEffect transition="in" filter="wipe(up)">
                                      <p:cBhvr>
                                        <p:cTn id="137" dur="1000"/>
                                        <p:tgtEl>
                                          <p:spTgt spid="342"/>
                                        </p:tgtEl>
                                      </p:cBhvr>
                                    </p:animEffect>
                                  </p:childTnLst>
                                </p:cTn>
                              </p:par>
                              <p:par>
                                <p:cTn id="138" presetID="22" presetClass="entr" presetSubtype="1" fill="hold" nodeType="withEffect">
                                  <p:stCondLst>
                                    <p:cond delay="0"/>
                                  </p:stCondLst>
                                  <p:childTnLst>
                                    <p:set>
                                      <p:cBhvr>
                                        <p:cTn id="139" dur="1" fill="hold">
                                          <p:stCondLst>
                                            <p:cond delay="0"/>
                                          </p:stCondLst>
                                        </p:cTn>
                                        <p:tgtEl>
                                          <p:spTgt spid="352"/>
                                        </p:tgtEl>
                                        <p:attrNameLst>
                                          <p:attrName>style.visibility</p:attrName>
                                        </p:attrNameLst>
                                      </p:cBhvr>
                                      <p:to>
                                        <p:strVal val="visible"/>
                                      </p:to>
                                    </p:set>
                                    <p:animEffect transition="in" filter="wipe(up)">
                                      <p:cBhvr>
                                        <p:cTn id="140" dur="500"/>
                                        <p:tgtEl>
                                          <p:spTgt spid="352"/>
                                        </p:tgtEl>
                                      </p:cBhvr>
                                    </p:animEffect>
                                  </p:childTnLst>
                                </p:cTn>
                              </p:par>
                            </p:childTnLst>
                          </p:cTn>
                        </p:par>
                        <p:par>
                          <p:cTn id="141" fill="hold">
                            <p:stCondLst>
                              <p:cond delay="5500"/>
                            </p:stCondLst>
                            <p:childTnLst>
                              <p:par>
                                <p:cTn id="142" presetID="9" presetClass="entr" presetSubtype="0" fill="hold" nodeType="afterEffect">
                                  <p:stCondLst>
                                    <p:cond delay="0"/>
                                  </p:stCondLst>
                                  <p:childTnLst>
                                    <p:set>
                                      <p:cBhvr>
                                        <p:cTn id="143" dur="1" fill="hold">
                                          <p:stCondLst>
                                            <p:cond delay="0"/>
                                          </p:stCondLst>
                                        </p:cTn>
                                        <p:tgtEl>
                                          <p:spTgt spid="349"/>
                                        </p:tgtEl>
                                        <p:attrNameLst>
                                          <p:attrName>style.visibility</p:attrName>
                                        </p:attrNameLst>
                                      </p:cBhvr>
                                      <p:to>
                                        <p:strVal val="visible"/>
                                      </p:to>
                                    </p:set>
                                    <p:animEffect transition="in" filter="dissolve">
                                      <p:cBhvr>
                                        <p:cTn id="144" dur="500"/>
                                        <p:tgtEl>
                                          <p:spTgt spid="349"/>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childTnLst>
                                    <p:set>
                                      <p:cBhvr>
                                        <p:cTn id="148" dur="1" fill="hold">
                                          <p:stCondLst>
                                            <p:cond delay="0"/>
                                          </p:stCondLst>
                                        </p:cTn>
                                        <p:tgtEl>
                                          <p:spTgt spid="346"/>
                                        </p:tgtEl>
                                        <p:attrNameLst>
                                          <p:attrName>style.visibility</p:attrName>
                                        </p:attrNameLst>
                                      </p:cBhvr>
                                      <p:to>
                                        <p:strVal val="visible"/>
                                      </p:to>
                                    </p:set>
                                    <p:animEffect transition="in" filter="wipe(left)">
                                      <p:cBhvr>
                                        <p:cTn id="149" dur="500"/>
                                        <p:tgtEl>
                                          <p:spTgt spid="346"/>
                                        </p:tgtEl>
                                      </p:cBhvr>
                                    </p:animEffect>
                                  </p:childTnLst>
                                </p:cTn>
                              </p:par>
                              <p:par>
                                <p:cTn id="150" presetID="22" presetClass="entr" presetSubtype="1" fill="hold" nodeType="withEffect">
                                  <p:stCondLst>
                                    <p:cond delay="0"/>
                                  </p:stCondLst>
                                  <p:childTnLst>
                                    <p:set>
                                      <p:cBhvr>
                                        <p:cTn id="151" dur="1" fill="hold">
                                          <p:stCondLst>
                                            <p:cond delay="0"/>
                                          </p:stCondLst>
                                        </p:cTn>
                                        <p:tgtEl>
                                          <p:spTgt spid="356"/>
                                        </p:tgtEl>
                                        <p:attrNameLst>
                                          <p:attrName>style.visibility</p:attrName>
                                        </p:attrNameLst>
                                      </p:cBhvr>
                                      <p:to>
                                        <p:strVal val="visible"/>
                                      </p:to>
                                    </p:set>
                                    <p:animEffect transition="in" filter="wipe(up)">
                                      <p:cBhvr>
                                        <p:cTn id="152" dur="500"/>
                                        <p:tgtEl>
                                          <p:spTgt spid="356"/>
                                        </p:tgtEl>
                                      </p:cBhvr>
                                    </p:animEffect>
                                  </p:childTnLst>
                                </p:cTn>
                              </p:par>
                            </p:childTnLst>
                          </p:cTn>
                        </p:par>
                        <p:par>
                          <p:cTn id="153" fill="hold">
                            <p:stCondLst>
                              <p:cond delay="500"/>
                            </p:stCondLst>
                            <p:childTnLst>
                              <p:par>
                                <p:cTn id="154" presetID="9" presetClass="entr" presetSubtype="0" fill="hold" nodeType="afterEffect">
                                  <p:stCondLst>
                                    <p:cond delay="0"/>
                                  </p:stCondLst>
                                  <p:childTnLst>
                                    <p:set>
                                      <p:cBhvr>
                                        <p:cTn id="155" dur="1" fill="hold">
                                          <p:stCondLst>
                                            <p:cond delay="0"/>
                                          </p:stCondLst>
                                        </p:cTn>
                                        <p:tgtEl>
                                          <p:spTgt spid="329">
                                            <p:txEl>
                                              <p:pRg st="0" end="0"/>
                                            </p:txEl>
                                          </p:spTgt>
                                        </p:tgtEl>
                                        <p:attrNameLst>
                                          <p:attrName>style.visibility</p:attrName>
                                        </p:attrNameLst>
                                      </p:cBhvr>
                                      <p:to>
                                        <p:strVal val="visible"/>
                                      </p:to>
                                    </p:set>
                                    <p:animEffect transition="in" filter="dissolve">
                                      <p:cBhvr>
                                        <p:cTn id="156" dur="500"/>
                                        <p:tgtEl>
                                          <p:spTgt spid="329">
                                            <p:txEl>
                                              <p:pRg st="0" end="0"/>
                                            </p:txEl>
                                          </p:spTgt>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323"/>
                                        </p:tgtEl>
                                        <p:attrNameLst>
                                          <p:attrName>style.visibility</p:attrName>
                                        </p:attrNameLst>
                                      </p:cBhvr>
                                      <p:to>
                                        <p:strVal val="visible"/>
                                      </p:to>
                                    </p:set>
                                    <p:animEffect transition="in" filter="dissolve">
                                      <p:cBhvr>
                                        <p:cTn id="159" dur="500"/>
                                        <p:tgtEl>
                                          <p:spTgt spid="323"/>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5"/>
                                        </p:tgtEl>
                                        <p:attrNameLst>
                                          <p:attrName>style.visibility</p:attrName>
                                        </p:attrNameLst>
                                      </p:cBhvr>
                                      <p:to>
                                        <p:strVal val="visible"/>
                                      </p:to>
                                    </p:set>
                                    <p:animEffect transition="in" filter="wipe(right)">
                                      <p:cBhvr>
                                        <p:cTn id="164" dur="500"/>
                                        <p:tgtEl>
                                          <p:spTgt spid="5"/>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6"/>
                                        </p:tgtEl>
                                        <p:attrNameLst>
                                          <p:attrName>style.visibility</p:attrName>
                                        </p:attrNameLst>
                                      </p:cBhvr>
                                      <p:to>
                                        <p:strVal val="visible"/>
                                      </p:to>
                                    </p:set>
                                    <p:animEffect transition="in" filter="wipe(left)">
                                      <p:cBhvr>
                                        <p:cTn id="169" dur="500"/>
                                        <p:tgtEl>
                                          <p:spTgt spid="6"/>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2" fill="hold" nodeType="clickEffect">
                                  <p:stCondLst>
                                    <p:cond delay="0"/>
                                  </p:stCondLst>
                                  <p:childTnLst>
                                    <p:set>
                                      <p:cBhvr>
                                        <p:cTn id="173" dur="1" fill="hold">
                                          <p:stCondLst>
                                            <p:cond delay="0"/>
                                          </p:stCondLst>
                                        </p:cTn>
                                        <p:tgtEl>
                                          <p:spTgt spid="367"/>
                                        </p:tgtEl>
                                        <p:attrNameLst>
                                          <p:attrName>style.visibility</p:attrName>
                                        </p:attrNameLst>
                                      </p:cBhvr>
                                      <p:to>
                                        <p:strVal val="visible"/>
                                      </p:to>
                                    </p:set>
                                    <p:animEffect transition="in" filter="wipe(right)">
                                      <p:cBhvr>
                                        <p:cTn id="174" dur="500"/>
                                        <p:tgtEl>
                                          <p:spTgt spid="367"/>
                                        </p:tgtEl>
                                      </p:cBhvr>
                                    </p:animEffect>
                                  </p:childTnLst>
                                </p:cTn>
                              </p:par>
                            </p:childTnLst>
                          </p:cTn>
                        </p:par>
                        <p:par>
                          <p:cTn id="175" fill="hold">
                            <p:stCondLst>
                              <p:cond delay="500"/>
                            </p:stCondLst>
                            <p:childTnLst>
                              <p:par>
                                <p:cTn id="176" presetID="22" presetClass="entr" presetSubtype="8" fill="hold" nodeType="afterEffect">
                                  <p:stCondLst>
                                    <p:cond delay="0"/>
                                  </p:stCondLst>
                                  <p:childTnLst>
                                    <p:set>
                                      <p:cBhvr>
                                        <p:cTn id="177" dur="1" fill="hold">
                                          <p:stCondLst>
                                            <p:cond delay="0"/>
                                          </p:stCondLst>
                                        </p:cTn>
                                        <p:tgtEl>
                                          <p:spTgt spid="120"/>
                                        </p:tgtEl>
                                        <p:attrNameLst>
                                          <p:attrName>style.visibility</p:attrName>
                                        </p:attrNameLst>
                                      </p:cBhvr>
                                      <p:to>
                                        <p:strVal val="visible"/>
                                      </p:to>
                                    </p:set>
                                    <p:animEffect transition="in" filter="wipe(left)">
                                      <p:cBhvr>
                                        <p:cTn id="178" dur="500"/>
                                        <p:tgtEl>
                                          <p:spTgt spid="120"/>
                                        </p:tgtEl>
                                      </p:cBhvr>
                                    </p:animEffect>
                                  </p:childTnLst>
                                </p:cTn>
                              </p:par>
                            </p:childTnLst>
                          </p:cTn>
                        </p:par>
                      </p:childTnLst>
                    </p:cTn>
                  </p:par>
                  <p:par>
                    <p:cTn id="179" fill="hold">
                      <p:stCondLst>
                        <p:cond delay="indefinite"/>
                      </p:stCondLst>
                      <p:childTnLst>
                        <p:par>
                          <p:cTn id="180" fill="hold">
                            <p:stCondLst>
                              <p:cond delay="0"/>
                            </p:stCondLst>
                            <p:childTnLst>
                              <p:par>
                                <p:cTn id="181" presetID="9" presetClass="entr" presetSubtype="0" fill="hold" nodeType="clickEffect">
                                  <p:stCondLst>
                                    <p:cond delay="0"/>
                                  </p:stCondLst>
                                  <p:childTnLst>
                                    <p:set>
                                      <p:cBhvr>
                                        <p:cTn id="182" dur="1" fill="hold">
                                          <p:stCondLst>
                                            <p:cond delay="0"/>
                                          </p:stCondLst>
                                        </p:cTn>
                                        <p:tgtEl>
                                          <p:spTgt spid="3"/>
                                        </p:tgtEl>
                                        <p:attrNameLst>
                                          <p:attrName>style.visibility</p:attrName>
                                        </p:attrNameLst>
                                      </p:cBhvr>
                                      <p:to>
                                        <p:strVal val="visible"/>
                                      </p:to>
                                    </p:set>
                                    <p:animEffect transition="in" filter="dissolve">
                                      <p:cBhvr>
                                        <p:cTn id="18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273" grpId="0"/>
      <p:bldP spid="280" grpId="0"/>
      <p:bldP spid="281" grpId="0"/>
      <p:bldP spid="282" grpId="0"/>
      <p:bldP spid="284" grpId="0"/>
      <p:bldP spid="285" grpId="0"/>
      <p:bldP spid="286" grpId="0"/>
      <p:bldP spid="287" grpId="0"/>
      <p:bldP spid="322" grpId="0"/>
      <p:bldP spid="323" grpId="0"/>
      <p:bldP spid="330" grpId="0"/>
      <p:bldP spid="331" grpId="0"/>
      <p:bldP spid="33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Performance of rdt3.0 </a:t>
            </a:r>
            <a:r>
              <a:rPr lang="en-US" sz="3200" dirty="0"/>
              <a:t>(stop-and-wait)</a:t>
            </a:r>
            <a:endParaRPr lang="en-US" sz="4400" dirty="0"/>
          </a:p>
        </p:txBody>
      </p:sp>
      <p:sp>
        <p:nvSpPr>
          <p:cNvPr id="121" name="Rectangle 3">
            <a:extLst>
              <a:ext uri="{FF2B5EF4-FFF2-40B4-BE49-F238E27FC236}">
                <a16:creationId xmlns:a16="http://schemas.microsoft.com/office/drawing/2014/main" id="{FDDA46F1-23DA-904A-99AA-BA36ED7A6857}"/>
              </a:ext>
            </a:extLst>
          </p:cNvPr>
          <p:cNvSpPr txBox="1">
            <a:spLocks noChangeArrowheads="1"/>
          </p:cNvSpPr>
          <p:nvPr/>
        </p:nvSpPr>
        <p:spPr>
          <a:xfrm>
            <a:off x="870314" y="2451713"/>
            <a:ext cx="10532792" cy="104452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9575" marR="0" lvl="0" indent="-2794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example: 1 Gbps link, 15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prop. delay, 8000 bit packet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Rectangle 4">
            <a:extLst>
              <a:ext uri="{FF2B5EF4-FFF2-40B4-BE49-F238E27FC236}">
                <a16:creationId xmlns:a16="http://schemas.microsoft.com/office/drawing/2014/main" id="{04DE9E77-9329-F04E-A15C-5F38550FB2FA}"/>
              </a:ext>
            </a:extLst>
          </p:cNvPr>
          <p:cNvSpPr>
            <a:spLocks noChangeArrowheads="1"/>
          </p:cNvSpPr>
          <p:nvPr/>
        </p:nvSpPr>
        <p:spPr bwMode="auto">
          <a:xfrm>
            <a:off x="536827" y="1472895"/>
            <a:ext cx="10752586"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688975" indent="-231775">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688975" marR="0" lvl="1" indent="-231775" algn="l" defTabSz="914400" rtl="0" eaLnBrk="1" fontAlgn="auto" latinLnBrk="0" hangingPunct="1">
              <a:lnSpc>
                <a:spcPct val="85000"/>
              </a:lnSpc>
              <a:spcBef>
                <a:spcPct val="20000"/>
              </a:spcBef>
              <a:spcAft>
                <a:spcPts val="0"/>
              </a:spcAft>
              <a:buClr>
                <a:srgbClr val="000099"/>
              </a:buClr>
              <a:buSzTx/>
              <a:buFont typeface="Wingdings" pitchFamily="2" charset="2"/>
              <a:buChar char="§"/>
              <a:tabLst/>
              <a:defRPr/>
            </a:pP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U </a:t>
            </a:r>
            <a:r>
              <a:rPr kumimoji="0" lang="en-US" altLang="en-US" sz="32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sender</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utilization</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 fraction of time sender busy sending</a:t>
            </a:r>
          </a:p>
        </p:txBody>
      </p:sp>
      <p:grpSp>
        <p:nvGrpSpPr>
          <p:cNvPr id="125" name="Group 24">
            <a:extLst>
              <a:ext uri="{FF2B5EF4-FFF2-40B4-BE49-F238E27FC236}">
                <a16:creationId xmlns:a16="http://schemas.microsoft.com/office/drawing/2014/main" id="{276312A9-6509-DC4A-B34D-FF403C6ACCF6}"/>
              </a:ext>
            </a:extLst>
          </p:cNvPr>
          <p:cNvGrpSpPr>
            <a:grpSpLocks/>
          </p:cNvGrpSpPr>
          <p:nvPr/>
        </p:nvGrpSpPr>
        <p:grpSpPr bwMode="auto">
          <a:xfrm>
            <a:off x="1782678" y="3526869"/>
            <a:ext cx="5724525" cy="812800"/>
            <a:chOff x="137" y="1675"/>
            <a:chExt cx="3606" cy="512"/>
          </a:xfrm>
        </p:grpSpPr>
        <p:sp>
          <p:nvSpPr>
            <p:cNvPr id="126" name="Text Box 10">
              <a:extLst>
                <a:ext uri="{FF2B5EF4-FFF2-40B4-BE49-F238E27FC236}">
                  <a16:creationId xmlns:a16="http://schemas.microsoft.com/office/drawing/2014/main" id="{F8134D58-7EAB-C542-A474-3D41F6C9577D}"/>
                </a:ext>
              </a:extLst>
            </p:cNvPr>
            <p:cNvSpPr txBox="1">
              <a:spLocks noChangeArrowheads="1"/>
            </p:cNvSpPr>
            <p:nvPr/>
          </p:nvSpPr>
          <p:spPr bwMode="auto">
            <a:xfrm>
              <a:off x="137" y="1795"/>
              <a:ext cx="647"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Calibri" panose="020F0502020204030204"/>
                  <a:ea typeface="ＭＳ Ｐゴシック" charset="0"/>
                  <a:cs typeface="+mn-cs"/>
                </a:rPr>
                <a:t>D</a:t>
              </a:r>
              <a:r>
                <a:rPr kumimoji="0" lang="en-US" sz="2400" b="0" i="1" u="none" strike="noStrike" kern="1200" cap="none" spc="0" normalizeH="0" baseline="-25000" noProof="0" dirty="0" err="1">
                  <a:ln>
                    <a:noFill/>
                  </a:ln>
                  <a:solidFill>
                    <a:prstClr val="black"/>
                  </a:solidFill>
                  <a:effectLst/>
                  <a:uLnTx/>
                  <a:uFillTx/>
                  <a:latin typeface="Calibri" panose="020F0502020204030204"/>
                  <a:ea typeface="ＭＳ Ｐゴシック" charset="0"/>
                  <a:cs typeface="+mn-cs"/>
                </a:rPr>
                <a:t>trans</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p>
          </p:txBody>
        </p:sp>
        <p:grpSp>
          <p:nvGrpSpPr>
            <p:cNvPr id="127" name="Group 14">
              <a:extLst>
                <a:ext uri="{FF2B5EF4-FFF2-40B4-BE49-F238E27FC236}">
                  <a16:creationId xmlns:a16="http://schemas.microsoft.com/office/drawing/2014/main" id="{A1CD218D-EFB4-7747-AA6F-A8CADF318971}"/>
                </a:ext>
              </a:extLst>
            </p:cNvPr>
            <p:cNvGrpSpPr>
              <a:grpSpLocks/>
            </p:cNvGrpSpPr>
            <p:nvPr/>
          </p:nvGrpSpPr>
          <p:grpSpPr bwMode="auto">
            <a:xfrm>
              <a:off x="827" y="1677"/>
              <a:ext cx="235" cy="499"/>
              <a:chOff x="155" y="2937"/>
              <a:chExt cx="235" cy="499"/>
            </a:xfrm>
          </p:grpSpPr>
          <p:sp>
            <p:nvSpPr>
              <p:cNvPr id="136" name="Text Box 11">
                <a:extLst>
                  <a:ext uri="{FF2B5EF4-FFF2-40B4-BE49-F238E27FC236}">
                    <a16:creationId xmlns:a16="http://schemas.microsoft.com/office/drawing/2014/main" id="{212B965A-7A53-E448-A951-4473C08E3FC2}"/>
                  </a:ext>
                </a:extLst>
              </p:cNvPr>
              <p:cNvSpPr txBox="1">
                <a:spLocks noChangeArrowheads="1"/>
              </p:cNvSpPr>
              <p:nvPr/>
            </p:nvSpPr>
            <p:spPr bwMode="auto">
              <a:xfrm>
                <a:off x="176" y="2937"/>
                <a:ext cx="198"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L</a:t>
                </a:r>
              </a:p>
            </p:txBody>
          </p:sp>
          <p:sp>
            <p:nvSpPr>
              <p:cNvPr id="137" name="Text Box 12">
                <a:extLst>
                  <a:ext uri="{FF2B5EF4-FFF2-40B4-BE49-F238E27FC236}">
                    <a16:creationId xmlns:a16="http://schemas.microsoft.com/office/drawing/2014/main" id="{C0714D4B-8571-E443-B70B-3B39AC0A694F}"/>
                  </a:ext>
                </a:extLst>
              </p:cNvPr>
              <p:cNvSpPr txBox="1">
                <a:spLocks noChangeArrowheads="1"/>
              </p:cNvSpPr>
              <p:nvPr/>
            </p:nvSpPr>
            <p:spPr bwMode="auto">
              <a:xfrm>
                <a:off x="155" y="3145"/>
                <a:ext cx="221"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R</a:t>
                </a:r>
              </a:p>
            </p:txBody>
          </p:sp>
          <p:sp>
            <p:nvSpPr>
              <p:cNvPr id="138" name="Line 13">
                <a:extLst>
                  <a:ext uri="{FF2B5EF4-FFF2-40B4-BE49-F238E27FC236}">
                    <a16:creationId xmlns:a16="http://schemas.microsoft.com/office/drawing/2014/main" id="{487E8E54-B689-7340-8E19-EEBA8D6E7B88}"/>
                  </a:ext>
                </a:extLst>
              </p:cNvPr>
              <p:cNvSpPr>
                <a:spLocks noChangeShapeType="1"/>
              </p:cNvSpPr>
              <p:nvPr/>
            </p:nvSpPr>
            <p:spPr bwMode="auto">
              <a:xfrm>
                <a:off x="204" y="3192"/>
                <a:ext cx="186"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grpSp>
          <p:nvGrpSpPr>
            <p:cNvPr id="128" name="Group 19">
              <a:extLst>
                <a:ext uri="{FF2B5EF4-FFF2-40B4-BE49-F238E27FC236}">
                  <a16:creationId xmlns:a16="http://schemas.microsoft.com/office/drawing/2014/main" id="{458C4EA2-733B-9843-BEDB-1D21ADD2E2DA}"/>
                </a:ext>
              </a:extLst>
            </p:cNvPr>
            <p:cNvGrpSpPr>
              <a:grpSpLocks/>
            </p:cNvGrpSpPr>
            <p:nvPr/>
          </p:nvGrpSpPr>
          <p:grpSpPr bwMode="auto">
            <a:xfrm>
              <a:off x="1233" y="1675"/>
              <a:ext cx="1225" cy="512"/>
              <a:chOff x="1401" y="1693"/>
              <a:chExt cx="1225" cy="512"/>
            </a:xfrm>
          </p:grpSpPr>
          <p:sp>
            <p:nvSpPr>
              <p:cNvPr id="132" name="Text Box 6">
                <a:extLst>
                  <a:ext uri="{FF2B5EF4-FFF2-40B4-BE49-F238E27FC236}">
                    <a16:creationId xmlns:a16="http://schemas.microsoft.com/office/drawing/2014/main" id="{9DB04C83-679A-3C40-AE3F-F5626A9A46D1}"/>
                  </a:ext>
                </a:extLst>
              </p:cNvPr>
              <p:cNvSpPr txBox="1">
                <a:spLocks noChangeArrowheads="1"/>
              </p:cNvSpPr>
              <p:nvPr/>
            </p:nvSpPr>
            <p:spPr bwMode="auto">
              <a:xfrm>
                <a:off x="2085" y="1748"/>
                <a:ext cx="153" cy="25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 </a:t>
                </a:r>
                <a:endPar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33" name="Text Box 16">
                <a:extLst>
                  <a:ext uri="{FF2B5EF4-FFF2-40B4-BE49-F238E27FC236}">
                    <a16:creationId xmlns:a16="http://schemas.microsoft.com/office/drawing/2014/main" id="{9A4E21FE-242E-F24A-8DFD-378A92E72AEE}"/>
                  </a:ext>
                </a:extLst>
              </p:cNvPr>
              <p:cNvSpPr txBox="1">
                <a:spLocks noChangeArrowheads="1"/>
              </p:cNvSpPr>
              <p:nvPr/>
            </p:nvSpPr>
            <p:spPr bwMode="auto">
              <a:xfrm>
                <a:off x="1563" y="1693"/>
                <a:ext cx="836"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8000 bits</a:t>
                </a:r>
              </a:p>
            </p:txBody>
          </p:sp>
          <p:sp>
            <p:nvSpPr>
              <p:cNvPr id="134" name="Text Box 17">
                <a:extLst>
                  <a:ext uri="{FF2B5EF4-FFF2-40B4-BE49-F238E27FC236}">
                    <a16:creationId xmlns:a16="http://schemas.microsoft.com/office/drawing/2014/main" id="{261ED350-3F07-A542-906D-6B34A19F57B4}"/>
                  </a:ext>
                </a:extLst>
              </p:cNvPr>
              <p:cNvSpPr txBox="1">
                <a:spLocks noChangeArrowheads="1"/>
              </p:cNvSpPr>
              <p:nvPr/>
            </p:nvSpPr>
            <p:spPr bwMode="auto">
              <a:xfrm>
                <a:off x="1401" y="1917"/>
                <a:ext cx="1225"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10</a:t>
                </a:r>
                <a:r>
                  <a:rPr kumimoji="0" lang="en-US" sz="2400" b="0" i="1" u="none" strike="noStrike" kern="1200" cap="none" spc="0" normalizeH="0" baseline="30000" noProof="0" dirty="0">
                    <a:ln>
                      <a:noFill/>
                    </a:ln>
                    <a:solidFill>
                      <a:prstClr val="black"/>
                    </a:solidFill>
                    <a:effectLst/>
                    <a:uLnTx/>
                    <a:uFillTx/>
                    <a:latin typeface="Calibri" panose="020F0502020204030204"/>
                    <a:ea typeface="ＭＳ Ｐゴシック" charset="0"/>
                    <a:cs typeface="+mn-cs"/>
                  </a:rPr>
                  <a:t>9 </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bits/sec</a:t>
                </a:r>
              </a:p>
            </p:txBody>
          </p:sp>
          <p:sp>
            <p:nvSpPr>
              <p:cNvPr id="135" name="Line 18">
                <a:extLst>
                  <a:ext uri="{FF2B5EF4-FFF2-40B4-BE49-F238E27FC236}">
                    <a16:creationId xmlns:a16="http://schemas.microsoft.com/office/drawing/2014/main" id="{EDB1D7D2-C87C-9F49-A2A1-833D85EAB9F9}"/>
                  </a:ext>
                </a:extLst>
              </p:cNvPr>
              <p:cNvSpPr>
                <a:spLocks noChangeShapeType="1"/>
              </p:cNvSpPr>
              <p:nvPr/>
            </p:nvSpPr>
            <p:spPr bwMode="auto">
              <a:xfrm>
                <a:off x="1604" y="1950"/>
                <a:ext cx="97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sp>
          <p:nvSpPr>
            <p:cNvPr id="129" name="Text Box 20">
              <a:extLst>
                <a:ext uri="{FF2B5EF4-FFF2-40B4-BE49-F238E27FC236}">
                  <a16:creationId xmlns:a16="http://schemas.microsoft.com/office/drawing/2014/main" id="{93AC931A-E76C-A440-8E87-B489914F35FD}"/>
                </a:ext>
              </a:extLst>
            </p:cNvPr>
            <p:cNvSpPr txBox="1">
              <a:spLocks noChangeArrowheads="1"/>
            </p:cNvSpPr>
            <p:nvPr/>
          </p:nvSpPr>
          <p:spPr bwMode="auto">
            <a:xfrm>
              <a:off x="1093" y="1789"/>
              <a:ext cx="213"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t>
              </a:r>
            </a:p>
          </p:txBody>
        </p:sp>
        <p:sp>
          <p:nvSpPr>
            <p:cNvPr id="130" name="Text Box 22">
              <a:extLst>
                <a:ext uri="{FF2B5EF4-FFF2-40B4-BE49-F238E27FC236}">
                  <a16:creationId xmlns:a16="http://schemas.microsoft.com/office/drawing/2014/main" id="{14ADD697-C49B-F141-9DE7-07AC5BD26EA5}"/>
                </a:ext>
              </a:extLst>
            </p:cNvPr>
            <p:cNvSpPr txBox="1">
              <a:spLocks noChangeArrowheads="1"/>
            </p:cNvSpPr>
            <p:nvPr/>
          </p:nvSpPr>
          <p:spPr bwMode="auto">
            <a:xfrm>
              <a:off x="2509" y="1789"/>
              <a:ext cx="213"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t>
              </a:r>
            </a:p>
          </p:txBody>
        </p:sp>
        <p:sp>
          <p:nvSpPr>
            <p:cNvPr id="131" name="Text Box 23">
              <a:extLst>
                <a:ext uri="{FF2B5EF4-FFF2-40B4-BE49-F238E27FC236}">
                  <a16:creationId xmlns:a16="http://schemas.microsoft.com/office/drawing/2014/main" id="{108AD146-F5D0-F14B-AF3A-D8ADCB55A4C6}"/>
                </a:ext>
              </a:extLst>
            </p:cNvPr>
            <p:cNvSpPr txBox="1">
              <a:spLocks noChangeArrowheads="1"/>
            </p:cNvSpPr>
            <p:nvPr/>
          </p:nvSpPr>
          <p:spPr bwMode="auto">
            <a:xfrm>
              <a:off x="2715" y="1777"/>
              <a:ext cx="1028"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8 microsecs</a:t>
              </a:r>
            </a:p>
          </p:txBody>
        </p:sp>
      </p:grpSp>
      <p:sp>
        <p:nvSpPr>
          <p:cNvPr id="20" name="Rectangle 3">
            <a:extLst>
              <a:ext uri="{FF2B5EF4-FFF2-40B4-BE49-F238E27FC236}">
                <a16:creationId xmlns:a16="http://schemas.microsoft.com/office/drawing/2014/main" id="{B3DFFB42-6FBF-BC4B-ABC2-8ADE611947F8}"/>
              </a:ext>
            </a:extLst>
          </p:cNvPr>
          <p:cNvSpPr txBox="1">
            <a:spLocks noChangeArrowheads="1"/>
          </p:cNvSpPr>
          <p:nvPr/>
        </p:nvSpPr>
        <p:spPr>
          <a:xfrm>
            <a:off x="829076" y="3163511"/>
            <a:ext cx="9723349" cy="104452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30275" marR="0" lvl="1" indent="-457200"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ime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to transmit packet into channel:</a:t>
            </a:r>
          </a:p>
        </p:txBody>
      </p:sp>
      <p:sp>
        <p:nvSpPr>
          <p:cNvPr id="21" name="Slide Number Placeholder 2">
            <a:extLst>
              <a:ext uri="{FF2B5EF4-FFF2-40B4-BE49-F238E27FC236}">
                <a16:creationId xmlns:a16="http://schemas.microsoft.com/office/drawing/2014/main" id="{5A944CFA-EDBD-154A-A022-BFEE848C7BD3}"/>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53</a:t>
            </a:fld>
            <a:endParaRPr lang="en-US" dirty="0"/>
          </a:p>
        </p:txBody>
      </p:sp>
    </p:spTree>
    <p:extLst>
      <p:ext uri="{BB962C8B-B14F-4D97-AF65-F5344CB8AC3E}">
        <p14:creationId xmlns:p14="http://schemas.microsoft.com/office/powerpoint/2010/main" val="259503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dissolve">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1">
                                            <p:txEl>
                                              <p:pRg st="0" end="0"/>
                                            </p:txEl>
                                          </p:spTgt>
                                        </p:tgtEl>
                                        <p:attrNameLst>
                                          <p:attrName>style.visibility</p:attrName>
                                        </p:attrNameLst>
                                      </p:cBhvr>
                                      <p:to>
                                        <p:strVal val="visible"/>
                                      </p:to>
                                    </p:set>
                                    <p:animEffect transition="in" filter="dissolve">
                                      <p:cBhvr>
                                        <p:cTn id="12" dur="500"/>
                                        <p:tgtEl>
                                          <p:spTgt spid="1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dissolve">
                                      <p:cBhvr>
                                        <p:cTn id="17" dur="500"/>
                                        <p:tgtEl>
                                          <p:spTgt spid="12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dissolve">
                                      <p:cBhvr>
                                        <p:cTn id="20"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uild="p"/>
      <p:bldP spid="122" grpId="0"/>
      <p:bldP spid="20"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stop-and-wait operation</a:t>
            </a:r>
            <a:endParaRPr lang="en-US" sz="4400" dirty="0"/>
          </a:p>
        </p:txBody>
      </p:sp>
      <p:grpSp>
        <p:nvGrpSpPr>
          <p:cNvPr id="4" name="Group 3">
            <a:extLst>
              <a:ext uri="{FF2B5EF4-FFF2-40B4-BE49-F238E27FC236}">
                <a16:creationId xmlns:a16="http://schemas.microsoft.com/office/drawing/2014/main" id="{1E77F652-670F-A845-B285-3845722C99C1}"/>
              </a:ext>
            </a:extLst>
          </p:cNvPr>
          <p:cNvGrpSpPr/>
          <p:nvPr/>
        </p:nvGrpSpPr>
        <p:grpSpPr>
          <a:xfrm>
            <a:off x="3188111" y="1436688"/>
            <a:ext cx="8729662" cy="3249612"/>
            <a:chOff x="1660525" y="1638643"/>
            <a:chExt cx="8729662" cy="3249612"/>
          </a:xfrm>
        </p:grpSpPr>
        <p:sp>
          <p:nvSpPr>
            <p:cNvPr id="50" name="Line 3">
              <a:extLst>
                <a:ext uri="{FF2B5EF4-FFF2-40B4-BE49-F238E27FC236}">
                  <a16:creationId xmlns:a16="http://schemas.microsoft.com/office/drawing/2014/main" id="{65EF62F5-AF0F-154C-9C6E-93BB51897ED0}"/>
                </a:ext>
              </a:extLst>
            </p:cNvPr>
            <p:cNvSpPr>
              <a:spLocks noChangeShapeType="1"/>
            </p:cNvSpPr>
            <p:nvPr/>
          </p:nvSpPr>
          <p:spPr bwMode="auto">
            <a:xfrm>
              <a:off x="4984750" y="2194268"/>
              <a:ext cx="2227262" cy="922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1" name="Text Box 4">
              <a:extLst>
                <a:ext uri="{FF2B5EF4-FFF2-40B4-BE49-F238E27FC236}">
                  <a16:creationId xmlns:a16="http://schemas.microsoft.com/office/drawing/2014/main" id="{9C568413-E7C8-034A-A01A-070E583EFD90}"/>
                </a:ext>
              </a:extLst>
            </p:cNvPr>
            <p:cNvSpPr txBox="1">
              <a:spLocks noChangeArrowheads="1"/>
            </p:cNvSpPr>
            <p:nvPr/>
          </p:nvSpPr>
          <p:spPr bwMode="auto">
            <a:xfrm>
              <a:off x="1660525" y="1989480"/>
              <a:ext cx="3232150"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transmitted, t = 0</a:t>
              </a:r>
            </a:p>
          </p:txBody>
        </p:sp>
        <p:sp>
          <p:nvSpPr>
            <p:cNvPr id="52" name="Line 5">
              <a:extLst>
                <a:ext uri="{FF2B5EF4-FFF2-40B4-BE49-F238E27FC236}">
                  <a16:creationId xmlns:a16="http://schemas.microsoft.com/office/drawing/2014/main" id="{1F5607F9-D0CE-8742-843E-05AFCDCA2F20}"/>
                </a:ext>
              </a:extLst>
            </p:cNvPr>
            <p:cNvSpPr>
              <a:spLocks noChangeShapeType="1"/>
            </p:cNvSpPr>
            <p:nvPr/>
          </p:nvSpPr>
          <p:spPr bwMode="auto">
            <a:xfrm>
              <a:off x="4973637" y="1975193"/>
              <a:ext cx="23813" cy="29130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 name="Line 6">
              <a:extLst>
                <a:ext uri="{FF2B5EF4-FFF2-40B4-BE49-F238E27FC236}">
                  <a16:creationId xmlns:a16="http://schemas.microsoft.com/office/drawing/2014/main" id="{D5AC1D3D-9418-5F46-82ED-FBA189A71398}"/>
                </a:ext>
              </a:extLst>
            </p:cNvPr>
            <p:cNvSpPr>
              <a:spLocks noChangeShapeType="1"/>
            </p:cNvSpPr>
            <p:nvPr/>
          </p:nvSpPr>
          <p:spPr bwMode="auto">
            <a:xfrm>
              <a:off x="7200900" y="1987893"/>
              <a:ext cx="22225" cy="28908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4" name="Text Box 7">
              <a:extLst>
                <a:ext uri="{FF2B5EF4-FFF2-40B4-BE49-F238E27FC236}">
                  <a16:creationId xmlns:a16="http://schemas.microsoft.com/office/drawing/2014/main" id="{1AA39350-7ADC-E840-B7FD-CAF65C7EFE9B}"/>
                </a:ext>
              </a:extLst>
            </p:cNvPr>
            <p:cNvSpPr txBox="1">
              <a:spLocks noChangeArrowheads="1"/>
            </p:cNvSpPr>
            <p:nvPr/>
          </p:nvSpPr>
          <p:spPr bwMode="auto">
            <a:xfrm>
              <a:off x="4445000" y="1638643"/>
              <a:ext cx="885825"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sender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 name="Text Box 8">
              <a:extLst>
                <a:ext uri="{FF2B5EF4-FFF2-40B4-BE49-F238E27FC236}">
                  <a16:creationId xmlns:a16="http://schemas.microsoft.com/office/drawing/2014/main" id="{388F41A8-01FA-884F-8140-E9FD1F2C6849}"/>
                </a:ext>
              </a:extLst>
            </p:cNvPr>
            <p:cNvSpPr txBox="1">
              <a:spLocks noChangeArrowheads="1"/>
            </p:cNvSpPr>
            <p:nvPr/>
          </p:nvSpPr>
          <p:spPr bwMode="auto">
            <a:xfrm>
              <a:off x="6623050" y="1638643"/>
              <a:ext cx="946150"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receiver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6" name="Line 9">
              <a:extLst>
                <a:ext uri="{FF2B5EF4-FFF2-40B4-BE49-F238E27FC236}">
                  <a16:creationId xmlns:a16="http://schemas.microsoft.com/office/drawing/2014/main" id="{4E1B3F21-B373-CA48-9AD5-5632396CBD83}"/>
                </a:ext>
              </a:extLst>
            </p:cNvPr>
            <p:cNvSpPr>
              <a:spLocks noChangeShapeType="1"/>
            </p:cNvSpPr>
            <p:nvPr/>
          </p:nvSpPr>
          <p:spPr bwMode="auto">
            <a:xfrm>
              <a:off x="4997450" y="2189505"/>
              <a:ext cx="2190750" cy="31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7" name="Line 10">
              <a:extLst>
                <a:ext uri="{FF2B5EF4-FFF2-40B4-BE49-F238E27FC236}">
                  <a16:creationId xmlns:a16="http://schemas.microsoft.com/office/drawing/2014/main" id="{89DD14FE-5B5B-3B43-8920-2EDFA30D8A61}"/>
                </a:ext>
              </a:extLst>
            </p:cNvPr>
            <p:cNvSpPr>
              <a:spLocks noChangeShapeType="1"/>
            </p:cNvSpPr>
            <p:nvPr/>
          </p:nvSpPr>
          <p:spPr bwMode="auto">
            <a:xfrm>
              <a:off x="5002212" y="4300880"/>
              <a:ext cx="219233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8" name="Line 11">
              <a:extLst>
                <a:ext uri="{FF2B5EF4-FFF2-40B4-BE49-F238E27FC236}">
                  <a16:creationId xmlns:a16="http://schemas.microsoft.com/office/drawing/2014/main" id="{0833BE20-CC42-354E-8D97-D533E108B5A2}"/>
                </a:ext>
              </a:extLst>
            </p:cNvPr>
            <p:cNvSpPr>
              <a:spLocks noChangeShapeType="1"/>
            </p:cNvSpPr>
            <p:nvPr/>
          </p:nvSpPr>
          <p:spPr bwMode="auto">
            <a:xfrm flipV="1">
              <a:off x="5002212" y="3357905"/>
              <a:ext cx="2209800" cy="922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9" name="Freeform 12">
              <a:extLst>
                <a:ext uri="{FF2B5EF4-FFF2-40B4-BE49-F238E27FC236}">
                  <a16:creationId xmlns:a16="http://schemas.microsoft.com/office/drawing/2014/main" id="{6DCE969D-C1B5-6B4F-8E82-11FE17209698}"/>
                </a:ext>
              </a:extLst>
            </p:cNvPr>
            <p:cNvSpPr>
              <a:spLocks/>
            </p:cNvSpPr>
            <p:nvPr/>
          </p:nvSpPr>
          <p:spPr bwMode="auto">
            <a:xfrm>
              <a:off x="4979987" y="2187918"/>
              <a:ext cx="2232025" cy="11557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0" name="Line 13">
              <a:extLst>
                <a:ext uri="{FF2B5EF4-FFF2-40B4-BE49-F238E27FC236}">
                  <a16:creationId xmlns:a16="http://schemas.microsoft.com/office/drawing/2014/main" id="{71ECF681-371C-214F-B431-3EBF5FCA54AB}"/>
                </a:ext>
              </a:extLst>
            </p:cNvPr>
            <p:cNvSpPr>
              <a:spLocks noChangeShapeType="1"/>
            </p:cNvSpPr>
            <p:nvPr/>
          </p:nvSpPr>
          <p:spPr bwMode="auto">
            <a:xfrm flipH="1">
              <a:off x="4835525" y="2187918"/>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1" name="Line 14">
              <a:extLst>
                <a:ext uri="{FF2B5EF4-FFF2-40B4-BE49-F238E27FC236}">
                  <a16:creationId xmlns:a16="http://schemas.microsoft.com/office/drawing/2014/main" id="{D5FC9E24-2362-D949-AD1B-27FDE18130E6}"/>
                </a:ext>
              </a:extLst>
            </p:cNvPr>
            <p:cNvSpPr>
              <a:spLocks noChangeShapeType="1"/>
            </p:cNvSpPr>
            <p:nvPr/>
          </p:nvSpPr>
          <p:spPr bwMode="auto">
            <a:xfrm flipH="1">
              <a:off x="4835525" y="2429218"/>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 name="Line 15">
              <a:extLst>
                <a:ext uri="{FF2B5EF4-FFF2-40B4-BE49-F238E27FC236}">
                  <a16:creationId xmlns:a16="http://schemas.microsoft.com/office/drawing/2014/main" id="{8E885B36-6DC7-A647-8328-79BA2FEF9ABC}"/>
                </a:ext>
              </a:extLst>
            </p:cNvPr>
            <p:cNvSpPr>
              <a:spLocks noChangeShapeType="1"/>
            </p:cNvSpPr>
            <p:nvPr/>
          </p:nvSpPr>
          <p:spPr bwMode="auto">
            <a:xfrm flipH="1">
              <a:off x="4846637" y="4288180"/>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3" name="Text Box 16">
              <a:extLst>
                <a:ext uri="{FF2B5EF4-FFF2-40B4-BE49-F238E27FC236}">
                  <a16:creationId xmlns:a16="http://schemas.microsoft.com/office/drawing/2014/main" id="{C1807A2B-4600-F444-94CF-68DC8044B38C}"/>
                </a:ext>
              </a:extLst>
            </p:cNvPr>
            <p:cNvSpPr txBox="1">
              <a:spLocks noChangeArrowheads="1"/>
            </p:cNvSpPr>
            <p:nvPr/>
          </p:nvSpPr>
          <p:spPr bwMode="auto">
            <a:xfrm>
              <a:off x="4183062" y="3161055"/>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RTT</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4" name="Line 17">
              <a:extLst>
                <a:ext uri="{FF2B5EF4-FFF2-40B4-BE49-F238E27FC236}">
                  <a16:creationId xmlns:a16="http://schemas.microsoft.com/office/drawing/2014/main" id="{4CA4ACE4-80D6-094A-B612-CEDFE371375D}"/>
                </a:ext>
              </a:extLst>
            </p:cNvPr>
            <p:cNvSpPr>
              <a:spLocks noChangeShapeType="1"/>
            </p:cNvSpPr>
            <p:nvPr/>
          </p:nvSpPr>
          <p:spPr bwMode="auto">
            <a:xfrm>
              <a:off x="4870450" y="3469030"/>
              <a:ext cx="11112" cy="8112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5" name="Line 18">
              <a:extLst>
                <a:ext uri="{FF2B5EF4-FFF2-40B4-BE49-F238E27FC236}">
                  <a16:creationId xmlns:a16="http://schemas.microsoft.com/office/drawing/2014/main" id="{86419EA2-8CA9-1949-935B-FB9C7863AF80}"/>
                </a:ext>
              </a:extLst>
            </p:cNvPr>
            <p:cNvSpPr>
              <a:spLocks noChangeShapeType="1"/>
            </p:cNvSpPr>
            <p:nvPr/>
          </p:nvSpPr>
          <p:spPr bwMode="auto">
            <a:xfrm flipV="1">
              <a:off x="4875212" y="2451443"/>
              <a:ext cx="3175" cy="7683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6" name="Line 20">
              <a:extLst>
                <a:ext uri="{FF2B5EF4-FFF2-40B4-BE49-F238E27FC236}">
                  <a16:creationId xmlns:a16="http://schemas.microsoft.com/office/drawing/2014/main" id="{F450D6B2-ED0C-2A4C-8BFC-156E65F46CE8}"/>
                </a:ext>
              </a:extLst>
            </p:cNvPr>
            <p:cNvSpPr>
              <a:spLocks noChangeShapeType="1"/>
            </p:cNvSpPr>
            <p:nvPr/>
          </p:nvSpPr>
          <p:spPr bwMode="auto">
            <a:xfrm flipH="1">
              <a:off x="7188200" y="3102318"/>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7" name="Text Box 21">
              <a:extLst>
                <a:ext uri="{FF2B5EF4-FFF2-40B4-BE49-F238E27FC236}">
                  <a16:creationId xmlns:a16="http://schemas.microsoft.com/office/drawing/2014/main" id="{08BE5E72-86FD-8A42-9396-059DB3F761FB}"/>
                </a:ext>
              </a:extLst>
            </p:cNvPr>
            <p:cNvSpPr txBox="1">
              <a:spLocks noChangeArrowheads="1"/>
            </p:cNvSpPr>
            <p:nvPr/>
          </p:nvSpPr>
          <p:spPr bwMode="auto">
            <a:xfrm>
              <a:off x="7269162" y="2926105"/>
              <a:ext cx="242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arrives</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8" name="Line 22">
              <a:extLst>
                <a:ext uri="{FF2B5EF4-FFF2-40B4-BE49-F238E27FC236}">
                  <a16:creationId xmlns:a16="http://schemas.microsoft.com/office/drawing/2014/main" id="{B416D5CF-1045-E44E-A7DD-0F2BA9A28495}"/>
                </a:ext>
              </a:extLst>
            </p:cNvPr>
            <p:cNvSpPr>
              <a:spLocks noChangeShapeType="1"/>
            </p:cNvSpPr>
            <p:nvPr/>
          </p:nvSpPr>
          <p:spPr bwMode="auto">
            <a:xfrm>
              <a:off x="7212012" y="3351555"/>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9" name="Text Box 23">
              <a:extLst>
                <a:ext uri="{FF2B5EF4-FFF2-40B4-BE49-F238E27FC236}">
                  <a16:creationId xmlns:a16="http://schemas.microsoft.com/office/drawing/2014/main" id="{EA1933E4-20F7-C442-A192-A24ACB88B227}"/>
                </a:ext>
              </a:extLst>
            </p:cNvPr>
            <p:cNvSpPr txBox="1">
              <a:spLocks noChangeArrowheads="1"/>
            </p:cNvSpPr>
            <p:nvPr/>
          </p:nvSpPr>
          <p:spPr bwMode="auto">
            <a:xfrm>
              <a:off x="7275512" y="3178518"/>
              <a:ext cx="311467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packet bit arrives, send ACK</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0" name="Text Box 24">
              <a:extLst>
                <a:ext uri="{FF2B5EF4-FFF2-40B4-BE49-F238E27FC236}">
                  <a16:creationId xmlns:a16="http://schemas.microsoft.com/office/drawing/2014/main" id="{E280E208-423C-5A4D-B4AD-4087BED29014}"/>
                </a:ext>
              </a:extLst>
            </p:cNvPr>
            <p:cNvSpPr txBox="1">
              <a:spLocks noChangeArrowheads="1"/>
            </p:cNvSpPr>
            <p:nvPr/>
          </p:nvSpPr>
          <p:spPr bwMode="auto">
            <a:xfrm>
              <a:off x="2252662" y="3961155"/>
              <a:ext cx="26860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ACK arrives, send next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packet, </a:t>
              </a:r>
              <a:r>
                <a:rPr kumimoji="0" lang="en-US" altLang="en-US" sz="1600" b="0" i="0"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t = RTT + L / R</a:t>
              </a:r>
              <a:endParaRPr kumimoji="0" lang="en-US" altLang="en-US" sz="1600" b="0" i="0" u="none" strike="noStrike" kern="1200" cap="none" spc="0" normalizeH="0" baseline="0" noProof="0">
                <a:ln>
                  <a:noFill/>
                </a:ln>
                <a:solidFill>
                  <a:srgbClr val="CC0000"/>
                </a:solidFill>
                <a:effectLst/>
                <a:uLnTx/>
                <a:uFillTx/>
                <a:latin typeface="Times New Roman" panose="02020603050405020304" pitchFamily="18" charset="0"/>
                <a:ea typeface="ＭＳ Ｐゴシック" panose="020B0600070205080204" pitchFamily="34" charset="-128"/>
                <a:cs typeface="+mn-cs"/>
              </a:endParaRPr>
            </a:p>
          </p:txBody>
        </p:sp>
        <p:sp>
          <p:nvSpPr>
            <p:cNvPr id="71" name="Freeform 25">
              <a:extLst>
                <a:ext uri="{FF2B5EF4-FFF2-40B4-BE49-F238E27FC236}">
                  <a16:creationId xmlns:a16="http://schemas.microsoft.com/office/drawing/2014/main" id="{A4A7A1DD-E270-2148-B390-9D3198E6E533}"/>
                </a:ext>
              </a:extLst>
            </p:cNvPr>
            <p:cNvSpPr>
              <a:spLocks/>
            </p:cNvSpPr>
            <p:nvPr/>
          </p:nvSpPr>
          <p:spPr bwMode="auto">
            <a:xfrm>
              <a:off x="4997450" y="4296118"/>
              <a:ext cx="1419225" cy="577850"/>
            </a:xfrm>
            <a:custGeom>
              <a:avLst/>
              <a:gdLst>
                <a:gd name="T0" fmla="*/ 0 w 1845"/>
                <a:gd name="T1" fmla="*/ 0 h 592"/>
                <a:gd name="T2" fmla="*/ 2147483647 w 1845"/>
                <a:gd name="T3" fmla="*/ 2147483647 h 592"/>
                <a:gd name="T4" fmla="*/ 2147483647 w 1845"/>
                <a:gd name="T5" fmla="*/ 2147483647 h 592"/>
                <a:gd name="T6" fmla="*/ 0 w 1845"/>
                <a:gd name="T7" fmla="*/ 2147483647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2" name="Group 26">
              <a:extLst>
                <a:ext uri="{FF2B5EF4-FFF2-40B4-BE49-F238E27FC236}">
                  <a16:creationId xmlns:a16="http://schemas.microsoft.com/office/drawing/2014/main" id="{9CA64688-75A8-D347-9FA8-19BC93D4C937}"/>
                </a:ext>
              </a:extLst>
            </p:cNvPr>
            <p:cNvGrpSpPr>
              <a:grpSpLocks/>
            </p:cNvGrpSpPr>
            <p:nvPr/>
          </p:nvGrpSpPr>
          <p:grpSpPr bwMode="auto">
            <a:xfrm>
              <a:off x="4991100" y="4288180"/>
              <a:ext cx="1281112" cy="534988"/>
              <a:chOff x="12315" y="13225"/>
              <a:chExt cx="2775" cy="913"/>
            </a:xfrm>
          </p:grpSpPr>
          <p:sp>
            <p:nvSpPr>
              <p:cNvPr id="73" name="Line 27">
                <a:extLst>
                  <a:ext uri="{FF2B5EF4-FFF2-40B4-BE49-F238E27FC236}">
                    <a16:creationId xmlns:a16="http://schemas.microsoft.com/office/drawing/2014/main" id="{3615449C-C628-4A4E-8FD9-6CEA1CB5AF49}"/>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Line 28">
                <a:extLst>
                  <a:ext uri="{FF2B5EF4-FFF2-40B4-BE49-F238E27FC236}">
                    <a16:creationId xmlns:a16="http://schemas.microsoft.com/office/drawing/2014/main" id="{BC197F6C-E6E2-CC4F-B4CD-24052A68CF6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75" name="Line 29">
              <a:extLst>
                <a:ext uri="{FF2B5EF4-FFF2-40B4-BE49-F238E27FC236}">
                  <a16:creationId xmlns:a16="http://schemas.microsoft.com/office/drawing/2014/main" id="{C09632D7-180D-4B4F-9D42-55DC28E6A66C}"/>
                </a:ext>
              </a:extLst>
            </p:cNvPr>
            <p:cNvSpPr>
              <a:spLocks noChangeShapeType="1"/>
            </p:cNvSpPr>
            <p:nvPr/>
          </p:nvSpPr>
          <p:spPr bwMode="auto">
            <a:xfrm>
              <a:off x="4991100" y="4529480"/>
              <a:ext cx="317500" cy="12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6" name="Line 30">
              <a:extLst>
                <a:ext uri="{FF2B5EF4-FFF2-40B4-BE49-F238E27FC236}">
                  <a16:creationId xmlns:a16="http://schemas.microsoft.com/office/drawing/2014/main" id="{0C325B2C-A250-0F40-9312-8A7316454882}"/>
                </a:ext>
              </a:extLst>
            </p:cNvPr>
            <p:cNvSpPr>
              <a:spLocks noChangeShapeType="1"/>
            </p:cNvSpPr>
            <p:nvPr/>
          </p:nvSpPr>
          <p:spPr bwMode="auto">
            <a:xfrm>
              <a:off x="5314950" y="4653305"/>
              <a:ext cx="541337" cy="2349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1" name="Slide Number Placeholder 2">
            <a:extLst>
              <a:ext uri="{FF2B5EF4-FFF2-40B4-BE49-F238E27FC236}">
                <a16:creationId xmlns:a16="http://schemas.microsoft.com/office/drawing/2014/main" id="{144B575B-9218-5E41-8DF6-C242B94C8BE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54</a:t>
            </a:fld>
            <a:endParaRPr lang="en-US" dirty="0"/>
          </a:p>
        </p:txBody>
      </p:sp>
    </p:spTree>
    <p:extLst>
      <p:ext uri="{BB962C8B-B14F-4D97-AF65-F5344CB8AC3E}">
        <p14:creationId xmlns:p14="http://schemas.microsoft.com/office/powerpoint/2010/main" val="2942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stop-and-wait operation</a:t>
            </a:r>
            <a:endParaRPr lang="en-US" sz="4400" dirty="0"/>
          </a:p>
        </p:txBody>
      </p:sp>
      <p:sp>
        <p:nvSpPr>
          <p:cNvPr id="50" name="Line 3">
            <a:extLst>
              <a:ext uri="{FF2B5EF4-FFF2-40B4-BE49-F238E27FC236}">
                <a16:creationId xmlns:a16="http://schemas.microsoft.com/office/drawing/2014/main" id="{65EF62F5-AF0F-154C-9C6E-93BB51897ED0}"/>
              </a:ext>
            </a:extLst>
          </p:cNvPr>
          <p:cNvSpPr>
            <a:spLocks noChangeShapeType="1"/>
          </p:cNvSpPr>
          <p:nvPr/>
        </p:nvSpPr>
        <p:spPr bwMode="auto">
          <a:xfrm>
            <a:off x="6523093" y="1992313"/>
            <a:ext cx="2227262" cy="922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2" name="Line 5">
            <a:extLst>
              <a:ext uri="{FF2B5EF4-FFF2-40B4-BE49-F238E27FC236}">
                <a16:creationId xmlns:a16="http://schemas.microsoft.com/office/drawing/2014/main" id="{1F5607F9-D0CE-8742-843E-05AFCDCA2F20}"/>
              </a:ext>
            </a:extLst>
          </p:cNvPr>
          <p:cNvSpPr>
            <a:spLocks noChangeShapeType="1"/>
          </p:cNvSpPr>
          <p:nvPr/>
        </p:nvSpPr>
        <p:spPr bwMode="auto">
          <a:xfrm>
            <a:off x="6511980" y="1773238"/>
            <a:ext cx="23813" cy="29130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 name="Line 6">
            <a:extLst>
              <a:ext uri="{FF2B5EF4-FFF2-40B4-BE49-F238E27FC236}">
                <a16:creationId xmlns:a16="http://schemas.microsoft.com/office/drawing/2014/main" id="{D5AC1D3D-9418-5F46-82ED-FBA189A71398}"/>
              </a:ext>
            </a:extLst>
          </p:cNvPr>
          <p:cNvSpPr>
            <a:spLocks noChangeShapeType="1"/>
          </p:cNvSpPr>
          <p:nvPr/>
        </p:nvSpPr>
        <p:spPr bwMode="auto">
          <a:xfrm>
            <a:off x="8739243" y="1785938"/>
            <a:ext cx="22225" cy="28908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4" name="Text Box 7">
            <a:extLst>
              <a:ext uri="{FF2B5EF4-FFF2-40B4-BE49-F238E27FC236}">
                <a16:creationId xmlns:a16="http://schemas.microsoft.com/office/drawing/2014/main" id="{1AA39350-7ADC-E840-B7FD-CAF65C7EFE9B}"/>
              </a:ext>
            </a:extLst>
          </p:cNvPr>
          <p:cNvSpPr txBox="1">
            <a:spLocks noChangeArrowheads="1"/>
          </p:cNvSpPr>
          <p:nvPr/>
        </p:nvSpPr>
        <p:spPr bwMode="auto">
          <a:xfrm>
            <a:off x="5983343" y="1436688"/>
            <a:ext cx="885825"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sender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 name="Text Box 8">
            <a:extLst>
              <a:ext uri="{FF2B5EF4-FFF2-40B4-BE49-F238E27FC236}">
                <a16:creationId xmlns:a16="http://schemas.microsoft.com/office/drawing/2014/main" id="{388F41A8-01FA-884F-8140-E9FD1F2C6849}"/>
              </a:ext>
            </a:extLst>
          </p:cNvPr>
          <p:cNvSpPr txBox="1">
            <a:spLocks noChangeArrowheads="1"/>
          </p:cNvSpPr>
          <p:nvPr/>
        </p:nvSpPr>
        <p:spPr bwMode="auto">
          <a:xfrm>
            <a:off x="8161393" y="1436688"/>
            <a:ext cx="946150"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receiver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6" name="Line 9">
            <a:extLst>
              <a:ext uri="{FF2B5EF4-FFF2-40B4-BE49-F238E27FC236}">
                <a16:creationId xmlns:a16="http://schemas.microsoft.com/office/drawing/2014/main" id="{4E1B3F21-B373-CA48-9AD5-5632396CBD83}"/>
              </a:ext>
            </a:extLst>
          </p:cNvPr>
          <p:cNvSpPr>
            <a:spLocks noChangeShapeType="1"/>
          </p:cNvSpPr>
          <p:nvPr/>
        </p:nvSpPr>
        <p:spPr bwMode="auto">
          <a:xfrm>
            <a:off x="6535793" y="1987550"/>
            <a:ext cx="2190750" cy="31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7" name="Line 10">
            <a:extLst>
              <a:ext uri="{FF2B5EF4-FFF2-40B4-BE49-F238E27FC236}">
                <a16:creationId xmlns:a16="http://schemas.microsoft.com/office/drawing/2014/main" id="{89DD14FE-5B5B-3B43-8920-2EDFA30D8A61}"/>
              </a:ext>
            </a:extLst>
          </p:cNvPr>
          <p:cNvSpPr>
            <a:spLocks noChangeShapeType="1"/>
          </p:cNvSpPr>
          <p:nvPr/>
        </p:nvSpPr>
        <p:spPr bwMode="auto">
          <a:xfrm>
            <a:off x="6540555" y="4098925"/>
            <a:ext cx="219233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8" name="Line 11">
            <a:extLst>
              <a:ext uri="{FF2B5EF4-FFF2-40B4-BE49-F238E27FC236}">
                <a16:creationId xmlns:a16="http://schemas.microsoft.com/office/drawing/2014/main" id="{0833BE20-CC42-354E-8D97-D533E108B5A2}"/>
              </a:ext>
            </a:extLst>
          </p:cNvPr>
          <p:cNvSpPr>
            <a:spLocks noChangeShapeType="1"/>
          </p:cNvSpPr>
          <p:nvPr/>
        </p:nvSpPr>
        <p:spPr bwMode="auto">
          <a:xfrm flipV="1">
            <a:off x="6540555" y="3155950"/>
            <a:ext cx="2209800" cy="922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9" name="Freeform 12">
            <a:extLst>
              <a:ext uri="{FF2B5EF4-FFF2-40B4-BE49-F238E27FC236}">
                <a16:creationId xmlns:a16="http://schemas.microsoft.com/office/drawing/2014/main" id="{6DCE969D-C1B5-6B4F-8E82-11FE17209698}"/>
              </a:ext>
            </a:extLst>
          </p:cNvPr>
          <p:cNvSpPr>
            <a:spLocks/>
          </p:cNvSpPr>
          <p:nvPr/>
        </p:nvSpPr>
        <p:spPr bwMode="auto">
          <a:xfrm>
            <a:off x="6518330" y="1985963"/>
            <a:ext cx="2232025" cy="11557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0" name="Line 13">
            <a:extLst>
              <a:ext uri="{FF2B5EF4-FFF2-40B4-BE49-F238E27FC236}">
                <a16:creationId xmlns:a16="http://schemas.microsoft.com/office/drawing/2014/main" id="{71ECF681-371C-214F-B431-3EBF5FCA54AB}"/>
              </a:ext>
            </a:extLst>
          </p:cNvPr>
          <p:cNvSpPr>
            <a:spLocks noChangeShapeType="1"/>
          </p:cNvSpPr>
          <p:nvPr/>
        </p:nvSpPr>
        <p:spPr bwMode="auto">
          <a:xfrm flipH="1">
            <a:off x="6373868" y="1985963"/>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1" name="Line 14">
            <a:extLst>
              <a:ext uri="{FF2B5EF4-FFF2-40B4-BE49-F238E27FC236}">
                <a16:creationId xmlns:a16="http://schemas.microsoft.com/office/drawing/2014/main" id="{D5FC9E24-2362-D949-AD1B-27FDE18130E6}"/>
              </a:ext>
            </a:extLst>
          </p:cNvPr>
          <p:cNvSpPr>
            <a:spLocks noChangeShapeType="1"/>
          </p:cNvSpPr>
          <p:nvPr/>
        </p:nvSpPr>
        <p:spPr bwMode="auto">
          <a:xfrm flipH="1">
            <a:off x="6373868" y="2227263"/>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 name="Line 15">
            <a:extLst>
              <a:ext uri="{FF2B5EF4-FFF2-40B4-BE49-F238E27FC236}">
                <a16:creationId xmlns:a16="http://schemas.microsoft.com/office/drawing/2014/main" id="{8E885B36-6DC7-A647-8328-79BA2FEF9ABC}"/>
              </a:ext>
            </a:extLst>
          </p:cNvPr>
          <p:cNvSpPr>
            <a:spLocks noChangeShapeType="1"/>
          </p:cNvSpPr>
          <p:nvPr/>
        </p:nvSpPr>
        <p:spPr bwMode="auto">
          <a:xfrm flipH="1">
            <a:off x="6384980" y="4086225"/>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6" name="Line 20">
            <a:extLst>
              <a:ext uri="{FF2B5EF4-FFF2-40B4-BE49-F238E27FC236}">
                <a16:creationId xmlns:a16="http://schemas.microsoft.com/office/drawing/2014/main" id="{F450D6B2-ED0C-2A4C-8BFC-156E65F46CE8}"/>
              </a:ext>
            </a:extLst>
          </p:cNvPr>
          <p:cNvSpPr>
            <a:spLocks noChangeShapeType="1"/>
          </p:cNvSpPr>
          <p:nvPr/>
        </p:nvSpPr>
        <p:spPr bwMode="auto">
          <a:xfrm flipH="1">
            <a:off x="8726543" y="2900363"/>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8" name="Line 22">
            <a:extLst>
              <a:ext uri="{FF2B5EF4-FFF2-40B4-BE49-F238E27FC236}">
                <a16:creationId xmlns:a16="http://schemas.microsoft.com/office/drawing/2014/main" id="{B416D5CF-1045-E44E-A7DD-0F2BA9A28495}"/>
              </a:ext>
            </a:extLst>
          </p:cNvPr>
          <p:cNvSpPr>
            <a:spLocks noChangeShapeType="1"/>
          </p:cNvSpPr>
          <p:nvPr/>
        </p:nvSpPr>
        <p:spPr bwMode="auto">
          <a:xfrm>
            <a:off x="8750355" y="3149600"/>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1" name="Freeform 25">
            <a:extLst>
              <a:ext uri="{FF2B5EF4-FFF2-40B4-BE49-F238E27FC236}">
                <a16:creationId xmlns:a16="http://schemas.microsoft.com/office/drawing/2014/main" id="{A4A7A1DD-E270-2148-B390-9D3198E6E533}"/>
              </a:ext>
            </a:extLst>
          </p:cNvPr>
          <p:cNvSpPr>
            <a:spLocks/>
          </p:cNvSpPr>
          <p:nvPr/>
        </p:nvSpPr>
        <p:spPr bwMode="auto">
          <a:xfrm>
            <a:off x="6535793" y="4094163"/>
            <a:ext cx="1419225" cy="577850"/>
          </a:xfrm>
          <a:custGeom>
            <a:avLst/>
            <a:gdLst>
              <a:gd name="T0" fmla="*/ 0 w 1845"/>
              <a:gd name="T1" fmla="*/ 0 h 592"/>
              <a:gd name="T2" fmla="*/ 2147483647 w 1845"/>
              <a:gd name="T3" fmla="*/ 2147483647 h 592"/>
              <a:gd name="T4" fmla="*/ 2147483647 w 1845"/>
              <a:gd name="T5" fmla="*/ 2147483647 h 592"/>
              <a:gd name="T6" fmla="*/ 0 w 1845"/>
              <a:gd name="T7" fmla="*/ 2147483647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2" name="Group 26">
            <a:extLst>
              <a:ext uri="{FF2B5EF4-FFF2-40B4-BE49-F238E27FC236}">
                <a16:creationId xmlns:a16="http://schemas.microsoft.com/office/drawing/2014/main" id="{9CA64688-75A8-D347-9FA8-19BC93D4C937}"/>
              </a:ext>
            </a:extLst>
          </p:cNvPr>
          <p:cNvGrpSpPr>
            <a:grpSpLocks/>
          </p:cNvGrpSpPr>
          <p:nvPr/>
        </p:nvGrpSpPr>
        <p:grpSpPr bwMode="auto">
          <a:xfrm>
            <a:off x="6529443" y="4086225"/>
            <a:ext cx="1281112" cy="534988"/>
            <a:chOff x="12315" y="13225"/>
            <a:chExt cx="2775" cy="913"/>
          </a:xfrm>
        </p:grpSpPr>
        <p:sp>
          <p:nvSpPr>
            <p:cNvPr id="73" name="Line 27">
              <a:extLst>
                <a:ext uri="{FF2B5EF4-FFF2-40B4-BE49-F238E27FC236}">
                  <a16:creationId xmlns:a16="http://schemas.microsoft.com/office/drawing/2014/main" id="{3615449C-C628-4A4E-8FD9-6CEA1CB5AF49}"/>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Line 28">
              <a:extLst>
                <a:ext uri="{FF2B5EF4-FFF2-40B4-BE49-F238E27FC236}">
                  <a16:creationId xmlns:a16="http://schemas.microsoft.com/office/drawing/2014/main" id="{BC197F6C-E6E2-CC4F-B4CD-24052A68CF6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75" name="Line 29">
            <a:extLst>
              <a:ext uri="{FF2B5EF4-FFF2-40B4-BE49-F238E27FC236}">
                <a16:creationId xmlns:a16="http://schemas.microsoft.com/office/drawing/2014/main" id="{C09632D7-180D-4B4F-9D42-55DC28E6A66C}"/>
              </a:ext>
            </a:extLst>
          </p:cNvPr>
          <p:cNvSpPr>
            <a:spLocks noChangeShapeType="1"/>
          </p:cNvSpPr>
          <p:nvPr/>
        </p:nvSpPr>
        <p:spPr bwMode="auto">
          <a:xfrm>
            <a:off x="6529443" y="4327525"/>
            <a:ext cx="317500" cy="12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6" name="Line 30">
            <a:extLst>
              <a:ext uri="{FF2B5EF4-FFF2-40B4-BE49-F238E27FC236}">
                <a16:creationId xmlns:a16="http://schemas.microsoft.com/office/drawing/2014/main" id="{0C325B2C-A250-0F40-9312-8A7316454882}"/>
              </a:ext>
            </a:extLst>
          </p:cNvPr>
          <p:cNvSpPr>
            <a:spLocks noChangeShapeType="1"/>
          </p:cNvSpPr>
          <p:nvPr/>
        </p:nvSpPr>
        <p:spPr bwMode="auto">
          <a:xfrm>
            <a:off x="6853293" y="4451350"/>
            <a:ext cx="541337" cy="2349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9" name="Group 8">
            <a:extLst>
              <a:ext uri="{FF2B5EF4-FFF2-40B4-BE49-F238E27FC236}">
                <a16:creationId xmlns:a16="http://schemas.microsoft.com/office/drawing/2014/main" id="{CC6AF9F3-99D9-6F40-B127-7A6785C46B41}"/>
              </a:ext>
            </a:extLst>
          </p:cNvPr>
          <p:cNvGrpSpPr/>
          <p:nvPr/>
        </p:nvGrpSpPr>
        <p:grpSpPr>
          <a:xfrm>
            <a:off x="2244612" y="2022637"/>
            <a:ext cx="1278602" cy="597475"/>
            <a:chOff x="749300" y="3009900"/>
            <a:chExt cx="1278602" cy="597475"/>
          </a:xfrm>
        </p:grpSpPr>
        <p:sp>
          <p:nvSpPr>
            <p:cNvPr id="3" name="TextBox 2">
              <a:extLst>
                <a:ext uri="{FF2B5EF4-FFF2-40B4-BE49-F238E27FC236}">
                  <a16:creationId xmlns:a16="http://schemas.microsoft.com/office/drawing/2014/main" id="{721E4313-1A1A-3A42-AC4C-44CC986CCAC5}"/>
                </a:ext>
              </a:extLst>
            </p:cNvPr>
            <p:cNvSpPr txBox="1"/>
            <p:nvPr/>
          </p:nvSpPr>
          <p:spPr>
            <a:xfrm>
              <a:off x="749300" y="3022600"/>
              <a:ext cx="11112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U</a:t>
              </a:r>
              <a:r>
                <a:rPr kumimoji="0" lang="en-US" sz="2800" b="0" i="0" u="none" strike="noStrike" kern="1200" cap="none" spc="0" normalizeH="0" baseline="-25000" noProof="0" dirty="0" err="1">
                  <a:ln>
                    <a:noFill/>
                  </a:ln>
                  <a:solidFill>
                    <a:prstClr val="black"/>
                  </a:solidFill>
                  <a:effectLst/>
                  <a:uLnTx/>
                  <a:uFillTx/>
                  <a:latin typeface="Calibri" panose="020F0502020204030204"/>
                  <a:ea typeface="+mn-ea"/>
                  <a:cs typeface="+mn-cs"/>
                </a:rPr>
                <a:t>sender</a:t>
              </a:r>
              <a:endParaRPr kumimoji="0" lang="en-US" sz="2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C13E07F-DCC8-5C42-B670-E68B309E1374}"/>
                </a:ext>
              </a:extLst>
            </p:cNvPr>
            <p:cNvSpPr txBox="1"/>
            <p:nvPr/>
          </p:nvSpPr>
          <p:spPr>
            <a:xfrm>
              <a:off x="1663700" y="3009900"/>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36" name="TextBox 35">
            <a:extLst>
              <a:ext uri="{FF2B5EF4-FFF2-40B4-BE49-F238E27FC236}">
                <a16:creationId xmlns:a16="http://schemas.microsoft.com/office/drawing/2014/main" id="{72394E0F-C5BE-F842-A8F0-CE5EB7D410B7}"/>
              </a:ext>
            </a:extLst>
          </p:cNvPr>
          <p:cNvSpPr txBox="1"/>
          <p:nvPr/>
        </p:nvSpPr>
        <p:spPr>
          <a:xfrm>
            <a:off x="4022612" y="1768637"/>
            <a:ext cx="83388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 / R</a:t>
            </a:r>
          </a:p>
        </p:txBody>
      </p:sp>
      <p:sp>
        <p:nvSpPr>
          <p:cNvPr id="37" name="TextBox 36">
            <a:extLst>
              <a:ext uri="{FF2B5EF4-FFF2-40B4-BE49-F238E27FC236}">
                <a16:creationId xmlns:a16="http://schemas.microsoft.com/office/drawing/2014/main" id="{6C6C6FA9-6BC1-BE4F-985A-814A76374A78}"/>
              </a:ext>
            </a:extLst>
          </p:cNvPr>
          <p:cNvSpPr txBox="1"/>
          <p:nvPr/>
        </p:nvSpPr>
        <p:spPr>
          <a:xfrm>
            <a:off x="3565412" y="2314737"/>
            <a:ext cx="73109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RTT</a:t>
            </a:r>
          </a:p>
        </p:txBody>
      </p:sp>
      <p:cxnSp>
        <p:nvCxnSpPr>
          <p:cNvPr id="8" name="Straight Connector 7">
            <a:extLst>
              <a:ext uri="{FF2B5EF4-FFF2-40B4-BE49-F238E27FC236}">
                <a16:creationId xmlns:a16="http://schemas.microsoft.com/office/drawing/2014/main" id="{1471EC5E-49D5-C845-A523-BB2BA82777FB}"/>
              </a:ext>
            </a:extLst>
          </p:cNvPr>
          <p:cNvCxnSpPr/>
          <p:nvPr/>
        </p:nvCxnSpPr>
        <p:spPr>
          <a:xfrm>
            <a:off x="3654312" y="2314737"/>
            <a:ext cx="1549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EBE743-5B5A-CB4C-ADBF-D607BDC87774}"/>
              </a:ext>
            </a:extLst>
          </p:cNvPr>
          <p:cNvGrpSpPr/>
          <p:nvPr/>
        </p:nvGrpSpPr>
        <p:grpSpPr>
          <a:xfrm>
            <a:off x="5721405" y="2234921"/>
            <a:ext cx="847725" cy="1860804"/>
            <a:chOff x="4183062" y="2436876"/>
            <a:chExt cx="847725" cy="1860804"/>
          </a:xfrm>
        </p:grpSpPr>
        <p:sp>
          <p:nvSpPr>
            <p:cNvPr id="63" name="Text Box 16">
              <a:extLst>
                <a:ext uri="{FF2B5EF4-FFF2-40B4-BE49-F238E27FC236}">
                  <a16:creationId xmlns:a16="http://schemas.microsoft.com/office/drawing/2014/main" id="{C1807A2B-4600-F444-94CF-68DC8044B38C}"/>
                </a:ext>
              </a:extLst>
            </p:cNvPr>
            <p:cNvSpPr txBox="1">
              <a:spLocks noChangeArrowheads="1"/>
            </p:cNvSpPr>
            <p:nvPr/>
          </p:nvSpPr>
          <p:spPr bwMode="auto">
            <a:xfrm>
              <a:off x="4183062" y="3161055"/>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RTT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4" name="Line 17">
              <a:extLst>
                <a:ext uri="{FF2B5EF4-FFF2-40B4-BE49-F238E27FC236}">
                  <a16:creationId xmlns:a16="http://schemas.microsoft.com/office/drawing/2014/main" id="{4CA4ACE4-80D6-094A-B612-CEDFE371375D}"/>
                </a:ext>
              </a:extLst>
            </p:cNvPr>
            <p:cNvSpPr>
              <a:spLocks noChangeShapeType="1"/>
            </p:cNvSpPr>
            <p:nvPr/>
          </p:nvSpPr>
          <p:spPr bwMode="auto">
            <a:xfrm>
              <a:off x="4870450" y="3469030"/>
              <a:ext cx="11112" cy="8112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5" name="Line 18">
              <a:extLst>
                <a:ext uri="{FF2B5EF4-FFF2-40B4-BE49-F238E27FC236}">
                  <a16:creationId xmlns:a16="http://schemas.microsoft.com/office/drawing/2014/main" id="{86419EA2-8CA9-1949-935B-FB9C7863AF80}"/>
                </a:ext>
              </a:extLst>
            </p:cNvPr>
            <p:cNvSpPr>
              <a:spLocks noChangeShapeType="1"/>
            </p:cNvSpPr>
            <p:nvPr/>
          </p:nvSpPr>
          <p:spPr bwMode="auto">
            <a:xfrm flipV="1">
              <a:off x="4875212" y="2451443"/>
              <a:ext cx="3175" cy="7683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 name="Rectangle 9">
              <a:extLst>
                <a:ext uri="{FF2B5EF4-FFF2-40B4-BE49-F238E27FC236}">
                  <a16:creationId xmlns:a16="http://schemas.microsoft.com/office/drawing/2014/main" id="{A49C2C2C-CE28-5843-8415-9EE09E6947FC}"/>
                </a:ext>
              </a:extLst>
            </p:cNvPr>
            <p:cNvSpPr/>
            <p:nvPr/>
          </p:nvSpPr>
          <p:spPr>
            <a:xfrm>
              <a:off x="4421124" y="2436876"/>
              <a:ext cx="77724" cy="1860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959E1995-34BF-7E4C-A8E6-79D6D91B735F}"/>
              </a:ext>
            </a:extLst>
          </p:cNvPr>
          <p:cNvGrpSpPr/>
          <p:nvPr/>
        </p:nvGrpSpPr>
        <p:grpSpPr>
          <a:xfrm>
            <a:off x="5737741" y="1941782"/>
            <a:ext cx="847725" cy="336550"/>
            <a:chOff x="4199398" y="2143737"/>
            <a:chExt cx="847725" cy="336550"/>
          </a:xfrm>
        </p:grpSpPr>
        <p:sp>
          <p:nvSpPr>
            <p:cNvPr id="34" name="Text Box 16">
              <a:extLst>
                <a:ext uri="{FF2B5EF4-FFF2-40B4-BE49-F238E27FC236}">
                  <a16:creationId xmlns:a16="http://schemas.microsoft.com/office/drawing/2014/main" id="{CE11628B-6BAA-5F4D-83D0-1C375AA4B545}"/>
                </a:ext>
              </a:extLst>
            </p:cNvPr>
            <p:cNvSpPr txBox="1">
              <a:spLocks noChangeArrowheads="1"/>
            </p:cNvSpPr>
            <p:nvPr/>
          </p:nvSpPr>
          <p:spPr bwMode="auto">
            <a:xfrm>
              <a:off x="4199398" y="2143737"/>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L/R</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2" name="Rectangle 41">
              <a:extLst>
                <a:ext uri="{FF2B5EF4-FFF2-40B4-BE49-F238E27FC236}">
                  <a16:creationId xmlns:a16="http://schemas.microsoft.com/office/drawing/2014/main" id="{3925C961-57CF-D349-AB32-A9692749F035}"/>
                </a:ext>
              </a:extLst>
            </p:cNvPr>
            <p:cNvSpPr/>
            <p:nvPr/>
          </p:nvSpPr>
          <p:spPr>
            <a:xfrm>
              <a:off x="4418854" y="2180844"/>
              <a:ext cx="85344" cy="246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 name="TextBox 42">
            <a:extLst>
              <a:ext uri="{FF2B5EF4-FFF2-40B4-BE49-F238E27FC236}">
                <a16:creationId xmlns:a16="http://schemas.microsoft.com/office/drawing/2014/main" id="{075CB59D-6E37-644B-87A0-86A5D61EB620}"/>
              </a:ext>
            </a:extLst>
          </p:cNvPr>
          <p:cNvSpPr txBox="1"/>
          <p:nvPr/>
        </p:nvSpPr>
        <p:spPr>
          <a:xfrm>
            <a:off x="4175012" y="2314737"/>
            <a:ext cx="10951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L / R</a:t>
            </a:r>
          </a:p>
        </p:txBody>
      </p:sp>
      <p:grpSp>
        <p:nvGrpSpPr>
          <p:cNvPr id="19" name="Group 18">
            <a:extLst>
              <a:ext uri="{FF2B5EF4-FFF2-40B4-BE49-F238E27FC236}">
                <a16:creationId xmlns:a16="http://schemas.microsoft.com/office/drawing/2014/main" id="{6A4AEDD2-EED9-9242-A1CE-295F5C6A03DB}"/>
              </a:ext>
            </a:extLst>
          </p:cNvPr>
          <p:cNvGrpSpPr/>
          <p:nvPr/>
        </p:nvGrpSpPr>
        <p:grpSpPr>
          <a:xfrm>
            <a:off x="3156251" y="2947504"/>
            <a:ext cx="1781653" cy="1463020"/>
            <a:chOff x="1660939" y="3934767"/>
            <a:chExt cx="1781653" cy="1463020"/>
          </a:xfrm>
        </p:grpSpPr>
        <p:sp>
          <p:nvSpPr>
            <p:cNvPr id="13" name="TextBox 12">
              <a:extLst>
                <a:ext uri="{FF2B5EF4-FFF2-40B4-BE49-F238E27FC236}">
                  <a16:creationId xmlns:a16="http://schemas.microsoft.com/office/drawing/2014/main" id="{80101E67-F8E3-5F43-87A5-EEE3F55BCF5A}"/>
                </a:ext>
              </a:extLst>
            </p:cNvPr>
            <p:cNvSpPr txBox="1"/>
            <p:nvPr/>
          </p:nvSpPr>
          <p:spPr>
            <a:xfrm>
              <a:off x="1673639" y="4856490"/>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7" name="TextBox 46">
              <a:extLst>
                <a:ext uri="{FF2B5EF4-FFF2-40B4-BE49-F238E27FC236}">
                  <a16:creationId xmlns:a16="http://schemas.microsoft.com/office/drawing/2014/main" id="{E3ADC375-683E-5F46-8229-0B251E9F0CDD}"/>
                </a:ext>
              </a:extLst>
            </p:cNvPr>
            <p:cNvSpPr txBox="1"/>
            <p:nvPr/>
          </p:nvSpPr>
          <p:spPr>
            <a:xfrm>
              <a:off x="2070100" y="4874567"/>
              <a:ext cx="13724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0.00027</a:t>
              </a:r>
            </a:p>
          </p:txBody>
        </p:sp>
        <p:grpSp>
          <p:nvGrpSpPr>
            <p:cNvPr id="18" name="Group 17">
              <a:extLst>
                <a:ext uri="{FF2B5EF4-FFF2-40B4-BE49-F238E27FC236}">
                  <a16:creationId xmlns:a16="http://schemas.microsoft.com/office/drawing/2014/main" id="{9AD14E5C-D408-D34F-A4E3-3FF2736B1748}"/>
                </a:ext>
              </a:extLst>
            </p:cNvPr>
            <p:cNvGrpSpPr/>
            <p:nvPr/>
          </p:nvGrpSpPr>
          <p:grpSpPr>
            <a:xfrm>
              <a:off x="1660939" y="3934767"/>
              <a:ext cx="1473628" cy="868065"/>
              <a:chOff x="1660939" y="3795067"/>
              <a:chExt cx="1473628" cy="868065"/>
            </a:xfrm>
          </p:grpSpPr>
          <p:sp>
            <p:nvSpPr>
              <p:cNvPr id="79" name="TextBox 78">
                <a:extLst>
                  <a:ext uri="{FF2B5EF4-FFF2-40B4-BE49-F238E27FC236}">
                    <a16:creationId xmlns:a16="http://schemas.microsoft.com/office/drawing/2014/main" id="{52A82ED6-4EB6-9646-9813-CD52285AEECC}"/>
                  </a:ext>
                </a:extLst>
              </p:cNvPr>
              <p:cNvSpPr txBox="1"/>
              <p:nvPr/>
            </p:nvSpPr>
            <p:spPr>
              <a:xfrm>
                <a:off x="1660939" y="3952557"/>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17" name="Group 16">
                <a:extLst>
                  <a:ext uri="{FF2B5EF4-FFF2-40B4-BE49-F238E27FC236}">
                    <a16:creationId xmlns:a16="http://schemas.microsoft.com/office/drawing/2014/main" id="{2D5D5FF4-838F-754C-8978-6526E35349A3}"/>
                  </a:ext>
                </a:extLst>
              </p:cNvPr>
              <p:cNvGrpSpPr/>
              <p:nvPr/>
            </p:nvGrpSpPr>
            <p:grpSpPr>
              <a:xfrm>
                <a:off x="2095500" y="3795067"/>
                <a:ext cx="1039067" cy="868065"/>
                <a:chOff x="2032000" y="3795067"/>
                <a:chExt cx="1039067" cy="868065"/>
              </a:xfrm>
            </p:grpSpPr>
            <p:sp>
              <p:nvSpPr>
                <p:cNvPr id="80" name="TextBox 79">
                  <a:extLst>
                    <a:ext uri="{FF2B5EF4-FFF2-40B4-BE49-F238E27FC236}">
                      <a16:creationId xmlns:a16="http://schemas.microsoft.com/office/drawing/2014/main" id="{E983D372-880E-BD47-AF86-736C61470D97}"/>
                    </a:ext>
                  </a:extLst>
                </p:cNvPr>
                <p:cNvSpPr txBox="1"/>
                <p:nvPr/>
              </p:nvSpPr>
              <p:spPr>
                <a:xfrm>
                  <a:off x="2146300" y="3795067"/>
                  <a:ext cx="7280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.008</a:t>
                  </a:r>
                </a:p>
              </p:txBody>
            </p:sp>
            <p:sp>
              <p:nvSpPr>
                <p:cNvPr id="81" name="TextBox 80">
                  <a:extLst>
                    <a:ext uri="{FF2B5EF4-FFF2-40B4-BE49-F238E27FC236}">
                      <a16:creationId xmlns:a16="http://schemas.microsoft.com/office/drawing/2014/main" id="{C1BDCBB7-422E-9B44-86BF-FE476616B58A}"/>
                    </a:ext>
                  </a:extLst>
                </p:cNvPr>
                <p:cNvSpPr txBox="1"/>
                <p:nvPr/>
              </p:nvSpPr>
              <p:spPr>
                <a:xfrm>
                  <a:off x="2032000" y="4201467"/>
                  <a:ext cx="10390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30.008</a:t>
                  </a:r>
                </a:p>
              </p:txBody>
            </p:sp>
            <p:cxnSp>
              <p:nvCxnSpPr>
                <p:cNvPr id="82" name="Straight Connector 81">
                  <a:extLst>
                    <a:ext uri="{FF2B5EF4-FFF2-40B4-BE49-F238E27FC236}">
                      <a16:creationId xmlns:a16="http://schemas.microsoft.com/office/drawing/2014/main" id="{BBAC316F-2A0D-B744-BBEB-CB399528A356}"/>
                    </a:ext>
                  </a:extLst>
                </p:cNvPr>
                <p:cNvCxnSpPr/>
                <p:nvPr/>
              </p:nvCxnSpPr>
              <p:spPr>
                <a:xfrm>
                  <a:off x="2120900" y="4239567"/>
                  <a:ext cx="825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84">
            <a:extLst>
              <a:ext uri="{FF2B5EF4-FFF2-40B4-BE49-F238E27FC236}">
                <a16:creationId xmlns:a16="http://schemas.microsoft.com/office/drawing/2014/main" id="{6A30693C-EFD3-504D-9986-8B04D7557A03}"/>
              </a:ext>
            </a:extLst>
          </p:cNvPr>
          <p:cNvSpPr/>
          <p:nvPr/>
        </p:nvSpPr>
        <p:spPr>
          <a:xfrm>
            <a:off x="5728597" y="1978889"/>
            <a:ext cx="85344" cy="246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7907A72-228A-0E4D-9982-EED66F10F557}"/>
              </a:ext>
            </a:extLst>
          </p:cNvPr>
          <p:cNvSpPr txBox="1"/>
          <p:nvPr/>
        </p:nvSpPr>
        <p:spPr>
          <a:xfrm>
            <a:off x="1219200" y="5055243"/>
            <a:ext cx="10194664" cy="1231106"/>
          </a:xfrm>
          <a:prstGeom prst="rect">
            <a:avLst/>
          </a:prstGeom>
          <a:noFill/>
        </p:spPr>
        <p:txBody>
          <a:bodyPr wrap="square" rtlCol="0">
            <a:spAutoFit/>
          </a:bodyPr>
          <a:lstStyle/>
          <a:p>
            <a:pPr marL="287338" marR="0" lvl="0" indent="-287338" algn="l" defTabSz="914400" rtl="0" eaLnBrk="1" fontAlgn="auto" latinLnBrk="0" hangingPunct="1">
              <a:lnSpc>
                <a:spcPct val="100000"/>
              </a:lnSpc>
              <a:spcBef>
                <a:spcPts val="0"/>
              </a:spcBef>
              <a:spcAft>
                <a:spcPts val="0"/>
              </a:spcAft>
              <a:buClr>
                <a:srgbClr val="0013A3"/>
              </a:buClr>
              <a:buSzTx/>
              <a:buFont typeface="Wingdings" pitchFamily="2" charset="2"/>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rdt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3.0 protocol performance stinks!</a:t>
            </a:r>
          </a:p>
          <a:p>
            <a:pPr marL="287338" marR="0" lvl="0" indent="-287338" algn="l" defTabSz="914400" rtl="0" eaLnBrk="1" fontAlgn="auto" latinLnBrk="0" hangingPunct="1">
              <a:lnSpc>
                <a:spcPct val="100000"/>
              </a:lnSpc>
              <a:spcBef>
                <a:spcPts val="0"/>
              </a:spcBef>
              <a:spcAft>
                <a:spcPts val="0"/>
              </a:spcAft>
              <a:buClr>
                <a:srgbClr val="0013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Protocol limits performance of underlying infrastructure (channel)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Slide Number Placeholder 2">
            <a:extLst>
              <a:ext uri="{FF2B5EF4-FFF2-40B4-BE49-F238E27FC236}">
                <a16:creationId xmlns:a16="http://schemas.microsoft.com/office/drawing/2014/main" id="{CB5285FE-6F5F-D849-A9CB-EEFE33B31B9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55</a:t>
            </a:fld>
            <a:endParaRPr lang="en-US" dirty="0"/>
          </a:p>
        </p:txBody>
      </p:sp>
    </p:spTree>
    <p:extLst>
      <p:ext uri="{BB962C8B-B14F-4D97-AF65-F5344CB8AC3E}">
        <p14:creationId xmlns:p14="http://schemas.microsoft.com/office/powerpoint/2010/main" val="26221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par>
                                <p:cTn id="13" presetID="9"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dissolv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dissolve">
                                      <p:cBhvr>
                                        <p:cTn id="28" dur="500"/>
                                        <p:tgtEl>
                                          <p:spTgt spid="3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dissolve">
                                      <p:cBhvr>
                                        <p:cTn id="31" dur="500"/>
                                        <p:tgtEl>
                                          <p:spTgt spid="85"/>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dissolv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3" grpId="0"/>
      <p:bldP spid="85" grpId="0" animBg="1"/>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Pipelining: increased utilization</a:t>
            </a:r>
            <a:endParaRPr lang="en-US" sz="4400" dirty="0"/>
          </a:p>
        </p:txBody>
      </p:sp>
      <p:grpSp>
        <p:nvGrpSpPr>
          <p:cNvPr id="6" name="Group 5">
            <a:extLst>
              <a:ext uri="{FF2B5EF4-FFF2-40B4-BE49-F238E27FC236}">
                <a16:creationId xmlns:a16="http://schemas.microsoft.com/office/drawing/2014/main" id="{F2D9612C-CE0F-6C45-B7EC-FE1D2900506E}"/>
              </a:ext>
            </a:extLst>
          </p:cNvPr>
          <p:cNvGrpSpPr/>
          <p:nvPr/>
        </p:nvGrpSpPr>
        <p:grpSpPr>
          <a:xfrm>
            <a:off x="1436915" y="1417186"/>
            <a:ext cx="9144000" cy="3759200"/>
            <a:chOff x="1436915" y="1417186"/>
            <a:chExt cx="9144000" cy="3759200"/>
          </a:xfrm>
        </p:grpSpPr>
        <p:grpSp>
          <p:nvGrpSpPr>
            <p:cNvPr id="5" name="Group 4">
              <a:extLst>
                <a:ext uri="{FF2B5EF4-FFF2-40B4-BE49-F238E27FC236}">
                  <a16:creationId xmlns:a16="http://schemas.microsoft.com/office/drawing/2014/main" id="{F0C3BE89-6F62-424C-BFB2-28F71C43CE69}"/>
                </a:ext>
              </a:extLst>
            </p:cNvPr>
            <p:cNvGrpSpPr/>
            <p:nvPr/>
          </p:nvGrpSpPr>
          <p:grpSpPr>
            <a:xfrm>
              <a:off x="1436915" y="1744211"/>
              <a:ext cx="5265738" cy="3432175"/>
              <a:chOff x="1436915" y="1744211"/>
              <a:chExt cx="5265738" cy="3432175"/>
            </a:xfrm>
          </p:grpSpPr>
          <p:sp>
            <p:nvSpPr>
              <p:cNvPr id="271" name="Text Box 4">
                <a:extLst>
                  <a:ext uri="{FF2B5EF4-FFF2-40B4-BE49-F238E27FC236}">
                    <a16:creationId xmlns:a16="http://schemas.microsoft.com/office/drawing/2014/main" id="{8A9D06FA-5302-274C-84A9-DD1CED459992}"/>
                  </a:ext>
                </a:extLst>
              </p:cNvPr>
              <p:cNvSpPr txBox="1">
                <a:spLocks noChangeArrowheads="1"/>
              </p:cNvSpPr>
              <p:nvPr/>
            </p:nvSpPr>
            <p:spPr bwMode="auto">
              <a:xfrm>
                <a:off x="1436915" y="1760086"/>
                <a:ext cx="3086100" cy="354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transmitted, t = 0</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2" name="Line 5">
                <a:extLst>
                  <a:ext uri="{FF2B5EF4-FFF2-40B4-BE49-F238E27FC236}">
                    <a16:creationId xmlns:a16="http://schemas.microsoft.com/office/drawing/2014/main" id="{EBE74238-0C8D-D64B-8C2E-687BBF22856B}"/>
                  </a:ext>
                </a:extLst>
              </p:cNvPr>
              <p:cNvSpPr>
                <a:spLocks noChangeShapeType="1"/>
              </p:cNvSpPr>
              <p:nvPr/>
            </p:nvSpPr>
            <p:spPr bwMode="auto">
              <a:xfrm>
                <a:off x="4599215" y="1744211"/>
                <a:ext cx="20638" cy="32845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3" name="Line 6">
                <a:extLst>
                  <a:ext uri="{FF2B5EF4-FFF2-40B4-BE49-F238E27FC236}">
                    <a16:creationId xmlns:a16="http://schemas.microsoft.com/office/drawing/2014/main" id="{0C9FFAAE-DCDE-8044-9CE7-6F8A7B2FC055}"/>
                  </a:ext>
                </a:extLst>
              </p:cNvPr>
              <p:cNvSpPr>
                <a:spLocks noChangeShapeType="1"/>
              </p:cNvSpPr>
              <p:nvPr/>
            </p:nvSpPr>
            <p:spPr bwMode="auto">
              <a:xfrm>
                <a:off x="6680428" y="1756911"/>
                <a:ext cx="22225" cy="33512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90" name="Group 23">
                <a:extLst>
                  <a:ext uri="{FF2B5EF4-FFF2-40B4-BE49-F238E27FC236}">
                    <a16:creationId xmlns:a16="http://schemas.microsoft.com/office/drawing/2014/main" id="{C2DCCE27-7917-EA41-B0D5-20716F45FD67}"/>
                  </a:ext>
                </a:extLst>
              </p:cNvPr>
              <p:cNvGrpSpPr>
                <a:grpSpLocks/>
              </p:cNvGrpSpPr>
              <p:nvPr/>
            </p:nvGrpSpPr>
            <p:grpSpPr bwMode="auto">
              <a:xfrm>
                <a:off x="4480153" y="4081011"/>
                <a:ext cx="1466850" cy="608013"/>
                <a:chOff x="12502" y="21425"/>
                <a:chExt cx="3400" cy="1025"/>
              </a:xfrm>
            </p:grpSpPr>
            <p:sp>
              <p:nvSpPr>
                <p:cNvPr id="291" name="Line 24">
                  <a:extLst>
                    <a:ext uri="{FF2B5EF4-FFF2-40B4-BE49-F238E27FC236}">
                      <a16:creationId xmlns:a16="http://schemas.microsoft.com/office/drawing/2014/main" id="{A9FA2FEB-7650-5B42-A31A-A637A45CA6FF}"/>
                    </a:ext>
                  </a:extLst>
                </p:cNvPr>
                <p:cNvSpPr>
                  <a:spLocks noChangeShapeType="1"/>
                </p:cNvSpPr>
                <p:nvPr/>
              </p:nvSpPr>
              <p:spPr bwMode="auto">
                <a:xfrm flipH="1">
                  <a:off x="12502" y="21425"/>
                  <a:ext cx="28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2" name="Freeform 25">
                  <a:extLst>
                    <a:ext uri="{FF2B5EF4-FFF2-40B4-BE49-F238E27FC236}">
                      <a16:creationId xmlns:a16="http://schemas.microsoft.com/office/drawing/2014/main" id="{5BCD89AD-C50C-6545-ADEB-A57C6CDD92D8}"/>
                    </a:ext>
                  </a:extLst>
                </p:cNvPr>
                <p:cNvSpPr>
                  <a:spLocks/>
                </p:cNvSpPr>
                <p:nvPr/>
              </p:nvSpPr>
              <p:spPr bwMode="auto">
                <a:xfrm>
                  <a:off x="12827" y="21438"/>
                  <a:ext cx="3075" cy="987"/>
                </a:xfrm>
                <a:custGeom>
                  <a:avLst/>
                  <a:gdLst>
                    <a:gd name="T0" fmla="*/ 0 w 1845"/>
                    <a:gd name="T1" fmla="*/ 0 h 592"/>
                    <a:gd name="T2" fmla="*/ 305147 w 1845"/>
                    <a:gd name="T3" fmla="*/ 98267 h 592"/>
                    <a:gd name="T4" fmla="*/ 181112 w 1845"/>
                    <a:gd name="T5" fmla="*/ 98267 h 592"/>
                    <a:gd name="T6" fmla="*/ 0 w 1845"/>
                    <a:gd name="T7" fmla="*/ 41006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93" name="Group 26">
                  <a:extLst>
                    <a:ext uri="{FF2B5EF4-FFF2-40B4-BE49-F238E27FC236}">
                      <a16:creationId xmlns:a16="http://schemas.microsoft.com/office/drawing/2014/main" id="{CD5FB7C7-CD97-554F-9528-260B8217603A}"/>
                    </a:ext>
                  </a:extLst>
                </p:cNvPr>
                <p:cNvGrpSpPr>
                  <a:grpSpLocks/>
                </p:cNvGrpSpPr>
                <p:nvPr/>
              </p:nvGrpSpPr>
              <p:grpSpPr bwMode="auto">
                <a:xfrm>
                  <a:off x="12815" y="21425"/>
                  <a:ext cx="2776" cy="913"/>
                  <a:chOff x="12315" y="13225"/>
                  <a:chExt cx="2775" cy="913"/>
                </a:xfrm>
              </p:grpSpPr>
              <p:sp>
                <p:nvSpPr>
                  <p:cNvPr id="296" name="Line 27">
                    <a:extLst>
                      <a:ext uri="{FF2B5EF4-FFF2-40B4-BE49-F238E27FC236}">
                        <a16:creationId xmlns:a16="http://schemas.microsoft.com/office/drawing/2014/main" id="{73F94F66-30C4-DD47-A1F3-8FC6B19EB61B}"/>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7" name="Line 28">
                    <a:extLst>
                      <a:ext uri="{FF2B5EF4-FFF2-40B4-BE49-F238E27FC236}">
                        <a16:creationId xmlns:a16="http://schemas.microsoft.com/office/drawing/2014/main" id="{5CF9459B-BF29-474D-BD49-51BFB74A167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294" name="Line 29">
                  <a:extLst>
                    <a:ext uri="{FF2B5EF4-FFF2-40B4-BE49-F238E27FC236}">
                      <a16:creationId xmlns:a16="http://schemas.microsoft.com/office/drawing/2014/main" id="{C83DFF49-AFA9-B447-8725-97F2F7C2664C}"/>
                    </a:ext>
                  </a:extLst>
                </p:cNvPr>
                <p:cNvSpPr>
                  <a:spLocks noChangeShapeType="1"/>
                </p:cNvSpPr>
                <p:nvPr/>
              </p:nvSpPr>
              <p:spPr bwMode="auto">
                <a:xfrm>
                  <a:off x="12815" y="21837"/>
                  <a:ext cx="687"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5" name="Line 30">
                  <a:extLst>
                    <a:ext uri="{FF2B5EF4-FFF2-40B4-BE49-F238E27FC236}">
                      <a16:creationId xmlns:a16="http://schemas.microsoft.com/office/drawing/2014/main" id="{9326AF50-13D7-574E-AFF2-CD2DDBD17BD8}"/>
                    </a:ext>
                  </a:extLst>
                </p:cNvPr>
                <p:cNvSpPr>
                  <a:spLocks noChangeShapeType="1"/>
                </p:cNvSpPr>
                <p:nvPr/>
              </p:nvSpPr>
              <p:spPr bwMode="auto">
                <a:xfrm>
                  <a:off x="13515" y="22048"/>
                  <a:ext cx="1175" cy="40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02" name="Group 35">
                <a:extLst>
                  <a:ext uri="{FF2B5EF4-FFF2-40B4-BE49-F238E27FC236}">
                    <a16:creationId xmlns:a16="http://schemas.microsoft.com/office/drawing/2014/main" id="{22FDE4C6-35BE-AD41-8733-199E0B0C3987}"/>
                  </a:ext>
                </a:extLst>
              </p:cNvPr>
              <p:cNvGrpSpPr>
                <a:grpSpLocks/>
              </p:cNvGrpSpPr>
              <p:nvPr/>
            </p:nvGrpSpPr>
            <p:grpSpPr bwMode="auto">
              <a:xfrm>
                <a:off x="4469040" y="4319136"/>
                <a:ext cx="1466850" cy="606425"/>
                <a:chOff x="12502" y="21425"/>
                <a:chExt cx="3400" cy="1025"/>
              </a:xfrm>
            </p:grpSpPr>
            <p:sp>
              <p:nvSpPr>
                <p:cNvPr id="303" name="Line 36">
                  <a:extLst>
                    <a:ext uri="{FF2B5EF4-FFF2-40B4-BE49-F238E27FC236}">
                      <a16:creationId xmlns:a16="http://schemas.microsoft.com/office/drawing/2014/main" id="{C65011A2-C10F-4E4E-950F-6344F3BFE55D}"/>
                    </a:ext>
                  </a:extLst>
                </p:cNvPr>
                <p:cNvSpPr>
                  <a:spLocks noChangeShapeType="1"/>
                </p:cNvSpPr>
                <p:nvPr/>
              </p:nvSpPr>
              <p:spPr bwMode="auto">
                <a:xfrm flipH="1">
                  <a:off x="12502" y="21425"/>
                  <a:ext cx="28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4" name="Freeform 37">
                  <a:extLst>
                    <a:ext uri="{FF2B5EF4-FFF2-40B4-BE49-F238E27FC236}">
                      <a16:creationId xmlns:a16="http://schemas.microsoft.com/office/drawing/2014/main" id="{4BC1F15A-0B55-9B41-BB0E-8078C84DD8D8}"/>
                    </a:ext>
                  </a:extLst>
                </p:cNvPr>
                <p:cNvSpPr>
                  <a:spLocks/>
                </p:cNvSpPr>
                <p:nvPr/>
              </p:nvSpPr>
              <p:spPr bwMode="auto">
                <a:xfrm>
                  <a:off x="12827" y="21438"/>
                  <a:ext cx="3075" cy="987"/>
                </a:xfrm>
                <a:custGeom>
                  <a:avLst/>
                  <a:gdLst>
                    <a:gd name="T0" fmla="*/ 0 w 1845"/>
                    <a:gd name="T1" fmla="*/ 0 h 592"/>
                    <a:gd name="T2" fmla="*/ 305147 w 1845"/>
                    <a:gd name="T3" fmla="*/ 98267 h 592"/>
                    <a:gd name="T4" fmla="*/ 181112 w 1845"/>
                    <a:gd name="T5" fmla="*/ 98267 h 592"/>
                    <a:gd name="T6" fmla="*/ 0 w 1845"/>
                    <a:gd name="T7" fmla="*/ 41006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05" name="Group 38">
                  <a:extLst>
                    <a:ext uri="{FF2B5EF4-FFF2-40B4-BE49-F238E27FC236}">
                      <a16:creationId xmlns:a16="http://schemas.microsoft.com/office/drawing/2014/main" id="{C74149F6-2BD9-1547-B14C-69B2E641BDFF}"/>
                    </a:ext>
                  </a:extLst>
                </p:cNvPr>
                <p:cNvGrpSpPr>
                  <a:grpSpLocks/>
                </p:cNvGrpSpPr>
                <p:nvPr/>
              </p:nvGrpSpPr>
              <p:grpSpPr bwMode="auto">
                <a:xfrm>
                  <a:off x="12815" y="21425"/>
                  <a:ext cx="2776" cy="913"/>
                  <a:chOff x="12315" y="13225"/>
                  <a:chExt cx="2775" cy="913"/>
                </a:xfrm>
              </p:grpSpPr>
              <p:sp>
                <p:nvSpPr>
                  <p:cNvPr id="308" name="Line 39">
                    <a:extLst>
                      <a:ext uri="{FF2B5EF4-FFF2-40B4-BE49-F238E27FC236}">
                        <a16:creationId xmlns:a16="http://schemas.microsoft.com/office/drawing/2014/main" id="{59CC4175-88B4-8C40-B032-807D24CE2432}"/>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9" name="Line 40">
                    <a:extLst>
                      <a:ext uri="{FF2B5EF4-FFF2-40B4-BE49-F238E27FC236}">
                        <a16:creationId xmlns:a16="http://schemas.microsoft.com/office/drawing/2014/main" id="{2A62733E-86E9-C64F-8671-78D818E6BEB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06" name="Line 41">
                  <a:extLst>
                    <a:ext uri="{FF2B5EF4-FFF2-40B4-BE49-F238E27FC236}">
                      <a16:creationId xmlns:a16="http://schemas.microsoft.com/office/drawing/2014/main" id="{11893E37-487E-1C43-93FA-50C9B2770C22}"/>
                    </a:ext>
                  </a:extLst>
                </p:cNvPr>
                <p:cNvSpPr>
                  <a:spLocks noChangeShapeType="1"/>
                </p:cNvSpPr>
                <p:nvPr/>
              </p:nvSpPr>
              <p:spPr bwMode="auto">
                <a:xfrm>
                  <a:off x="12815" y="21837"/>
                  <a:ext cx="687"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7" name="Line 42">
                  <a:extLst>
                    <a:ext uri="{FF2B5EF4-FFF2-40B4-BE49-F238E27FC236}">
                      <a16:creationId xmlns:a16="http://schemas.microsoft.com/office/drawing/2014/main" id="{30CC5948-C914-3749-A6FB-7CBA6CEFC2F4}"/>
                    </a:ext>
                  </a:extLst>
                </p:cNvPr>
                <p:cNvSpPr>
                  <a:spLocks noChangeShapeType="1"/>
                </p:cNvSpPr>
                <p:nvPr/>
              </p:nvSpPr>
              <p:spPr bwMode="auto">
                <a:xfrm>
                  <a:off x="13515" y="22048"/>
                  <a:ext cx="1175" cy="40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10" name="Group 43">
                <a:extLst>
                  <a:ext uri="{FF2B5EF4-FFF2-40B4-BE49-F238E27FC236}">
                    <a16:creationId xmlns:a16="http://schemas.microsoft.com/office/drawing/2014/main" id="{EF1CBAE6-6435-1B41-BF0D-D5BDA59F7DBF}"/>
                  </a:ext>
                </a:extLst>
              </p:cNvPr>
              <p:cNvGrpSpPr>
                <a:grpSpLocks/>
              </p:cNvGrpSpPr>
              <p:nvPr/>
            </p:nvGrpSpPr>
            <p:grpSpPr bwMode="auto">
              <a:xfrm>
                <a:off x="4480153" y="4569961"/>
                <a:ext cx="1466850" cy="606425"/>
                <a:chOff x="12502" y="21425"/>
                <a:chExt cx="3400" cy="1025"/>
              </a:xfrm>
            </p:grpSpPr>
            <p:sp>
              <p:nvSpPr>
                <p:cNvPr id="311" name="Line 44">
                  <a:extLst>
                    <a:ext uri="{FF2B5EF4-FFF2-40B4-BE49-F238E27FC236}">
                      <a16:creationId xmlns:a16="http://schemas.microsoft.com/office/drawing/2014/main" id="{F14701CF-76F1-2A4D-B2B4-A5BD8ECC327A}"/>
                    </a:ext>
                  </a:extLst>
                </p:cNvPr>
                <p:cNvSpPr>
                  <a:spLocks noChangeShapeType="1"/>
                </p:cNvSpPr>
                <p:nvPr/>
              </p:nvSpPr>
              <p:spPr bwMode="auto">
                <a:xfrm flipH="1">
                  <a:off x="12502" y="21425"/>
                  <a:ext cx="28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2" name="Freeform 45">
                  <a:extLst>
                    <a:ext uri="{FF2B5EF4-FFF2-40B4-BE49-F238E27FC236}">
                      <a16:creationId xmlns:a16="http://schemas.microsoft.com/office/drawing/2014/main" id="{731F34A3-5536-D645-BFF8-86128FA9A642}"/>
                    </a:ext>
                  </a:extLst>
                </p:cNvPr>
                <p:cNvSpPr>
                  <a:spLocks/>
                </p:cNvSpPr>
                <p:nvPr/>
              </p:nvSpPr>
              <p:spPr bwMode="auto">
                <a:xfrm>
                  <a:off x="12827" y="21438"/>
                  <a:ext cx="3075" cy="987"/>
                </a:xfrm>
                <a:custGeom>
                  <a:avLst/>
                  <a:gdLst>
                    <a:gd name="T0" fmla="*/ 0 w 1845"/>
                    <a:gd name="T1" fmla="*/ 0 h 592"/>
                    <a:gd name="T2" fmla="*/ 305147 w 1845"/>
                    <a:gd name="T3" fmla="*/ 98267 h 592"/>
                    <a:gd name="T4" fmla="*/ 181112 w 1845"/>
                    <a:gd name="T5" fmla="*/ 98267 h 592"/>
                    <a:gd name="T6" fmla="*/ 0 w 1845"/>
                    <a:gd name="T7" fmla="*/ 41006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13" name="Group 46">
                  <a:extLst>
                    <a:ext uri="{FF2B5EF4-FFF2-40B4-BE49-F238E27FC236}">
                      <a16:creationId xmlns:a16="http://schemas.microsoft.com/office/drawing/2014/main" id="{85521E25-61DD-F442-81A5-F4A019724E19}"/>
                    </a:ext>
                  </a:extLst>
                </p:cNvPr>
                <p:cNvGrpSpPr>
                  <a:grpSpLocks/>
                </p:cNvGrpSpPr>
                <p:nvPr/>
              </p:nvGrpSpPr>
              <p:grpSpPr bwMode="auto">
                <a:xfrm>
                  <a:off x="12815" y="21425"/>
                  <a:ext cx="2776" cy="913"/>
                  <a:chOff x="12315" y="13225"/>
                  <a:chExt cx="2775" cy="913"/>
                </a:xfrm>
              </p:grpSpPr>
              <p:sp>
                <p:nvSpPr>
                  <p:cNvPr id="316" name="Line 47">
                    <a:extLst>
                      <a:ext uri="{FF2B5EF4-FFF2-40B4-BE49-F238E27FC236}">
                        <a16:creationId xmlns:a16="http://schemas.microsoft.com/office/drawing/2014/main" id="{1A001C50-CAEA-3442-AFBA-E51180AC45BE}"/>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7" name="Line 48">
                    <a:extLst>
                      <a:ext uri="{FF2B5EF4-FFF2-40B4-BE49-F238E27FC236}">
                        <a16:creationId xmlns:a16="http://schemas.microsoft.com/office/drawing/2014/main" id="{37926C33-0CD4-CD45-BDFA-BADA6AC2CF0C}"/>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14" name="Line 49">
                  <a:extLst>
                    <a:ext uri="{FF2B5EF4-FFF2-40B4-BE49-F238E27FC236}">
                      <a16:creationId xmlns:a16="http://schemas.microsoft.com/office/drawing/2014/main" id="{2F091D1F-079B-8B42-8F5F-7A038D533AEE}"/>
                    </a:ext>
                  </a:extLst>
                </p:cNvPr>
                <p:cNvSpPr>
                  <a:spLocks noChangeShapeType="1"/>
                </p:cNvSpPr>
                <p:nvPr/>
              </p:nvSpPr>
              <p:spPr bwMode="auto">
                <a:xfrm>
                  <a:off x="12815" y="21837"/>
                  <a:ext cx="687"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5" name="Line 50">
                  <a:extLst>
                    <a:ext uri="{FF2B5EF4-FFF2-40B4-BE49-F238E27FC236}">
                      <a16:creationId xmlns:a16="http://schemas.microsoft.com/office/drawing/2014/main" id="{5D3DE632-11F8-E547-996E-81F2B81B1B96}"/>
                    </a:ext>
                  </a:extLst>
                </p:cNvPr>
                <p:cNvSpPr>
                  <a:spLocks noChangeShapeType="1"/>
                </p:cNvSpPr>
                <p:nvPr/>
              </p:nvSpPr>
              <p:spPr bwMode="auto">
                <a:xfrm>
                  <a:off x="13515" y="22048"/>
                  <a:ext cx="1175" cy="40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18" name="Line 51">
                <a:extLst>
                  <a:ext uri="{FF2B5EF4-FFF2-40B4-BE49-F238E27FC236}">
                    <a16:creationId xmlns:a16="http://schemas.microsoft.com/office/drawing/2014/main" id="{DB7CC19A-0A6A-DC4D-BED1-5955B59496B3}"/>
                  </a:ext>
                </a:extLst>
              </p:cNvPr>
              <p:cNvSpPr>
                <a:spLocks noChangeShapeType="1"/>
              </p:cNvSpPr>
              <p:nvPr/>
            </p:nvSpPr>
            <p:spPr bwMode="auto">
              <a:xfrm flipV="1">
                <a:off x="4630965" y="3646036"/>
                <a:ext cx="2065338" cy="9318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4" name="Group 3">
              <a:extLst>
                <a:ext uri="{FF2B5EF4-FFF2-40B4-BE49-F238E27FC236}">
                  <a16:creationId xmlns:a16="http://schemas.microsoft.com/office/drawing/2014/main" id="{5DE6FBFC-B25F-574B-9C74-BFE13D65297A}"/>
                </a:ext>
              </a:extLst>
            </p:cNvPr>
            <p:cNvGrpSpPr/>
            <p:nvPr/>
          </p:nvGrpSpPr>
          <p:grpSpPr>
            <a:xfrm>
              <a:off x="1782990" y="1417186"/>
              <a:ext cx="8797925" cy="2974975"/>
              <a:chOff x="1782990" y="1417186"/>
              <a:chExt cx="8797925" cy="2974975"/>
            </a:xfrm>
          </p:grpSpPr>
          <p:sp>
            <p:nvSpPr>
              <p:cNvPr id="270" name="Line 3">
                <a:extLst>
                  <a:ext uri="{FF2B5EF4-FFF2-40B4-BE49-F238E27FC236}">
                    <a16:creationId xmlns:a16="http://schemas.microsoft.com/office/drawing/2014/main" id="{8578E745-D056-4142-B481-0269A613480E}"/>
                  </a:ext>
                </a:extLst>
              </p:cNvPr>
              <p:cNvSpPr>
                <a:spLocks noChangeShapeType="1"/>
              </p:cNvSpPr>
              <p:nvPr/>
            </p:nvSpPr>
            <p:spPr bwMode="auto">
              <a:xfrm>
                <a:off x="4608740" y="1966461"/>
                <a:ext cx="2082800" cy="9318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4" name="Text Box 7">
                <a:extLst>
                  <a:ext uri="{FF2B5EF4-FFF2-40B4-BE49-F238E27FC236}">
                    <a16:creationId xmlns:a16="http://schemas.microsoft.com/office/drawing/2014/main" id="{275A02AE-605A-8841-9D53-53820A5CF657}"/>
                  </a:ext>
                </a:extLst>
              </p:cNvPr>
              <p:cNvSpPr txBox="1">
                <a:spLocks noChangeArrowheads="1"/>
              </p:cNvSpPr>
              <p:nvPr/>
            </p:nvSpPr>
            <p:spPr bwMode="auto">
              <a:xfrm>
                <a:off x="4138840" y="1417186"/>
                <a:ext cx="1042988"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sender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5" name="Text Box 8">
                <a:extLst>
                  <a:ext uri="{FF2B5EF4-FFF2-40B4-BE49-F238E27FC236}">
                    <a16:creationId xmlns:a16="http://schemas.microsoft.com/office/drawing/2014/main" id="{27A750B8-38FA-9A48-B75F-4D9DAA80B3C8}"/>
                  </a:ext>
                </a:extLst>
              </p:cNvPr>
              <p:cNvSpPr txBox="1">
                <a:spLocks noChangeArrowheads="1"/>
              </p:cNvSpPr>
              <p:nvPr/>
            </p:nvSpPr>
            <p:spPr bwMode="auto">
              <a:xfrm>
                <a:off x="6167665" y="1417186"/>
                <a:ext cx="1108075"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receiver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6" name="Line 9">
                <a:extLst>
                  <a:ext uri="{FF2B5EF4-FFF2-40B4-BE49-F238E27FC236}">
                    <a16:creationId xmlns:a16="http://schemas.microsoft.com/office/drawing/2014/main" id="{9EF9145B-0631-6D40-844E-0FEE146AD807}"/>
                  </a:ext>
                </a:extLst>
              </p:cNvPr>
              <p:cNvSpPr>
                <a:spLocks noChangeShapeType="1"/>
              </p:cNvSpPr>
              <p:nvPr/>
            </p:nvSpPr>
            <p:spPr bwMode="auto">
              <a:xfrm>
                <a:off x="4619853" y="1961699"/>
                <a:ext cx="2049462" cy="31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7" name="Line 10">
                <a:extLst>
                  <a:ext uri="{FF2B5EF4-FFF2-40B4-BE49-F238E27FC236}">
                    <a16:creationId xmlns:a16="http://schemas.microsoft.com/office/drawing/2014/main" id="{89818B7B-1767-9D41-8631-8A3B93FF67C3}"/>
                  </a:ext>
                </a:extLst>
              </p:cNvPr>
              <p:cNvSpPr>
                <a:spLocks noChangeShapeType="1"/>
              </p:cNvSpPr>
              <p:nvPr/>
            </p:nvSpPr>
            <p:spPr bwMode="auto">
              <a:xfrm>
                <a:off x="4626203" y="4093711"/>
                <a:ext cx="2049462"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8" name="Freeform 11">
                <a:extLst>
                  <a:ext uri="{FF2B5EF4-FFF2-40B4-BE49-F238E27FC236}">
                    <a16:creationId xmlns:a16="http://schemas.microsoft.com/office/drawing/2014/main" id="{7C53C3B4-7876-5B43-ABD7-074C37F12BE6}"/>
                  </a:ext>
                </a:extLst>
              </p:cNvPr>
              <p:cNvSpPr>
                <a:spLocks/>
              </p:cNvSpPr>
              <p:nvPr/>
            </p:nvSpPr>
            <p:spPr bwMode="auto">
              <a:xfrm>
                <a:off x="4603978" y="1958524"/>
                <a:ext cx="2087562" cy="1169987"/>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9" name="Line 12">
                <a:extLst>
                  <a:ext uri="{FF2B5EF4-FFF2-40B4-BE49-F238E27FC236}">
                    <a16:creationId xmlns:a16="http://schemas.microsoft.com/office/drawing/2014/main" id="{A956E0A5-AC1B-5447-84D9-4593A3E93C16}"/>
                  </a:ext>
                </a:extLst>
              </p:cNvPr>
              <p:cNvSpPr>
                <a:spLocks noChangeShapeType="1"/>
              </p:cNvSpPr>
              <p:nvPr/>
            </p:nvSpPr>
            <p:spPr bwMode="auto">
              <a:xfrm flipH="1">
                <a:off x="4469040" y="1958524"/>
                <a:ext cx="123825"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0" name="Line 13">
                <a:extLst>
                  <a:ext uri="{FF2B5EF4-FFF2-40B4-BE49-F238E27FC236}">
                    <a16:creationId xmlns:a16="http://schemas.microsoft.com/office/drawing/2014/main" id="{4E911566-59D1-CB47-B826-2D5CA791D0B9}"/>
                  </a:ext>
                </a:extLst>
              </p:cNvPr>
              <p:cNvSpPr>
                <a:spLocks noChangeShapeType="1"/>
              </p:cNvSpPr>
              <p:nvPr/>
            </p:nvSpPr>
            <p:spPr bwMode="auto">
              <a:xfrm flipH="1">
                <a:off x="4469040" y="2202999"/>
                <a:ext cx="1238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1" name="Text Box 14">
                <a:extLst>
                  <a:ext uri="{FF2B5EF4-FFF2-40B4-BE49-F238E27FC236}">
                    <a16:creationId xmlns:a16="http://schemas.microsoft.com/office/drawing/2014/main" id="{445CA97C-CB18-2644-916B-02A60272C884}"/>
                  </a:ext>
                </a:extLst>
              </p:cNvPr>
              <p:cNvSpPr txBox="1">
                <a:spLocks noChangeArrowheads="1"/>
              </p:cNvSpPr>
              <p:nvPr/>
            </p:nvSpPr>
            <p:spPr bwMode="auto">
              <a:xfrm>
                <a:off x="3687990" y="2942774"/>
                <a:ext cx="965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RTT </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2" name="Line 15">
                <a:extLst>
                  <a:ext uri="{FF2B5EF4-FFF2-40B4-BE49-F238E27FC236}">
                    <a16:creationId xmlns:a16="http://schemas.microsoft.com/office/drawing/2014/main" id="{05D08CE0-2B2A-6943-A3AF-E51CE2FDFD3C}"/>
                  </a:ext>
                </a:extLst>
              </p:cNvPr>
              <p:cNvSpPr>
                <a:spLocks noChangeShapeType="1"/>
              </p:cNvSpPr>
              <p:nvPr/>
            </p:nvSpPr>
            <p:spPr bwMode="auto">
              <a:xfrm>
                <a:off x="4502378" y="3253924"/>
                <a:ext cx="9525" cy="8207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3" name="Line 16">
                <a:extLst>
                  <a:ext uri="{FF2B5EF4-FFF2-40B4-BE49-F238E27FC236}">
                    <a16:creationId xmlns:a16="http://schemas.microsoft.com/office/drawing/2014/main" id="{E60C4BA4-F185-6C4D-81D1-73276FF1E040}"/>
                  </a:ext>
                </a:extLst>
              </p:cNvPr>
              <p:cNvSpPr>
                <a:spLocks noChangeShapeType="1"/>
              </p:cNvSpPr>
              <p:nvPr/>
            </p:nvSpPr>
            <p:spPr bwMode="auto">
              <a:xfrm flipV="1">
                <a:off x="4507140" y="2225224"/>
                <a:ext cx="1588" cy="7762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4" name="Text Box 17">
                <a:extLst>
                  <a:ext uri="{FF2B5EF4-FFF2-40B4-BE49-F238E27FC236}">
                    <a16:creationId xmlns:a16="http://schemas.microsoft.com/office/drawing/2014/main" id="{2D2A4BCC-1CF4-BE4F-9159-6547BADEC7D1}"/>
                  </a:ext>
                </a:extLst>
              </p:cNvPr>
              <p:cNvSpPr txBox="1">
                <a:spLocks noChangeArrowheads="1"/>
              </p:cNvSpPr>
              <p:nvPr/>
            </p:nvSpPr>
            <p:spPr bwMode="auto">
              <a:xfrm>
                <a:off x="1782990" y="2041074"/>
                <a:ext cx="27400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bit transmitted, t = L / 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5" name="Line 18">
                <a:extLst>
                  <a:ext uri="{FF2B5EF4-FFF2-40B4-BE49-F238E27FC236}">
                    <a16:creationId xmlns:a16="http://schemas.microsoft.com/office/drawing/2014/main" id="{7DA72F70-6275-E44B-B3B2-867A077BBE1F}"/>
                  </a:ext>
                </a:extLst>
              </p:cNvPr>
              <p:cNvSpPr>
                <a:spLocks noChangeShapeType="1"/>
              </p:cNvSpPr>
              <p:nvPr/>
            </p:nvSpPr>
            <p:spPr bwMode="auto">
              <a:xfrm flipH="1">
                <a:off x="6669315" y="2884036"/>
                <a:ext cx="1254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6" name="Text Box 19">
                <a:extLst>
                  <a:ext uri="{FF2B5EF4-FFF2-40B4-BE49-F238E27FC236}">
                    <a16:creationId xmlns:a16="http://schemas.microsoft.com/office/drawing/2014/main" id="{090538B9-64B8-8249-A097-902A990BDC61}"/>
                  </a:ext>
                </a:extLst>
              </p:cNvPr>
              <p:cNvSpPr txBox="1">
                <a:spLocks noChangeArrowheads="1"/>
              </p:cNvSpPr>
              <p:nvPr/>
            </p:nvSpPr>
            <p:spPr bwMode="auto">
              <a:xfrm>
                <a:off x="6745515" y="2706236"/>
                <a:ext cx="2641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arrives</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7" name="Line 20">
                <a:extLst>
                  <a:ext uri="{FF2B5EF4-FFF2-40B4-BE49-F238E27FC236}">
                    <a16:creationId xmlns:a16="http://schemas.microsoft.com/office/drawing/2014/main" id="{43859A12-C8B1-7F4C-996B-A2335F971C54}"/>
                  </a:ext>
                </a:extLst>
              </p:cNvPr>
              <p:cNvSpPr>
                <a:spLocks noChangeShapeType="1"/>
              </p:cNvSpPr>
              <p:nvPr/>
            </p:nvSpPr>
            <p:spPr bwMode="auto">
              <a:xfrm>
                <a:off x="6691540" y="3134861"/>
                <a:ext cx="1190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8" name="Text Box 21">
                <a:extLst>
                  <a:ext uri="{FF2B5EF4-FFF2-40B4-BE49-F238E27FC236}">
                    <a16:creationId xmlns:a16="http://schemas.microsoft.com/office/drawing/2014/main" id="{D5887813-0036-6B4B-A7D4-5F561E3F1047}"/>
                  </a:ext>
                </a:extLst>
              </p:cNvPr>
              <p:cNvSpPr txBox="1">
                <a:spLocks noChangeArrowheads="1"/>
              </p:cNvSpPr>
              <p:nvPr/>
            </p:nvSpPr>
            <p:spPr bwMode="auto">
              <a:xfrm>
                <a:off x="6750278" y="2958649"/>
                <a:ext cx="3581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packet bit arrives, send ACK</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9" name="Text Box 22">
                <a:extLst>
                  <a:ext uri="{FF2B5EF4-FFF2-40B4-BE49-F238E27FC236}">
                    <a16:creationId xmlns:a16="http://schemas.microsoft.com/office/drawing/2014/main" id="{FCD4E8AC-1B13-DA41-948F-91A83864962E}"/>
                  </a:ext>
                </a:extLst>
              </p:cNvPr>
              <p:cNvSpPr txBox="1">
                <a:spLocks noChangeArrowheads="1"/>
              </p:cNvSpPr>
              <p:nvPr/>
            </p:nvSpPr>
            <p:spPr bwMode="auto">
              <a:xfrm>
                <a:off x="1930628" y="3750811"/>
                <a:ext cx="2635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ACK arrives, send next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packet, t = RTT + L / 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98" name="Freeform 31">
                <a:extLst>
                  <a:ext uri="{FF2B5EF4-FFF2-40B4-BE49-F238E27FC236}">
                    <a16:creationId xmlns:a16="http://schemas.microsoft.com/office/drawing/2014/main" id="{F38321EB-FAE2-904A-9B81-21D0186CBC57}"/>
                  </a:ext>
                </a:extLst>
              </p:cNvPr>
              <p:cNvSpPr>
                <a:spLocks/>
              </p:cNvSpPr>
              <p:nvPr/>
            </p:nvSpPr>
            <p:spPr bwMode="auto">
              <a:xfrm>
                <a:off x="4608740" y="2210936"/>
                <a:ext cx="2087563" cy="11684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9" name="Freeform 32">
                <a:extLst>
                  <a:ext uri="{FF2B5EF4-FFF2-40B4-BE49-F238E27FC236}">
                    <a16:creationId xmlns:a16="http://schemas.microsoft.com/office/drawing/2014/main" id="{FBE57882-6BB0-FB42-8297-3020DB77FC4F}"/>
                  </a:ext>
                </a:extLst>
              </p:cNvPr>
              <p:cNvSpPr>
                <a:spLocks/>
              </p:cNvSpPr>
              <p:nvPr/>
            </p:nvSpPr>
            <p:spPr bwMode="auto">
              <a:xfrm>
                <a:off x="4608740" y="2461761"/>
                <a:ext cx="2087563" cy="11684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0" name="Line 33">
                <a:extLst>
                  <a:ext uri="{FF2B5EF4-FFF2-40B4-BE49-F238E27FC236}">
                    <a16:creationId xmlns:a16="http://schemas.microsoft.com/office/drawing/2014/main" id="{FEACB0C4-D684-9C47-A7A0-8FB12C2D6D5C}"/>
                  </a:ext>
                </a:extLst>
              </p:cNvPr>
              <p:cNvSpPr>
                <a:spLocks noChangeShapeType="1"/>
              </p:cNvSpPr>
              <p:nvPr/>
            </p:nvSpPr>
            <p:spPr bwMode="auto">
              <a:xfrm flipV="1">
                <a:off x="4626203" y="3142799"/>
                <a:ext cx="2065337" cy="9318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1" name="Line 34">
                <a:extLst>
                  <a:ext uri="{FF2B5EF4-FFF2-40B4-BE49-F238E27FC236}">
                    <a16:creationId xmlns:a16="http://schemas.microsoft.com/office/drawing/2014/main" id="{B381B3DB-0359-7246-93D3-750B1DF80082}"/>
                  </a:ext>
                </a:extLst>
              </p:cNvPr>
              <p:cNvSpPr>
                <a:spLocks noChangeShapeType="1"/>
              </p:cNvSpPr>
              <p:nvPr/>
            </p:nvSpPr>
            <p:spPr bwMode="auto">
              <a:xfrm flipV="1">
                <a:off x="4626203" y="3393624"/>
                <a:ext cx="2065337" cy="9318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9" name="Text Box 52">
                <a:extLst>
                  <a:ext uri="{FF2B5EF4-FFF2-40B4-BE49-F238E27FC236}">
                    <a16:creationId xmlns:a16="http://schemas.microsoft.com/office/drawing/2014/main" id="{7C41A37A-EA25-6B42-B8A7-D7B83D33521A}"/>
                  </a:ext>
                </a:extLst>
              </p:cNvPr>
              <p:cNvSpPr txBox="1">
                <a:spLocks noChangeArrowheads="1"/>
              </p:cNvSpPr>
              <p:nvPr/>
            </p:nvSpPr>
            <p:spPr bwMode="auto">
              <a:xfrm>
                <a:off x="6747103" y="3212649"/>
                <a:ext cx="38338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bit of 2</a:t>
                </a:r>
                <a:r>
                  <a:rPr kumimoji="0" lang="en-US" altLang="en-US" sz="1600" b="0" i="0" u="none" strike="noStrike" kern="1200" cap="none" spc="0" normalizeH="0" baseline="30000" noProof="0">
                    <a:ln>
                      <a:noFill/>
                    </a:ln>
                    <a:solidFill>
                      <a:srgbClr val="000000"/>
                    </a:solidFill>
                    <a:effectLst/>
                    <a:uLnTx/>
                    <a:uFillTx/>
                    <a:latin typeface="Arial" panose="020B0604020202020204" pitchFamily="34" charset="0"/>
                    <a:ea typeface="ＭＳ Ｐゴシック" panose="020B0600070205080204" pitchFamily="34" charset="-128"/>
                    <a:cs typeface="+mn-cs"/>
                  </a:rPr>
                  <a:t>nd</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packet arrives, send ACK</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20" name="Line 53">
                <a:extLst>
                  <a:ext uri="{FF2B5EF4-FFF2-40B4-BE49-F238E27FC236}">
                    <a16:creationId xmlns:a16="http://schemas.microsoft.com/office/drawing/2014/main" id="{87E7DB36-E98C-7E44-A72B-F7EAC66CB01A}"/>
                  </a:ext>
                </a:extLst>
              </p:cNvPr>
              <p:cNvSpPr>
                <a:spLocks noChangeShapeType="1"/>
              </p:cNvSpPr>
              <p:nvPr/>
            </p:nvSpPr>
            <p:spPr bwMode="auto">
              <a:xfrm flipV="1">
                <a:off x="6691540" y="3371399"/>
                <a:ext cx="1127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1" name="Line 54">
                <a:extLst>
                  <a:ext uri="{FF2B5EF4-FFF2-40B4-BE49-F238E27FC236}">
                    <a16:creationId xmlns:a16="http://schemas.microsoft.com/office/drawing/2014/main" id="{6F1B7C9A-215A-474C-BA01-5D7C9727191A}"/>
                  </a:ext>
                </a:extLst>
              </p:cNvPr>
              <p:cNvSpPr>
                <a:spLocks noChangeShapeType="1"/>
              </p:cNvSpPr>
              <p:nvPr/>
            </p:nvSpPr>
            <p:spPr bwMode="auto">
              <a:xfrm flipV="1">
                <a:off x="6702653" y="3623811"/>
                <a:ext cx="1127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2" name="Text Box 55">
                <a:extLst>
                  <a:ext uri="{FF2B5EF4-FFF2-40B4-BE49-F238E27FC236}">
                    <a16:creationId xmlns:a16="http://schemas.microsoft.com/office/drawing/2014/main" id="{2CD16A00-05F1-344E-A3E7-C5304F7F9228}"/>
                  </a:ext>
                </a:extLst>
              </p:cNvPr>
              <p:cNvSpPr txBox="1">
                <a:spLocks noChangeArrowheads="1"/>
              </p:cNvSpPr>
              <p:nvPr/>
            </p:nvSpPr>
            <p:spPr bwMode="auto">
              <a:xfrm>
                <a:off x="6742340" y="3446011"/>
                <a:ext cx="38385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last bit of 3</a:t>
                </a:r>
                <a:r>
                  <a:rPr kumimoji="0" lang="en-US" altLang="en-US" sz="16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rd</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packet arrives, send ACK</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grpSp>
        <p:nvGrpSpPr>
          <p:cNvPr id="7" name="Group 6">
            <a:extLst>
              <a:ext uri="{FF2B5EF4-FFF2-40B4-BE49-F238E27FC236}">
                <a16:creationId xmlns:a16="http://schemas.microsoft.com/office/drawing/2014/main" id="{7B6176C9-7176-F240-9157-3D2494A14415}"/>
              </a:ext>
            </a:extLst>
          </p:cNvPr>
          <p:cNvGrpSpPr/>
          <p:nvPr/>
        </p:nvGrpSpPr>
        <p:grpSpPr>
          <a:xfrm>
            <a:off x="6955065" y="4341361"/>
            <a:ext cx="3460750" cy="1145039"/>
            <a:chOff x="6955065" y="4341361"/>
            <a:chExt cx="3460750" cy="1145039"/>
          </a:xfrm>
        </p:grpSpPr>
        <p:sp>
          <p:nvSpPr>
            <p:cNvPr id="323" name="Text Box 57">
              <a:extLst>
                <a:ext uri="{FF2B5EF4-FFF2-40B4-BE49-F238E27FC236}">
                  <a16:creationId xmlns:a16="http://schemas.microsoft.com/office/drawing/2014/main" id="{FB511FDF-D49A-204F-9558-B726F99E69A7}"/>
                </a:ext>
              </a:extLst>
            </p:cNvPr>
            <p:cNvSpPr txBox="1">
              <a:spLocks noChangeArrowheads="1"/>
            </p:cNvSpPr>
            <p:nvPr/>
          </p:nvSpPr>
          <p:spPr bwMode="auto">
            <a:xfrm>
              <a:off x="6955065" y="4341361"/>
              <a:ext cx="346075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Arial" charset="0"/>
                  <a:ea typeface="ＭＳ Ｐゴシック" charset="0"/>
                  <a:cs typeface="+mn-cs"/>
                </a:rPr>
                <a:t>3-packet pipelining increases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Arial" charset="0"/>
                  <a:ea typeface="ＭＳ Ｐゴシック" charset="0"/>
                  <a:cs typeface="+mn-cs"/>
                </a:rPr>
                <a:t> utilization by a factor of 3!</a:t>
              </a:r>
            </a:p>
          </p:txBody>
        </p:sp>
        <p:sp>
          <p:nvSpPr>
            <p:cNvPr id="324" name="Line 58">
              <a:extLst>
                <a:ext uri="{FF2B5EF4-FFF2-40B4-BE49-F238E27FC236}">
                  <a16:creationId xmlns:a16="http://schemas.microsoft.com/office/drawing/2014/main" id="{D6D6E111-408F-FB4E-BDCF-4A37A9DB381A}"/>
                </a:ext>
              </a:extLst>
            </p:cNvPr>
            <p:cNvSpPr>
              <a:spLocks noChangeShapeType="1"/>
            </p:cNvSpPr>
            <p:nvPr/>
          </p:nvSpPr>
          <p:spPr bwMode="auto">
            <a:xfrm>
              <a:off x="7948840" y="5009699"/>
              <a:ext cx="1360" cy="476701"/>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aphicFrame>
        <p:nvGraphicFramePr>
          <p:cNvPr id="325" name="Object 61">
            <a:extLst>
              <a:ext uri="{FF2B5EF4-FFF2-40B4-BE49-F238E27FC236}">
                <a16:creationId xmlns:a16="http://schemas.microsoft.com/office/drawing/2014/main" id="{A3FC3780-5690-F049-A6E0-28EEB6C29DDD}"/>
              </a:ext>
            </a:extLst>
          </p:cNvPr>
          <p:cNvGraphicFramePr>
            <a:graphicFrameLocks noChangeAspect="1"/>
          </p:cNvGraphicFramePr>
          <p:nvPr/>
        </p:nvGraphicFramePr>
        <p:xfrm>
          <a:off x="2992665" y="5276399"/>
          <a:ext cx="6748463" cy="933450"/>
        </p:xfrm>
        <a:graphic>
          <a:graphicData uri="http://schemas.openxmlformats.org/presentationml/2006/ole">
            <mc:AlternateContent xmlns:mc="http://schemas.openxmlformats.org/markup-compatibility/2006">
              <mc:Choice xmlns:v="urn:schemas-microsoft-com:vml" Requires="v">
                <p:oleObj name="Picture" r:id="rId3" imgW="2578100" imgH="355600" progId="Word.Picture.8">
                  <p:embed/>
                </p:oleObj>
              </mc:Choice>
              <mc:Fallback>
                <p:oleObj name="Picture" r:id="rId3" imgW="2578100" imgH="355600" progId="Word.Picture.8">
                  <p:embed/>
                  <p:pic>
                    <p:nvPicPr>
                      <p:cNvPr id="325" name="Object 61">
                        <a:extLst>
                          <a:ext uri="{FF2B5EF4-FFF2-40B4-BE49-F238E27FC236}">
                            <a16:creationId xmlns:a16="http://schemas.microsoft.com/office/drawing/2014/main" id="{A3FC3780-5690-F049-A6E0-28EEB6C29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665" y="5276399"/>
                        <a:ext cx="674846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 name="Slide Number Placeholder 2">
            <a:extLst>
              <a:ext uri="{FF2B5EF4-FFF2-40B4-BE49-F238E27FC236}">
                <a16:creationId xmlns:a16="http://schemas.microsoft.com/office/drawing/2014/main" id="{5140CCE3-35CF-C249-B39A-9608764C93D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56</a:t>
            </a:fld>
            <a:endParaRPr lang="en-US" dirty="0"/>
          </a:p>
        </p:txBody>
      </p:sp>
    </p:spTree>
    <p:extLst>
      <p:ext uri="{BB962C8B-B14F-4D97-AF65-F5344CB8AC3E}">
        <p14:creationId xmlns:p14="http://schemas.microsoft.com/office/powerpoint/2010/main" val="10708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5"/>
                                        </p:tgtEl>
                                        <p:attrNameLst>
                                          <p:attrName>style.visibility</p:attrName>
                                        </p:attrNameLst>
                                      </p:cBhvr>
                                      <p:to>
                                        <p:strVal val="visible"/>
                                      </p:to>
                                    </p:set>
                                    <p:animEffect transition="in" filter="dissolve">
                                      <p:cBhvr>
                                        <p:cTn id="12" dur="500"/>
                                        <p:tgtEl>
                                          <p:spTgt spid="3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pipelined protocols operation</a:t>
            </a:r>
            <a:endParaRPr lang="en-US" sz="4400" dirty="0"/>
          </a:p>
        </p:txBody>
      </p:sp>
      <p:sp>
        <p:nvSpPr>
          <p:cNvPr id="78" name="Rectangle 3">
            <a:extLst>
              <a:ext uri="{FF2B5EF4-FFF2-40B4-BE49-F238E27FC236}">
                <a16:creationId xmlns:a16="http://schemas.microsoft.com/office/drawing/2014/main" id="{58138FEE-B5E2-DF48-8378-96F53EA03F37}"/>
              </a:ext>
            </a:extLst>
          </p:cNvPr>
          <p:cNvSpPr txBox="1">
            <a:spLocks noChangeArrowheads="1"/>
          </p:cNvSpPr>
          <p:nvPr/>
        </p:nvSpPr>
        <p:spPr>
          <a:xfrm>
            <a:off x="722556" y="1312877"/>
            <a:ext cx="10988826" cy="203318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pipelining:</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sender allows multiple,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yet-to-be-acknowledged packets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range of sequence numbers must be increased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buffering at sender and/or receiver</a:t>
            </a:r>
          </a:p>
        </p:txBody>
      </p:sp>
      <p:grpSp>
        <p:nvGrpSpPr>
          <p:cNvPr id="4" name="Group 3">
            <a:extLst>
              <a:ext uri="{FF2B5EF4-FFF2-40B4-BE49-F238E27FC236}">
                <a16:creationId xmlns:a16="http://schemas.microsoft.com/office/drawing/2014/main" id="{4B5D14E0-A0D3-934D-BBAE-EEDB9CC51924}"/>
              </a:ext>
            </a:extLst>
          </p:cNvPr>
          <p:cNvGrpSpPr/>
          <p:nvPr/>
        </p:nvGrpSpPr>
        <p:grpSpPr>
          <a:xfrm>
            <a:off x="2916237" y="2993267"/>
            <a:ext cx="6359525" cy="2370138"/>
            <a:chOff x="1673403" y="3019025"/>
            <a:chExt cx="6359525" cy="2370138"/>
          </a:xfrm>
        </p:grpSpPr>
        <p:pic>
          <p:nvPicPr>
            <p:cNvPr id="80" name="Picture 5" descr="rdt_pipelined1">
              <a:extLst>
                <a:ext uri="{FF2B5EF4-FFF2-40B4-BE49-F238E27FC236}">
                  <a16:creationId xmlns:a16="http://schemas.microsoft.com/office/drawing/2014/main" id="{2F295627-AEBF-DA46-A59F-B81177F0326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27403" y="3019025"/>
              <a:ext cx="610552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 name="Group 44">
              <a:extLst>
                <a:ext uri="{FF2B5EF4-FFF2-40B4-BE49-F238E27FC236}">
                  <a16:creationId xmlns:a16="http://schemas.microsoft.com/office/drawing/2014/main" id="{1111BB3D-3EE3-524B-ADDE-3374E7ACC18F}"/>
                </a:ext>
              </a:extLst>
            </p:cNvPr>
            <p:cNvGrpSpPr>
              <a:grpSpLocks/>
            </p:cNvGrpSpPr>
            <p:nvPr/>
          </p:nvGrpSpPr>
          <p:grpSpPr bwMode="auto">
            <a:xfrm>
              <a:off x="1673403" y="3696888"/>
              <a:ext cx="469900" cy="465137"/>
              <a:chOff x="881" y="2283"/>
              <a:chExt cx="296" cy="293"/>
            </a:xfrm>
          </p:grpSpPr>
          <p:sp>
            <p:nvSpPr>
              <p:cNvPr id="82" name="Rectangle 43">
                <a:extLst>
                  <a:ext uri="{FF2B5EF4-FFF2-40B4-BE49-F238E27FC236}">
                    <a16:creationId xmlns:a16="http://schemas.microsoft.com/office/drawing/2014/main" id="{10716B48-25E1-7F4D-87AA-377041B56237}"/>
                  </a:ext>
                </a:extLst>
              </p:cNvPr>
              <p:cNvSpPr>
                <a:spLocks noChangeArrowheads="1"/>
              </p:cNvSpPr>
              <p:nvPr/>
            </p:nvSpPr>
            <p:spPr bwMode="auto">
              <a:xfrm>
                <a:off x="1026" y="2283"/>
                <a:ext cx="122" cy="26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83" name="Group 36">
                <a:extLst>
                  <a:ext uri="{FF2B5EF4-FFF2-40B4-BE49-F238E27FC236}">
                    <a16:creationId xmlns:a16="http://schemas.microsoft.com/office/drawing/2014/main" id="{F805DF4F-95A4-BD4D-AD9B-A0F477F1C32B}"/>
                  </a:ext>
                </a:extLst>
              </p:cNvPr>
              <p:cNvGrpSpPr>
                <a:grpSpLocks/>
              </p:cNvGrpSpPr>
              <p:nvPr/>
            </p:nvGrpSpPr>
            <p:grpSpPr bwMode="auto">
              <a:xfrm flipH="1">
                <a:off x="881" y="2283"/>
                <a:ext cx="296" cy="293"/>
                <a:chOff x="2839" y="3501"/>
                <a:chExt cx="755" cy="803"/>
              </a:xfrm>
            </p:grpSpPr>
            <p:pic>
              <p:nvPicPr>
                <p:cNvPr id="84" name="Picture 37" descr="desktop_computer_stylized_medium">
                  <a:extLst>
                    <a:ext uri="{FF2B5EF4-FFF2-40B4-BE49-F238E27FC236}">
                      <a16:creationId xmlns:a16="http://schemas.microsoft.com/office/drawing/2014/main" id="{85D0573B-AA1D-C647-947D-E75FC498BEA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Freeform 38">
                  <a:extLst>
                    <a:ext uri="{FF2B5EF4-FFF2-40B4-BE49-F238E27FC236}">
                      <a16:creationId xmlns:a16="http://schemas.microsoft.com/office/drawing/2014/main" id="{D280CE14-8944-254D-8B1F-894AD27B66D3}"/>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86" name="Freeform 48">
              <a:extLst>
                <a:ext uri="{FF2B5EF4-FFF2-40B4-BE49-F238E27FC236}">
                  <a16:creationId xmlns:a16="http://schemas.microsoft.com/office/drawing/2014/main" id="{A1C3D94C-83E9-0F40-97E5-B369E086816C}"/>
                </a:ext>
              </a:extLst>
            </p:cNvPr>
            <p:cNvSpPr>
              <a:spLocks/>
            </p:cNvSpPr>
            <p:nvPr/>
          </p:nvSpPr>
          <p:spPr bwMode="auto">
            <a:xfrm>
              <a:off x="7613828" y="3709588"/>
              <a:ext cx="185737" cy="431800"/>
            </a:xfrm>
            <a:custGeom>
              <a:avLst/>
              <a:gdLst>
                <a:gd name="T0" fmla="*/ 2147483647 w 117"/>
                <a:gd name="T1" fmla="*/ 2147483647 h 272"/>
                <a:gd name="T2" fmla="*/ 2147483647 w 117"/>
                <a:gd name="T3" fmla="*/ 2147483647 h 272"/>
                <a:gd name="T4" fmla="*/ 2147483647 w 117"/>
                <a:gd name="T5" fmla="*/ 2147483647 h 272"/>
                <a:gd name="T6" fmla="*/ 0 w 117"/>
                <a:gd name="T7" fmla="*/ 2147483647 h 272"/>
                <a:gd name="T8" fmla="*/ 2147483647 w 117"/>
                <a:gd name="T9" fmla="*/ 2147483647 h 272"/>
                <a:gd name="T10" fmla="*/ 2147483647 w 117"/>
                <a:gd name="T11" fmla="*/ 2147483647 h 272"/>
                <a:gd name="T12" fmla="*/ 2147483647 w 117"/>
                <a:gd name="T13" fmla="*/ 0 h 272"/>
                <a:gd name="T14" fmla="*/ 2147483647 w 117"/>
                <a:gd name="T15" fmla="*/ 2147483647 h 2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272">
                  <a:moveTo>
                    <a:pt x="6" y="6"/>
                  </a:moveTo>
                  <a:lnTo>
                    <a:pt x="3" y="77"/>
                  </a:lnTo>
                  <a:lnTo>
                    <a:pt x="59" y="120"/>
                  </a:lnTo>
                  <a:lnTo>
                    <a:pt x="0" y="146"/>
                  </a:lnTo>
                  <a:lnTo>
                    <a:pt x="3" y="270"/>
                  </a:lnTo>
                  <a:lnTo>
                    <a:pt x="117" y="272"/>
                  </a:lnTo>
                  <a:lnTo>
                    <a:pt x="114" y="0"/>
                  </a:lnTo>
                  <a:lnTo>
                    <a:pt x="6" y="6"/>
                  </a:ln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50">
              <a:extLst>
                <a:ext uri="{FF2B5EF4-FFF2-40B4-BE49-F238E27FC236}">
                  <a16:creationId xmlns:a16="http://schemas.microsoft.com/office/drawing/2014/main" id="{605457C9-55E9-234B-AF40-1C2CEC7BD520}"/>
                </a:ext>
              </a:extLst>
            </p:cNvPr>
            <p:cNvGrpSpPr>
              <a:grpSpLocks/>
            </p:cNvGrpSpPr>
            <p:nvPr/>
          </p:nvGrpSpPr>
          <p:grpSpPr bwMode="auto">
            <a:xfrm>
              <a:off x="4784903" y="3714350"/>
              <a:ext cx="469900" cy="465138"/>
              <a:chOff x="881" y="2283"/>
              <a:chExt cx="296" cy="293"/>
            </a:xfrm>
          </p:grpSpPr>
          <p:sp>
            <p:nvSpPr>
              <p:cNvPr id="88" name="Rectangle 51">
                <a:extLst>
                  <a:ext uri="{FF2B5EF4-FFF2-40B4-BE49-F238E27FC236}">
                    <a16:creationId xmlns:a16="http://schemas.microsoft.com/office/drawing/2014/main" id="{5A66C211-A318-FD43-B1DC-494380C212A1}"/>
                  </a:ext>
                </a:extLst>
              </p:cNvPr>
              <p:cNvSpPr>
                <a:spLocks noChangeArrowheads="1"/>
              </p:cNvSpPr>
              <p:nvPr/>
            </p:nvSpPr>
            <p:spPr bwMode="auto">
              <a:xfrm>
                <a:off x="1026" y="2283"/>
                <a:ext cx="122" cy="26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89" name="Group 52">
                <a:extLst>
                  <a:ext uri="{FF2B5EF4-FFF2-40B4-BE49-F238E27FC236}">
                    <a16:creationId xmlns:a16="http://schemas.microsoft.com/office/drawing/2014/main" id="{028FC7D3-7EE7-2840-8091-94C524E05F4E}"/>
                  </a:ext>
                </a:extLst>
              </p:cNvPr>
              <p:cNvGrpSpPr>
                <a:grpSpLocks/>
              </p:cNvGrpSpPr>
              <p:nvPr/>
            </p:nvGrpSpPr>
            <p:grpSpPr bwMode="auto">
              <a:xfrm flipH="1">
                <a:off x="881" y="2283"/>
                <a:ext cx="296" cy="293"/>
                <a:chOff x="2839" y="3501"/>
                <a:chExt cx="755" cy="803"/>
              </a:xfrm>
            </p:grpSpPr>
            <p:pic>
              <p:nvPicPr>
                <p:cNvPr id="90" name="Picture 53" descr="desktop_computer_stylized_medium">
                  <a:extLst>
                    <a:ext uri="{FF2B5EF4-FFF2-40B4-BE49-F238E27FC236}">
                      <a16:creationId xmlns:a16="http://schemas.microsoft.com/office/drawing/2014/main" id="{5DF1881B-0BF4-AD42-A217-8A59265F13F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54">
                  <a:extLst>
                    <a:ext uri="{FF2B5EF4-FFF2-40B4-BE49-F238E27FC236}">
                      <a16:creationId xmlns:a16="http://schemas.microsoft.com/office/drawing/2014/main" id="{70153128-AD53-344E-AC41-31C4A7A688E9}"/>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92" name="Group 55">
              <a:extLst>
                <a:ext uri="{FF2B5EF4-FFF2-40B4-BE49-F238E27FC236}">
                  <a16:creationId xmlns:a16="http://schemas.microsoft.com/office/drawing/2014/main" id="{BC8220C0-F289-EA49-A8E3-C57D20507ACD}"/>
                </a:ext>
              </a:extLst>
            </p:cNvPr>
            <p:cNvGrpSpPr>
              <a:grpSpLocks/>
            </p:cNvGrpSpPr>
            <p:nvPr/>
          </p:nvGrpSpPr>
          <p:grpSpPr bwMode="auto">
            <a:xfrm>
              <a:off x="4493546" y="3633388"/>
              <a:ext cx="223838" cy="501650"/>
              <a:chOff x="4140" y="429"/>
              <a:chExt cx="1425" cy="2396"/>
            </a:xfrm>
          </p:grpSpPr>
          <p:sp>
            <p:nvSpPr>
              <p:cNvPr id="93" name="Freeform 56">
                <a:extLst>
                  <a:ext uri="{FF2B5EF4-FFF2-40B4-BE49-F238E27FC236}">
                    <a16:creationId xmlns:a16="http://schemas.microsoft.com/office/drawing/2014/main" id="{4F76258E-0BBD-8E40-98DF-823F02EF9ACC}"/>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Rectangle 57">
                <a:extLst>
                  <a:ext uri="{FF2B5EF4-FFF2-40B4-BE49-F238E27FC236}">
                    <a16:creationId xmlns:a16="http://schemas.microsoft.com/office/drawing/2014/main" id="{7ED94245-5F5F-444B-9321-EDC0812D8D8E}"/>
                  </a:ext>
                </a:extLst>
              </p:cNvPr>
              <p:cNvSpPr>
                <a:spLocks noChangeArrowheads="1"/>
              </p:cNvSpPr>
              <p:nvPr/>
            </p:nvSpPr>
            <p:spPr bwMode="auto">
              <a:xfrm>
                <a:off x="4211" y="429"/>
                <a:ext cx="1041" cy="2282"/>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95" name="Freeform 58">
                <a:extLst>
                  <a:ext uri="{FF2B5EF4-FFF2-40B4-BE49-F238E27FC236}">
                    <a16:creationId xmlns:a16="http://schemas.microsoft.com/office/drawing/2014/main" id="{1F9330A9-C80A-E34C-9993-F9F6EFA2E932}"/>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59">
                <a:extLst>
                  <a:ext uri="{FF2B5EF4-FFF2-40B4-BE49-F238E27FC236}">
                    <a16:creationId xmlns:a16="http://schemas.microsoft.com/office/drawing/2014/main" id="{EED46AB6-5210-284B-BD15-CC7F3CC066FE}"/>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Rectangle 60">
                <a:extLst>
                  <a:ext uri="{FF2B5EF4-FFF2-40B4-BE49-F238E27FC236}">
                    <a16:creationId xmlns:a16="http://schemas.microsoft.com/office/drawing/2014/main" id="{FCD372CD-8E16-EB40-BCB5-6518B2E541EE}"/>
                  </a:ext>
                </a:extLst>
              </p:cNvPr>
              <p:cNvSpPr>
                <a:spLocks noChangeArrowheads="1"/>
              </p:cNvSpPr>
              <p:nvPr/>
            </p:nvSpPr>
            <p:spPr bwMode="auto">
              <a:xfrm>
                <a:off x="4211" y="694"/>
                <a:ext cx="596"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98" name="Group 61">
                <a:extLst>
                  <a:ext uri="{FF2B5EF4-FFF2-40B4-BE49-F238E27FC236}">
                    <a16:creationId xmlns:a16="http://schemas.microsoft.com/office/drawing/2014/main" id="{A9F56FC0-6211-5447-8838-1C3E5659D8CC}"/>
                  </a:ext>
                </a:extLst>
              </p:cNvPr>
              <p:cNvGrpSpPr>
                <a:grpSpLocks/>
              </p:cNvGrpSpPr>
              <p:nvPr/>
            </p:nvGrpSpPr>
            <p:grpSpPr bwMode="auto">
              <a:xfrm>
                <a:off x="4749" y="668"/>
                <a:ext cx="581" cy="145"/>
                <a:chOff x="614" y="2568"/>
                <a:chExt cx="725" cy="139"/>
              </a:xfrm>
            </p:grpSpPr>
            <p:sp>
              <p:nvSpPr>
                <p:cNvPr id="141" name="AutoShape 62">
                  <a:extLst>
                    <a:ext uri="{FF2B5EF4-FFF2-40B4-BE49-F238E27FC236}">
                      <a16:creationId xmlns:a16="http://schemas.microsoft.com/office/drawing/2014/main" id="{B2006563-73E3-C341-BE69-A2D714EE0E00}"/>
                    </a:ext>
                  </a:extLst>
                </p:cNvPr>
                <p:cNvSpPr>
                  <a:spLocks noChangeArrowheads="1"/>
                </p:cNvSpPr>
                <p:nvPr/>
              </p:nvSpPr>
              <p:spPr bwMode="auto">
                <a:xfrm>
                  <a:off x="611" y="2571"/>
                  <a:ext cx="731"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42" name="AutoShape 63">
                  <a:extLst>
                    <a:ext uri="{FF2B5EF4-FFF2-40B4-BE49-F238E27FC236}">
                      <a16:creationId xmlns:a16="http://schemas.microsoft.com/office/drawing/2014/main" id="{452EDF48-634C-DC4E-976C-1E4013FE6563}"/>
                    </a:ext>
                  </a:extLst>
                </p:cNvPr>
                <p:cNvSpPr>
                  <a:spLocks noChangeArrowheads="1"/>
                </p:cNvSpPr>
                <p:nvPr/>
              </p:nvSpPr>
              <p:spPr bwMode="auto">
                <a:xfrm>
                  <a:off x="623" y="2586"/>
                  <a:ext cx="70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99" name="Rectangle 64">
                <a:extLst>
                  <a:ext uri="{FF2B5EF4-FFF2-40B4-BE49-F238E27FC236}">
                    <a16:creationId xmlns:a16="http://schemas.microsoft.com/office/drawing/2014/main" id="{517F2B13-C563-4E43-B2A5-C5BD2544BCE8}"/>
                  </a:ext>
                </a:extLst>
              </p:cNvPr>
              <p:cNvSpPr>
                <a:spLocks noChangeArrowheads="1"/>
              </p:cNvSpPr>
              <p:nvPr/>
            </p:nvSpPr>
            <p:spPr bwMode="auto">
              <a:xfrm>
                <a:off x="4221" y="1020"/>
                <a:ext cx="596"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00" name="Group 65">
                <a:extLst>
                  <a:ext uri="{FF2B5EF4-FFF2-40B4-BE49-F238E27FC236}">
                    <a16:creationId xmlns:a16="http://schemas.microsoft.com/office/drawing/2014/main" id="{4ED80E09-23D9-1444-A08C-74DBBD9F351B}"/>
                  </a:ext>
                </a:extLst>
              </p:cNvPr>
              <p:cNvGrpSpPr>
                <a:grpSpLocks/>
              </p:cNvGrpSpPr>
              <p:nvPr/>
            </p:nvGrpSpPr>
            <p:grpSpPr bwMode="auto">
              <a:xfrm>
                <a:off x="4747" y="994"/>
                <a:ext cx="581" cy="134"/>
                <a:chOff x="614" y="2568"/>
                <a:chExt cx="725" cy="139"/>
              </a:xfrm>
            </p:grpSpPr>
            <p:sp>
              <p:nvSpPr>
                <p:cNvPr id="139" name="AutoShape 66">
                  <a:extLst>
                    <a:ext uri="{FF2B5EF4-FFF2-40B4-BE49-F238E27FC236}">
                      <a16:creationId xmlns:a16="http://schemas.microsoft.com/office/drawing/2014/main" id="{BD5E8DEF-A6A7-524F-A3E8-38105351EF54}"/>
                    </a:ext>
                  </a:extLst>
                </p:cNvPr>
                <p:cNvSpPr>
                  <a:spLocks noChangeArrowheads="1"/>
                </p:cNvSpPr>
                <p:nvPr/>
              </p:nvSpPr>
              <p:spPr bwMode="auto">
                <a:xfrm>
                  <a:off x="613" y="2572"/>
                  <a:ext cx="731" cy="13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40" name="AutoShape 67">
                  <a:extLst>
                    <a:ext uri="{FF2B5EF4-FFF2-40B4-BE49-F238E27FC236}">
                      <a16:creationId xmlns:a16="http://schemas.microsoft.com/office/drawing/2014/main" id="{83CE605A-8B9B-FF4A-ADD9-77EFF07CEC97}"/>
                    </a:ext>
                  </a:extLst>
                </p:cNvPr>
                <p:cNvSpPr>
                  <a:spLocks noChangeArrowheads="1"/>
                </p:cNvSpPr>
                <p:nvPr/>
              </p:nvSpPr>
              <p:spPr bwMode="auto">
                <a:xfrm>
                  <a:off x="626" y="2588"/>
                  <a:ext cx="70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01" name="Rectangle 68">
                <a:extLst>
                  <a:ext uri="{FF2B5EF4-FFF2-40B4-BE49-F238E27FC236}">
                    <a16:creationId xmlns:a16="http://schemas.microsoft.com/office/drawing/2014/main" id="{13298108-AEB2-9C4B-9F8E-E0273C39A75B}"/>
                  </a:ext>
                </a:extLst>
              </p:cNvPr>
              <p:cNvSpPr>
                <a:spLocks noChangeArrowheads="1"/>
              </p:cNvSpPr>
              <p:nvPr/>
            </p:nvSpPr>
            <p:spPr bwMode="auto">
              <a:xfrm>
                <a:off x="4221" y="1362"/>
                <a:ext cx="596"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2" name="Rectangle 69">
                <a:extLst>
                  <a:ext uri="{FF2B5EF4-FFF2-40B4-BE49-F238E27FC236}">
                    <a16:creationId xmlns:a16="http://schemas.microsoft.com/office/drawing/2014/main" id="{998350A7-0615-C644-9F45-39D62BDB9867}"/>
                  </a:ext>
                </a:extLst>
              </p:cNvPr>
              <p:cNvSpPr>
                <a:spLocks noChangeArrowheads="1"/>
              </p:cNvSpPr>
              <p:nvPr/>
            </p:nvSpPr>
            <p:spPr bwMode="auto">
              <a:xfrm>
                <a:off x="4231" y="1657"/>
                <a:ext cx="596"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03" name="Group 70">
                <a:extLst>
                  <a:ext uri="{FF2B5EF4-FFF2-40B4-BE49-F238E27FC236}">
                    <a16:creationId xmlns:a16="http://schemas.microsoft.com/office/drawing/2014/main" id="{B66F256F-0190-C34D-B1CF-5EC3FBA6E08D}"/>
                  </a:ext>
                </a:extLst>
              </p:cNvPr>
              <p:cNvGrpSpPr>
                <a:grpSpLocks/>
              </p:cNvGrpSpPr>
              <p:nvPr/>
            </p:nvGrpSpPr>
            <p:grpSpPr bwMode="auto">
              <a:xfrm>
                <a:off x="4735" y="1627"/>
                <a:ext cx="582" cy="151"/>
                <a:chOff x="614" y="2568"/>
                <a:chExt cx="725" cy="139"/>
              </a:xfrm>
            </p:grpSpPr>
            <p:sp>
              <p:nvSpPr>
                <p:cNvPr id="119" name="AutoShape 71">
                  <a:extLst>
                    <a:ext uri="{FF2B5EF4-FFF2-40B4-BE49-F238E27FC236}">
                      <a16:creationId xmlns:a16="http://schemas.microsoft.com/office/drawing/2014/main" id="{B44DED58-257C-B64B-BAD6-1093812EF734}"/>
                    </a:ext>
                  </a:extLst>
                </p:cNvPr>
                <p:cNvSpPr>
                  <a:spLocks noChangeArrowheads="1"/>
                </p:cNvSpPr>
                <p:nvPr/>
              </p:nvSpPr>
              <p:spPr bwMode="auto">
                <a:xfrm>
                  <a:off x="616" y="2568"/>
                  <a:ext cx="718"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20" name="AutoShape 72">
                  <a:extLst>
                    <a:ext uri="{FF2B5EF4-FFF2-40B4-BE49-F238E27FC236}">
                      <a16:creationId xmlns:a16="http://schemas.microsoft.com/office/drawing/2014/main" id="{17264758-5A11-0143-AA34-8D5FF585E9F0}"/>
                    </a:ext>
                  </a:extLst>
                </p:cNvPr>
                <p:cNvSpPr>
                  <a:spLocks noChangeArrowheads="1"/>
                </p:cNvSpPr>
                <p:nvPr/>
              </p:nvSpPr>
              <p:spPr bwMode="auto">
                <a:xfrm>
                  <a:off x="628" y="2582"/>
                  <a:ext cx="692" cy="11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04" name="Freeform 73">
                <a:extLst>
                  <a:ext uri="{FF2B5EF4-FFF2-40B4-BE49-F238E27FC236}">
                    <a16:creationId xmlns:a16="http://schemas.microsoft.com/office/drawing/2014/main" id="{F9396AFF-50A0-E543-85ED-A1775DCAB5BB}"/>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5" name="Group 74">
                <a:extLst>
                  <a:ext uri="{FF2B5EF4-FFF2-40B4-BE49-F238E27FC236}">
                    <a16:creationId xmlns:a16="http://schemas.microsoft.com/office/drawing/2014/main" id="{EFAA059B-DB96-6A46-B4E6-8F3321F53126}"/>
                  </a:ext>
                </a:extLst>
              </p:cNvPr>
              <p:cNvGrpSpPr>
                <a:grpSpLocks/>
              </p:cNvGrpSpPr>
              <p:nvPr/>
            </p:nvGrpSpPr>
            <p:grpSpPr bwMode="auto">
              <a:xfrm>
                <a:off x="4739" y="1327"/>
                <a:ext cx="582" cy="139"/>
                <a:chOff x="614" y="2568"/>
                <a:chExt cx="725" cy="139"/>
              </a:xfrm>
            </p:grpSpPr>
            <p:sp>
              <p:nvSpPr>
                <p:cNvPr id="117" name="AutoShape 75">
                  <a:extLst>
                    <a:ext uri="{FF2B5EF4-FFF2-40B4-BE49-F238E27FC236}">
                      <a16:creationId xmlns:a16="http://schemas.microsoft.com/office/drawing/2014/main" id="{83348DAB-4511-F04F-BD32-D337DF959B21}"/>
                    </a:ext>
                  </a:extLst>
                </p:cNvPr>
                <p:cNvSpPr>
                  <a:spLocks noChangeArrowheads="1"/>
                </p:cNvSpPr>
                <p:nvPr/>
              </p:nvSpPr>
              <p:spPr bwMode="auto">
                <a:xfrm>
                  <a:off x="611" y="2565"/>
                  <a:ext cx="730" cy="14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8" name="AutoShape 76">
                  <a:extLst>
                    <a:ext uri="{FF2B5EF4-FFF2-40B4-BE49-F238E27FC236}">
                      <a16:creationId xmlns:a16="http://schemas.microsoft.com/office/drawing/2014/main" id="{A1C8B31D-3D51-2648-9688-2AEA89487C8D}"/>
                    </a:ext>
                  </a:extLst>
                </p:cNvPr>
                <p:cNvSpPr>
                  <a:spLocks noChangeArrowheads="1"/>
                </p:cNvSpPr>
                <p:nvPr/>
              </p:nvSpPr>
              <p:spPr bwMode="auto">
                <a:xfrm>
                  <a:off x="623" y="2580"/>
                  <a:ext cx="705"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06" name="Rectangle 77">
                <a:extLst>
                  <a:ext uri="{FF2B5EF4-FFF2-40B4-BE49-F238E27FC236}">
                    <a16:creationId xmlns:a16="http://schemas.microsoft.com/office/drawing/2014/main" id="{7EF69E7C-0C67-7148-8FE3-54101303E382}"/>
                  </a:ext>
                </a:extLst>
              </p:cNvPr>
              <p:cNvSpPr>
                <a:spLocks noChangeArrowheads="1"/>
              </p:cNvSpPr>
              <p:nvPr/>
            </p:nvSpPr>
            <p:spPr bwMode="auto">
              <a:xfrm>
                <a:off x="5252" y="429"/>
                <a:ext cx="71"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7" name="Freeform 78">
                <a:extLst>
                  <a:ext uri="{FF2B5EF4-FFF2-40B4-BE49-F238E27FC236}">
                    <a16:creationId xmlns:a16="http://schemas.microsoft.com/office/drawing/2014/main" id="{FBDFC7A2-78F6-6B42-8CB8-7F23EE4E35C0}"/>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79">
                <a:extLst>
                  <a:ext uri="{FF2B5EF4-FFF2-40B4-BE49-F238E27FC236}">
                    <a16:creationId xmlns:a16="http://schemas.microsoft.com/office/drawing/2014/main" id="{CC939040-7BF3-9046-BF6A-0458E0E2ED5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Oval 80">
                <a:extLst>
                  <a:ext uri="{FF2B5EF4-FFF2-40B4-BE49-F238E27FC236}">
                    <a16:creationId xmlns:a16="http://schemas.microsoft.com/office/drawing/2014/main" id="{D3889CB4-554F-C549-9233-410F2A7029F0}"/>
                  </a:ext>
                </a:extLst>
              </p:cNvPr>
              <p:cNvSpPr>
                <a:spLocks noChangeArrowheads="1"/>
              </p:cNvSpPr>
              <p:nvPr/>
            </p:nvSpPr>
            <p:spPr bwMode="auto">
              <a:xfrm>
                <a:off x="5514" y="2613"/>
                <a:ext cx="51" cy="91"/>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0" name="Freeform 81">
                <a:extLst>
                  <a:ext uri="{FF2B5EF4-FFF2-40B4-BE49-F238E27FC236}">
                    <a16:creationId xmlns:a16="http://schemas.microsoft.com/office/drawing/2014/main" id="{01CB4D71-6B24-D14B-8E88-E20AA937EAC3}"/>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AutoShape 82">
                <a:extLst>
                  <a:ext uri="{FF2B5EF4-FFF2-40B4-BE49-F238E27FC236}">
                    <a16:creationId xmlns:a16="http://schemas.microsoft.com/office/drawing/2014/main" id="{765BBEDF-3C6B-1040-8B52-503C49ECEE41}"/>
                  </a:ext>
                </a:extLst>
              </p:cNvPr>
              <p:cNvSpPr>
                <a:spLocks noChangeArrowheads="1"/>
              </p:cNvSpPr>
              <p:nvPr/>
            </p:nvSpPr>
            <p:spPr bwMode="auto">
              <a:xfrm>
                <a:off x="4140" y="2681"/>
                <a:ext cx="1203"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2" name="AutoShape 83">
                <a:extLst>
                  <a:ext uri="{FF2B5EF4-FFF2-40B4-BE49-F238E27FC236}">
                    <a16:creationId xmlns:a16="http://schemas.microsoft.com/office/drawing/2014/main" id="{6FAE78A0-65F7-5C4E-B7EA-70A785714C79}"/>
                  </a:ext>
                </a:extLst>
              </p:cNvPr>
              <p:cNvSpPr>
                <a:spLocks noChangeArrowheads="1"/>
              </p:cNvSpPr>
              <p:nvPr/>
            </p:nvSpPr>
            <p:spPr bwMode="auto">
              <a:xfrm>
                <a:off x="4211" y="2711"/>
                <a:ext cx="106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3" name="Oval 84">
                <a:extLst>
                  <a:ext uri="{FF2B5EF4-FFF2-40B4-BE49-F238E27FC236}">
                    <a16:creationId xmlns:a16="http://schemas.microsoft.com/office/drawing/2014/main" id="{AABAB6CF-26FB-E547-93D6-6BFF67172415}"/>
                  </a:ext>
                </a:extLst>
              </p:cNvPr>
              <p:cNvSpPr>
                <a:spLocks noChangeArrowheads="1"/>
              </p:cNvSpPr>
              <p:nvPr/>
            </p:nvSpPr>
            <p:spPr bwMode="auto">
              <a:xfrm>
                <a:off x="4312" y="2385"/>
                <a:ext cx="152"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4" name="Oval 85">
                <a:extLst>
                  <a:ext uri="{FF2B5EF4-FFF2-40B4-BE49-F238E27FC236}">
                    <a16:creationId xmlns:a16="http://schemas.microsoft.com/office/drawing/2014/main" id="{EE66FB07-9865-0B46-8669-F1B01050BFB9}"/>
                  </a:ext>
                </a:extLst>
              </p:cNvPr>
              <p:cNvSpPr>
                <a:spLocks noChangeArrowheads="1"/>
              </p:cNvSpPr>
              <p:nvPr/>
            </p:nvSpPr>
            <p:spPr bwMode="auto">
              <a:xfrm>
                <a:off x="4484" y="2385"/>
                <a:ext cx="162"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15" name="Oval 86">
                <a:extLst>
                  <a:ext uri="{FF2B5EF4-FFF2-40B4-BE49-F238E27FC236}">
                    <a16:creationId xmlns:a16="http://schemas.microsoft.com/office/drawing/2014/main" id="{5A789240-A8CA-A84D-A9E3-BD6D3717368B}"/>
                  </a:ext>
                </a:extLst>
              </p:cNvPr>
              <p:cNvSpPr>
                <a:spLocks noChangeArrowheads="1"/>
              </p:cNvSpPr>
              <p:nvPr/>
            </p:nvSpPr>
            <p:spPr bwMode="auto">
              <a:xfrm>
                <a:off x="4666" y="2378"/>
                <a:ext cx="152"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6" name="Rectangle 87">
                <a:extLst>
                  <a:ext uri="{FF2B5EF4-FFF2-40B4-BE49-F238E27FC236}">
                    <a16:creationId xmlns:a16="http://schemas.microsoft.com/office/drawing/2014/main" id="{A762B790-F441-E240-934E-A9664B2F5399}"/>
                  </a:ext>
                </a:extLst>
              </p:cNvPr>
              <p:cNvSpPr>
                <a:spLocks noChangeArrowheads="1"/>
              </p:cNvSpPr>
              <p:nvPr/>
            </p:nvSpPr>
            <p:spPr bwMode="auto">
              <a:xfrm>
                <a:off x="5060" y="1832"/>
                <a:ext cx="91" cy="766"/>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nvGrpSpPr>
            <p:cNvPr id="143" name="Group 88">
              <a:extLst>
                <a:ext uri="{FF2B5EF4-FFF2-40B4-BE49-F238E27FC236}">
                  <a16:creationId xmlns:a16="http://schemas.microsoft.com/office/drawing/2014/main" id="{17DC5732-628F-6741-852D-2CBD1EC0FDEB}"/>
                </a:ext>
              </a:extLst>
            </p:cNvPr>
            <p:cNvGrpSpPr>
              <a:grpSpLocks/>
            </p:cNvGrpSpPr>
            <p:nvPr/>
          </p:nvGrpSpPr>
          <p:grpSpPr bwMode="auto">
            <a:xfrm>
              <a:off x="7659865" y="3576238"/>
              <a:ext cx="223838" cy="501650"/>
              <a:chOff x="4140" y="429"/>
              <a:chExt cx="1425" cy="2396"/>
            </a:xfrm>
          </p:grpSpPr>
          <p:sp>
            <p:nvSpPr>
              <p:cNvPr id="144" name="Freeform 89">
                <a:extLst>
                  <a:ext uri="{FF2B5EF4-FFF2-40B4-BE49-F238E27FC236}">
                    <a16:creationId xmlns:a16="http://schemas.microsoft.com/office/drawing/2014/main" id="{66258626-CF43-4144-AFB5-A001FE5BE71D}"/>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Rectangle 90">
                <a:extLst>
                  <a:ext uri="{FF2B5EF4-FFF2-40B4-BE49-F238E27FC236}">
                    <a16:creationId xmlns:a16="http://schemas.microsoft.com/office/drawing/2014/main" id="{75E92CB8-71C3-E048-84D7-F08068A4723B}"/>
                  </a:ext>
                </a:extLst>
              </p:cNvPr>
              <p:cNvSpPr>
                <a:spLocks noChangeArrowheads="1"/>
              </p:cNvSpPr>
              <p:nvPr/>
            </p:nvSpPr>
            <p:spPr bwMode="auto">
              <a:xfrm>
                <a:off x="4211" y="429"/>
                <a:ext cx="1041" cy="2282"/>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46" name="Freeform 91">
                <a:extLst>
                  <a:ext uri="{FF2B5EF4-FFF2-40B4-BE49-F238E27FC236}">
                    <a16:creationId xmlns:a16="http://schemas.microsoft.com/office/drawing/2014/main" id="{71C22EB9-D8A4-F04F-A304-D772EEAB70F8}"/>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92">
                <a:extLst>
                  <a:ext uri="{FF2B5EF4-FFF2-40B4-BE49-F238E27FC236}">
                    <a16:creationId xmlns:a16="http://schemas.microsoft.com/office/drawing/2014/main" id="{A649EF14-8235-8B4A-8B8B-3AC2B2B64C7B}"/>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Rectangle 93">
                <a:extLst>
                  <a:ext uri="{FF2B5EF4-FFF2-40B4-BE49-F238E27FC236}">
                    <a16:creationId xmlns:a16="http://schemas.microsoft.com/office/drawing/2014/main" id="{2C3B9489-DBCD-1B41-A1E0-9939F842AA3D}"/>
                  </a:ext>
                </a:extLst>
              </p:cNvPr>
              <p:cNvSpPr>
                <a:spLocks noChangeArrowheads="1"/>
              </p:cNvSpPr>
              <p:nvPr/>
            </p:nvSpPr>
            <p:spPr bwMode="auto">
              <a:xfrm>
                <a:off x="4211" y="694"/>
                <a:ext cx="596"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49" name="Group 94">
                <a:extLst>
                  <a:ext uri="{FF2B5EF4-FFF2-40B4-BE49-F238E27FC236}">
                    <a16:creationId xmlns:a16="http://schemas.microsoft.com/office/drawing/2014/main" id="{5EA53608-D5A4-FB4B-8294-6D9D65EFF00C}"/>
                  </a:ext>
                </a:extLst>
              </p:cNvPr>
              <p:cNvGrpSpPr>
                <a:grpSpLocks/>
              </p:cNvGrpSpPr>
              <p:nvPr/>
            </p:nvGrpSpPr>
            <p:grpSpPr bwMode="auto">
              <a:xfrm>
                <a:off x="4749" y="668"/>
                <a:ext cx="581" cy="145"/>
                <a:chOff x="614" y="2568"/>
                <a:chExt cx="725" cy="139"/>
              </a:xfrm>
            </p:grpSpPr>
            <p:sp>
              <p:nvSpPr>
                <p:cNvPr id="174" name="AutoShape 95">
                  <a:extLst>
                    <a:ext uri="{FF2B5EF4-FFF2-40B4-BE49-F238E27FC236}">
                      <a16:creationId xmlns:a16="http://schemas.microsoft.com/office/drawing/2014/main" id="{AED3F1D5-BB8C-254E-83E5-6EAB6528B99F}"/>
                    </a:ext>
                  </a:extLst>
                </p:cNvPr>
                <p:cNvSpPr>
                  <a:spLocks noChangeArrowheads="1"/>
                </p:cNvSpPr>
                <p:nvPr/>
              </p:nvSpPr>
              <p:spPr bwMode="auto">
                <a:xfrm>
                  <a:off x="611" y="2571"/>
                  <a:ext cx="731"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75" name="AutoShape 96">
                  <a:extLst>
                    <a:ext uri="{FF2B5EF4-FFF2-40B4-BE49-F238E27FC236}">
                      <a16:creationId xmlns:a16="http://schemas.microsoft.com/office/drawing/2014/main" id="{942D2E9F-6E36-084E-9FBC-AD82CA243A50}"/>
                    </a:ext>
                  </a:extLst>
                </p:cNvPr>
                <p:cNvSpPr>
                  <a:spLocks noChangeArrowheads="1"/>
                </p:cNvSpPr>
                <p:nvPr/>
              </p:nvSpPr>
              <p:spPr bwMode="auto">
                <a:xfrm>
                  <a:off x="623" y="2586"/>
                  <a:ext cx="70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0" name="Rectangle 97">
                <a:extLst>
                  <a:ext uri="{FF2B5EF4-FFF2-40B4-BE49-F238E27FC236}">
                    <a16:creationId xmlns:a16="http://schemas.microsoft.com/office/drawing/2014/main" id="{E8FF0B53-6745-A84C-89E0-B850FA20B8A6}"/>
                  </a:ext>
                </a:extLst>
              </p:cNvPr>
              <p:cNvSpPr>
                <a:spLocks noChangeArrowheads="1"/>
              </p:cNvSpPr>
              <p:nvPr/>
            </p:nvSpPr>
            <p:spPr bwMode="auto">
              <a:xfrm>
                <a:off x="4221" y="1020"/>
                <a:ext cx="596"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51" name="Group 98">
                <a:extLst>
                  <a:ext uri="{FF2B5EF4-FFF2-40B4-BE49-F238E27FC236}">
                    <a16:creationId xmlns:a16="http://schemas.microsoft.com/office/drawing/2014/main" id="{3E1DFAB8-85DC-9B47-A3FC-17FA76E4DB95}"/>
                  </a:ext>
                </a:extLst>
              </p:cNvPr>
              <p:cNvGrpSpPr>
                <a:grpSpLocks/>
              </p:cNvGrpSpPr>
              <p:nvPr/>
            </p:nvGrpSpPr>
            <p:grpSpPr bwMode="auto">
              <a:xfrm>
                <a:off x="4747" y="994"/>
                <a:ext cx="581" cy="134"/>
                <a:chOff x="614" y="2568"/>
                <a:chExt cx="725" cy="139"/>
              </a:xfrm>
            </p:grpSpPr>
            <p:sp>
              <p:nvSpPr>
                <p:cNvPr id="172" name="AutoShape 99">
                  <a:extLst>
                    <a:ext uri="{FF2B5EF4-FFF2-40B4-BE49-F238E27FC236}">
                      <a16:creationId xmlns:a16="http://schemas.microsoft.com/office/drawing/2014/main" id="{9B63DA8A-7611-6449-A57A-B40172E56E2A}"/>
                    </a:ext>
                  </a:extLst>
                </p:cNvPr>
                <p:cNvSpPr>
                  <a:spLocks noChangeArrowheads="1"/>
                </p:cNvSpPr>
                <p:nvPr/>
              </p:nvSpPr>
              <p:spPr bwMode="auto">
                <a:xfrm>
                  <a:off x="613" y="2572"/>
                  <a:ext cx="731" cy="13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73" name="AutoShape 100">
                  <a:extLst>
                    <a:ext uri="{FF2B5EF4-FFF2-40B4-BE49-F238E27FC236}">
                      <a16:creationId xmlns:a16="http://schemas.microsoft.com/office/drawing/2014/main" id="{AB3060D8-D09B-3F4B-AEE4-AEE61862CA56}"/>
                    </a:ext>
                  </a:extLst>
                </p:cNvPr>
                <p:cNvSpPr>
                  <a:spLocks noChangeArrowheads="1"/>
                </p:cNvSpPr>
                <p:nvPr/>
              </p:nvSpPr>
              <p:spPr bwMode="auto">
                <a:xfrm>
                  <a:off x="626" y="2588"/>
                  <a:ext cx="70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2" name="Rectangle 101">
                <a:extLst>
                  <a:ext uri="{FF2B5EF4-FFF2-40B4-BE49-F238E27FC236}">
                    <a16:creationId xmlns:a16="http://schemas.microsoft.com/office/drawing/2014/main" id="{3C0F1872-3B7D-4A41-8B0C-E81E4AC44AD7}"/>
                  </a:ext>
                </a:extLst>
              </p:cNvPr>
              <p:cNvSpPr>
                <a:spLocks noChangeArrowheads="1"/>
              </p:cNvSpPr>
              <p:nvPr/>
            </p:nvSpPr>
            <p:spPr bwMode="auto">
              <a:xfrm>
                <a:off x="4221" y="1362"/>
                <a:ext cx="596"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53" name="Rectangle 102">
                <a:extLst>
                  <a:ext uri="{FF2B5EF4-FFF2-40B4-BE49-F238E27FC236}">
                    <a16:creationId xmlns:a16="http://schemas.microsoft.com/office/drawing/2014/main" id="{660918F1-C396-1647-B4E6-234CB13D9502}"/>
                  </a:ext>
                </a:extLst>
              </p:cNvPr>
              <p:cNvSpPr>
                <a:spLocks noChangeArrowheads="1"/>
              </p:cNvSpPr>
              <p:nvPr/>
            </p:nvSpPr>
            <p:spPr bwMode="auto">
              <a:xfrm>
                <a:off x="4231" y="1657"/>
                <a:ext cx="596"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54" name="Group 103">
                <a:extLst>
                  <a:ext uri="{FF2B5EF4-FFF2-40B4-BE49-F238E27FC236}">
                    <a16:creationId xmlns:a16="http://schemas.microsoft.com/office/drawing/2014/main" id="{A148F5A9-0478-8F4F-89E7-8C39446345C2}"/>
                  </a:ext>
                </a:extLst>
              </p:cNvPr>
              <p:cNvGrpSpPr>
                <a:grpSpLocks/>
              </p:cNvGrpSpPr>
              <p:nvPr/>
            </p:nvGrpSpPr>
            <p:grpSpPr bwMode="auto">
              <a:xfrm>
                <a:off x="4735" y="1627"/>
                <a:ext cx="582" cy="151"/>
                <a:chOff x="614" y="2568"/>
                <a:chExt cx="725" cy="139"/>
              </a:xfrm>
            </p:grpSpPr>
            <p:sp>
              <p:nvSpPr>
                <p:cNvPr id="170" name="AutoShape 104">
                  <a:extLst>
                    <a:ext uri="{FF2B5EF4-FFF2-40B4-BE49-F238E27FC236}">
                      <a16:creationId xmlns:a16="http://schemas.microsoft.com/office/drawing/2014/main" id="{80F9D10C-B532-B14A-B8EA-13E7BE80A42A}"/>
                    </a:ext>
                  </a:extLst>
                </p:cNvPr>
                <p:cNvSpPr>
                  <a:spLocks noChangeArrowheads="1"/>
                </p:cNvSpPr>
                <p:nvPr/>
              </p:nvSpPr>
              <p:spPr bwMode="auto">
                <a:xfrm>
                  <a:off x="616" y="2568"/>
                  <a:ext cx="718"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71" name="AutoShape 105">
                  <a:extLst>
                    <a:ext uri="{FF2B5EF4-FFF2-40B4-BE49-F238E27FC236}">
                      <a16:creationId xmlns:a16="http://schemas.microsoft.com/office/drawing/2014/main" id="{88383691-0F9A-5544-9926-129A049B8A9C}"/>
                    </a:ext>
                  </a:extLst>
                </p:cNvPr>
                <p:cNvSpPr>
                  <a:spLocks noChangeArrowheads="1"/>
                </p:cNvSpPr>
                <p:nvPr/>
              </p:nvSpPr>
              <p:spPr bwMode="auto">
                <a:xfrm>
                  <a:off x="628" y="2582"/>
                  <a:ext cx="692" cy="11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5" name="Freeform 106">
                <a:extLst>
                  <a:ext uri="{FF2B5EF4-FFF2-40B4-BE49-F238E27FC236}">
                    <a16:creationId xmlns:a16="http://schemas.microsoft.com/office/drawing/2014/main" id="{5F307D13-C702-C846-AAC3-1F59F5B9637C}"/>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6" name="Group 107">
                <a:extLst>
                  <a:ext uri="{FF2B5EF4-FFF2-40B4-BE49-F238E27FC236}">
                    <a16:creationId xmlns:a16="http://schemas.microsoft.com/office/drawing/2014/main" id="{26FB1383-43C2-B14E-B7B3-0D43473DA491}"/>
                  </a:ext>
                </a:extLst>
              </p:cNvPr>
              <p:cNvGrpSpPr>
                <a:grpSpLocks/>
              </p:cNvGrpSpPr>
              <p:nvPr/>
            </p:nvGrpSpPr>
            <p:grpSpPr bwMode="auto">
              <a:xfrm>
                <a:off x="4739" y="1327"/>
                <a:ext cx="582" cy="139"/>
                <a:chOff x="614" y="2568"/>
                <a:chExt cx="725" cy="139"/>
              </a:xfrm>
            </p:grpSpPr>
            <p:sp>
              <p:nvSpPr>
                <p:cNvPr id="168" name="AutoShape 108">
                  <a:extLst>
                    <a:ext uri="{FF2B5EF4-FFF2-40B4-BE49-F238E27FC236}">
                      <a16:creationId xmlns:a16="http://schemas.microsoft.com/office/drawing/2014/main" id="{D061EDA9-2C53-BE45-915E-589037D84565}"/>
                    </a:ext>
                  </a:extLst>
                </p:cNvPr>
                <p:cNvSpPr>
                  <a:spLocks noChangeArrowheads="1"/>
                </p:cNvSpPr>
                <p:nvPr/>
              </p:nvSpPr>
              <p:spPr bwMode="auto">
                <a:xfrm>
                  <a:off x="611" y="2565"/>
                  <a:ext cx="730" cy="14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9" name="AutoShape 109">
                  <a:extLst>
                    <a:ext uri="{FF2B5EF4-FFF2-40B4-BE49-F238E27FC236}">
                      <a16:creationId xmlns:a16="http://schemas.microsoft.com/office/drawing/2014/main" id="{998AB447-94FE-834C-84AB-CB37AB3038DB}"/>
                    </a:ext>
                  </a:extLst>
                </p:cNvPr>
                <p:cNvSpPr>
                  <a:spLocks noChangeArrowheads="1"/>
                </p:cNvSpPr>
                <p:nvPr/>
              </p:nvSpPr>
              <p:spPr bwMode="auto">
                <a:xfrm>
                  <a:off x="623" y="2580"/>
                  <a:ext cx="705"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7" name="Rectangle 110">
                <a:extLst>
                  <a:ext uri="{FF2B5EF4-FFF2-40B4-BE49-F238E27FC236}">
                    <a16:creationId xmlns:a16="http://schemas.microsoft.com/office/drawing/2014/main" id="{7E161FDF-4931-A54D-9200-97C2E9F03CFB}"/>
                  </a:ext>
                </a:extLst>
              </p:cNvPr>
              <p:cNvSpPr>
                <a:spLocks noChangeArrowheads="1"/>
              </p:cNvSpPr>
              <p:nvPr/>
            </p:nvSpPr>
            <p:spPr bwMode="auto">
              <a:xfrm>
                <a:off x="5252" y="429"/>
                <a:ext cx="71"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58" name="Freeform 111">
                <a:extLst>
                  <a:ext uri="{FF2B5EF4-FFF2-40B4-BE49-F238E27FC236}">
                    <a16:creationId xmlns:a16="http://schemas.microsoft.com/office/drawing/2014/main" id="{6F205231-B042-214A-BAF1-BBBFAAE8657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112">
                <a:extLst>
                  <a:ext uri="{FF2B5EF4-FFF2-40B4-BE49-F238E27FC236}">
                    <a16:creationId xmlns:a16="http://schemas.microsoft.com/office/drawing/2014/main" id="{2C9F0014-AAE6-1E42-B6A0-5FDBFB0943CA}"/>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Oval 113">
                <a:extLst>
                  <a:ext uri="{FF2B5EF4-FFF2-40B4-BE49-F238E27FC236}">
                    <a16:creationId xmlns:a16="http://schemas.microsoft.com/office/drawing/2014/main" id="{8553CA72-700C-7E4C-96EA-C8E02AC51709}"/>
                  </a:ext>
                </a:extLst>
              </p:cNvPr>
              <p:cNvSpPr>
                <a:spLocks noChangeArrowheads="1"/>
              </p:cNvSpPr>
              <p:nvPr/>
            </p:nvSpPr>
            <p:spPr bwMode="auto">
              <a:xfrm>
                <a:off x="5514" y="2613"/>
                <a:ext cx="51" cy="91"/>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1" name="Freeform 114">
                <a:extLst>
                  <a:ext uri="{FF2B5EF4-FFF2-40B4-BE49-F238E27FC236}">
                    <a16:creationId xmlns:a16="http://schemas.microsoft.com/office/drawing/2014/main" id="{E1B0C7DC-C796-224B-95BB-EA9A64983E63}"/>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AutoShape 115">
                <a:extLst>
                  <a:ext uri="{FF2B5EF4-FFF2-40B4-BE49-F238E27FC236}">
                    <a16:creationId xmlns:a16="http://schemas.microsoft.com/office/drawing/2014/main" id="{38969B4B-14F8-4C4B-9F4D-1C9709448CC3}"/>
                  </a:ext>
                </a:extLst>
              </p:cNvPr>
              <p:cNvSpPr>
                <a:spLocks noChangeArrowheads="1"/>
              </p:cNvSpPr>
              <p:nvPr/>
            </p:nvSpPr>
            <p:spPr bwMode="auto">
              <a:xfrm>
                <a:off x="4140" y="2681"/>
                <a:ext cx="1203"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3" name="AutoShape 116">
                <a:extLst>
                  <a:ext uri="{FF2B5EF4-FFF2-40B4-BE49-F238E27FC236}">
                    <a16:creationId xmlns:a16="http://schemas.microsoft.com/office/drawing/2014/main" id="{20FB94C7-96EF-D64F-9AEA-E2F1422FE2D0}"/>
                  </a:ext>
                </a:extLst>
              </p:cNvPr>
              <p:cNvSpPr>
                <a:spLocks noChangeArrowheads="1"/>
              </p:cNvSpPr>
              <p:nvPr/>
            </p:nvSpPr>
            <p:spPr bwMode="auto">
              <a:xfrm>
                <a:off x="4211" y="2711"/>
                <a:ext cx="106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4" name="Oval 117">
                <a:extLst>
                  <a:ext uri="{FF2B5EF4-FFF2-40B4-BE49-F238E27FC236}">
                    <a16:creationId xmlns:a16="http://schemas.microsoft.com/office/drawing/2014/main" id="{307DF5A4-259A-DC44-9789-8EE924382397}"/>
                  </a:ext>
                </a:extLst>
              </p:cNvPr>
              <p:cNvSpPr>
                <a:spLocks noChangeArrowheads="1"/>
              </p:cNvSpPr>
              <p:nvPr/>
            </p:nvSpPr>
            <p:spPr bwMode="auto">
              <a:xfrm>
                <a:off x="4312" y="2385"/>
                <a:ext cx="152"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5" name="Oval 118">
                <a:extLst>
                  <a:ext uri="{FF2B5EF4-FFF2-40B4-BE49-F238E27FC236}">
                    <a16:creationId xmlns:a16="http://schemas.microsoft.com/office/drawing/2014/main" id="{6D1DB86E-92BD-2544-B8B1-844EDAE5784B}"/>
                  </a:ext>
                </a:extLst>
              </p:cNvPr>
              <p:cNvSpPr>
                <a:spLocks noChangeArrowheads="1"/>
              </p:cNvSpPr>
              <p:nvPr/>
            </p:nvSpPr>
            <p:spPr bwMode="auto">
              <a:xfrm>
                <a:off x="4484" y="2385"/>
                <a:ext cx="162"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66" name="Oval 119">
                <a:extLst>
                  <a:ext uri="{FF2B5EF4-FFF2-40B4-BE49-F238E27FC236}">
                    <a16:creationId xmlns:a16="http://schemas.microsoft.com/office/drawing/2014/main" id="{B13B6B0E-57D8-B54A-814C-263EB46D92DD}"/>
                  </a:ext>
                </a:extLst>
              </p:cNvPr>
              <p:cNvSpPr>
                <a:spLocks noChangeArrowheads="1"/>
              </p:cNvSpPr>
              <p:nvPr/>
            </p:nvSpPr>
            <p:spPr bwMode="auto">
              <a:xfrm>
                <a:off x="4666" y="2378"/>
                <a:ext cx="152"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7" name="Rectangle 120">
                <a:extLst>
                  <a:ext uri="{FF2B5EF4-FFF2-40B4-BE49-F238E27FC236}">
                    <a16:creationId xmlns:a16="http://schemas.microsoft.com/office/drawing/2014/main" id="{270171A8-F5A4-F640-8B20-2A908A8BA70C}"/>
                  </a:ext>
                </a:extLst>
              </p:cNvPr>
              <p:cNvSpPr>
                <a:spLocks noChangeArrowheads="1"/>
              </p:cNvSpPr>
              <p:nvPr/>
            </p:nvSpPr>
            <p:spPr bwMode="auto">
              <a:xfrm>
                <a:off x="5060" y="1832"/>
                <a:ext cx="91" cy="766"/>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sp>
        <p:nvSpPr>
          <p:cNvPr id="6" name="Freeform 5">
            <a:extLst>
              <a:ext uri="{FF2B5EF4-FFF2-40B4-BE49-F238E27FC236}">
                <a16:creationId xmlns:a16="http://schemas.microsoft.com/office/drawing/2014/main" id="{E31BA10A-DEA2-4D4B-AB0D-89FB36E5C7B3}"/>
              </a:ext>
            </a:extLst>
          </p:cNvPr>
          <p:cNvSpPr/>
          <p:nvPr/>
        </p:nvSpPr>
        <p:spPr>
          <a:xfrm>
            <a:off x="6069496" y="2941983"/>
            <a:ext cx="3750365" cy="2491408"/>
          </a:xfrm>
          <a:custGeom>
            <a:avLst/>
            <a:gdLst>
              <a:gd name="connsiteX0" fmla="*/ 331304 w 3750365"/>
              <a:gd name="connsiteY0" fmla="*/ 0 h 2491408"/>
              <a:gd name="connsiteX1" fmla="*/ 0 w 3750365"/>
              <a:gd name="connsiteY1" fmla="*/ 861391 h 2491408"/>
              <a:gd name="connsiteX2" fmla="*/ 13252 w 3750365"/>
              <a:gd name="connsiteY2" fmla="*/ 1378226 h 2491408"/>
              <a:gd name="connsiteX3" fmla="*/ 26504 w 3750365"/>
              <a:gd name="connsiteY3" fmla="*/ 2491408 h 2491408"/>
              <a:gd name="connsiteX4" fmla="*/ 3750365 w 3750365"/>
              <a:gd name="connsiteY4" fmla="*/ 2451652 h 2491408"/>
              <a:gd name="connsiteX5" fmla="*/ 3723861 w 3750365"/>
              <a:gd name="connsiteY5" fmla="*/ 79513 h 2491408"/>
              <a:gd name="connsiteX6" fmla="*/ 331304 w 3750365"/>
              <a:gd name="connsiteY6" fmla="*/ 0 h 249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0365" h="2491408">
                <a:moveTo>
                  <a:pt x="331304" y="0"/>
                </a:moveTo>
                <a:lnTo>
                  <a:pt x="0" y="861391"/>
                </a:lnTo>
                <a:lnTo>
                  <a:pt x="13252" y="1378226"/>
                </a:lnTo>
                <a:lnTo>
                  <a:pt x="26504" y="2491408"/>
                </a:lnTo>
                <a:lnTo>
                  <a:pt x="3750365" y="2451652"/>
                </a:lnTo>
                <a:lnTo>
                  <a:pt x="3723861" y="79513"/>
                </a:lnTo>
                <a:lnTo>
                  <a:pt x="33130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Slide Number Placeholder 2">
            <a:extLst>
              <a:ext uri="{FF2B5EF4-FFF2-40B4-BE49-F238E27FC236}">
                <a16:creationId xmlns:a16="http://schemas.microsoft.com/office/drawing/2014/main" id="{1DCC9415-F6BD-EB4B-8CBA-8543440AF94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57</a:t>
            </a:fld>
            <a:endParaRPr lang="en-US" dirty="0"/>
          </a:p>
        </p:txBody>
      </p:sp>
    </p:spTree>
    <p:extLst>
      <p:ext uri="{BB962C8B-B14F-4D97-AF65-F5344CB8AC3E}">
        <p14:creationId xmlns:p14="http://schemas.microsoft.com/office/powerpoint/2010/main" val="389869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9" presetClass="exit" presetSubtype="0" fill="hold" grpId="0" nodeType="withEffect">
                                  <p:stCondLst>
                                    <p:cond delay="0"/>
                                  </p:stCondLst>
                                  <p:childTnLst>
                                    <p:animEffect transition="out" filter="dissolv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7A046D-38A0-4C4D-89C5-98A73D6176B8}"/>
              </a:ext>
            </a:extLst>
          </p:cNvPr>
          <p:cNvSpPr/>
          <p:nvPr/>
        </p:nvSpPr>
        <p:spPr>
          <a:xfrm>
            <a:off x="2766060" y="3200400"/>
            <a:ext cx="2480310" cy="6743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Go-Back-N: sender</a:t>
            </a:r>
            <a:endParaRPr lang="en-US" sz="4400" dirty="0"/>
          </a:p>
        </p:txBody>
      </p:sp>
      <p:sp>
        <p:nvSpPr>
          <p:cNvPr id="6" name="Rectangle 3">
            <a:extLst>
              <a:ext uri="{FF2B5EF4-FFF2-40B4-BE49-F238E27FC236}">
                <a16:creationId xmlns:a16="http://schemas.microsoft.com/office/drawing/2014/main" id="{1D02EA8C-0D47-4345-907B-176DCE82FE33}"/>
              </a:ext>
            </a:extLst>
          </p:cNvPr>
          <p:cNvSpPr txBox="1">
            <a:spLocks noChangeArrowheads="1"/>
          </p:cNvSpPr>
          <p:nvPr/>
        </p:nvSpPr>
        <p:spPr>
          <a:xfrm>
            <a:off x="938540" y="1295239"/>
            <a:ext cx="11077752" cy="139609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“window” of up to N, consecutive transmitted but </a:t>
            </a:r>
            <a:r>
              <a:rPr kumimoji="0" lang="en-US" altLang="ja-JP"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pkts </a:t>
            </a:r>
          </a:p>
          <a:p>
            <a:pPr marL="815975" marR="0" lvl="1" indent="-342900"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k-bit seq # in pkt header</a:t>
            </a:r>
          </a:p>
          <a:p>
            <a:pPr marL="695325" marR="0" lvl="1"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pic>
        <p:nvPicPr>
          <p:cNvPr id="8" name="Picture 4" descr="gbn_seqnum">
            <a:extLst>
              <a:ext uri="{FF2B5EF4-FFF2-40B4-BE49-F238E27FC236}">
                <a16:creationId xmlns:a16="http://schemas.microsoft.com/office/drawing/2014/main" id="{7F787B9F-F0D5-184B-849D-6DD1215CE2A5}"/>
              </a:ext>
            </a:extLst>
          </p:cNvPr>
          <p:cNvPicPr>
            <a:picLocks noChangeAspect="1" noChangeArrowheads="1"/>
          </p:cNvPicPr>
          <p:nvPr/>
        </p:nvPicPr>
        <p:blipFill>
          <a:blip r:embed="rId3">
            <a:alphaModFix amt="83000"/>
            <a:extLst>
              <a:ext uri="{28A0092B-C50C-407E-A947-70E740481C1C}">
                <a14:useLocalDpi xmlns:a14="http://schemas.microsoft.com/office/drawing/2010/main"/>
              </a:ext>
            </a:extLst>
          </a:blip>
          <a:srcRect/>
          <a:stretch>
            <a:fillRect/>
          </a:stretch>
        </p:blipFill>
        <p:spPr bwMode="auto">
          <a:xfrm>
            <a:off x="1743751" y="2576024"/>
            <a:ext cx="9167471" cy="184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16:creationId xmlns:a16="http://schemas.microsoft.com/office/drawing/2014/main" id="{5CC992CE-9CC7-5B4F-A0DC-4AE1FB2B5032}"/>
              </a:ext>
            </a:extLst>
          </p:cNvPr>
          <p:cNvSpPr>
            <a:spLocks noChangeArrowheads="1"/>
          </p:cNvSpPr>
          <p:nvPr/>
        </p:nvSpPr>
        <p:spPr bwMode="auto">
          <a:xfrm>
            <a:off x="1057835" y="4782281"/>
            <a:ext cx="11309804" cy="19850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292100" indent="-292100">
              <a:defRPr sz="1600">
                <a:solidFill>
                  <a:schemeClr val="tx1"/>
                </a:solidFill>
                <a:latin typeface="Tahoma" panose="020B0604030504040204" pitchFamily="34" charset="0"/>
                <a:ea typeface="ＭＳ Ｐゴシック" panose="020B0600070205080204" pitchFamily="34" charset="-128"/>
              </a:defRPr>
            </a:lvl1pPr>
            <a:lvl2pPr marL="685800" indent="-22860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50838" marR="0" lvl="0" indent="-339725" algn="l" defTabSz="914400" rtl="0" eaLnBrk="1" fontAlgn="auto" latinLnBrk="0" hangingPunct="1">
              <a:lnSpc>
                <a:spcPct val="85000"/>
              </a:lnSpc>
              <a:spcBef>
                <a:spcPct val="20000"/>
              </a:spcBef>
              <a:spcAft>
                <a:spcPts val="0"/>
              </a:spcAft>
              <a:buClr>
                <a:srgbClr val="000099"/>
              </a:buClr>
              <a:buSzPct val="100000"/>
              <a:buFont typeface="Wingdings" pitchFamily="2" charset="2"/>
              <a:buChar char="§"/>
              <a:tabLst/>
              <a:defRPr/>
            </a:pPr>
            <a:r>
              <a:rPr kumimoji="0" lang="en-US" altLang="en-US" sz="28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cumulative ACK: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ACK(</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ACKs all packets up to, including seq #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p>
          <a:p>
            <a:pPr marL="862013" marR="0" lvl="1" indent="-457200" algn="l" defTabSz="914400" rtl="0" eaLnBrk="1" fontAlgn="auto" latinLnBrk="0" hangingPunct="1">
              <a:lnSpc>
                <a:spcPct val="85000"/>
              </a:lnSpc>
              <a:spcBef>
                <a:spcPct val="20000"/>
              </a:spcBef>
              <a:spcAft>
                <a:spcPts val="0"/>
              </a:spcAft>
              <a:buClr>
                <a:srgbClr val="000099"/>
              </a:buClr>
              <a:buSzPct val="100000"/>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 receiving ACK(</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ove</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window forward to begin at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n+1</a:t>
            </a:r>
          </a:p>
          <a:p>
            <a:pPr marL="350838" marR="0" lvl="0" indent="-339725" algn="l" defTabSz="914400" rtl="0" eaLnBrk="1" fontAlgn="auto" latinLnBrk="0" hangingPunct="1">
              <a:lnSpc>
                <a:spcPct val="85000"/>
              </a:lnSpc>
              <a:spcBef>
                <a:spcPct val="20000"/>
              </a:spcBef>
              <a:spcAft>
                <a:spcPts val="0"/>
              </a:spcAft>
              <a:buClr>
                <a:srgbClr val="000099"/>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timer for oldest in-flight packet</a:t>
            </a:r>
          </a:p>
          <a:p>
            <a:pPr marL="350838" marR="0" lvl="0" indent="-339725" algn="l" defTabSz="914400" rtl="0" eaLnBrk="1" fontAlgn="auto" latinLnBrk="0" hangingPunct="1">
              <a:lnSpc>
                <a:spcPct val="85000"/>
              </a:lnSpc>
              <a:spcBef>
                <a:spcPct val="20000"/>
              </a:spcBef>
              <a:spcAft>
                <a:spcPts val="0"/>
              </a:spcAft>
              <a:buClr>
                <a:srgbClr val="000099"/>
              </a:buClr>
              <a:buSzPct val="100000"/>
              <a:buFont typeface="Wingdings" pitchFamily="2" charset="2"/>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timeout(n):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retransmit packet n and all higher seq # packets in window</a:t>
            </a: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292100" marR="0" lvl="0" indent="-292100" algn="l" defTabSz="914400" rtl="0" eaLnBrk="1" fontAlgn="auto" latinLnBrk="0" hangingPunct="1">
              <a:lnSpc>
                <a:spcPct val="85000"/>
              </a:lnSpc>
              <a:spcBef>
                <a:spcPct val="20000"/>
              </a:spcBef>
              <a:spcAft>
                <a:spcPts val="0"/>
              </a:spcAft>
              <a:buClr>
                <a:srgbClr val="000099"/>
              </a:buClr>
              <a:buSzPct val="65000"/>
              <a:buFont typeface="Wingdings"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endParaRPr>
          </a:p>
        </p:txBody>
      </p:sp>
      <p:sp>
        <p:nvSpPr>
          <p:cNvPr id="7" name="Slide Number Placeholder 2">
            <a:extLst>
              <a:ext uri="{FF2B5EF4-FFF2-40B4-BE49-F238E27FC236}">
                <a16:creationId xmlns:a16="http://schemas.microsoft.com/office/drawing/2014/main" id="{FDEE9FF9-C882-024E-8974-9BAEDEEE0BF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58</a:t>
            </a:fld>
            <a:endParaRPr lang="en-US" dirty="0"/>
          </a:p>
        </p:txBody>
      </p:sp>
    </p:spTree>
    <p:extLst>
      <p:ext uri="{BB962C8B-B14F-4D97-AF65-F5344CB8AC3E}">
        <p14:creationId xmlns:p14="http://schemas.microsoft.com/office/powerpoint/2010/main" val="176597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Go-Back-N: receiver</a:t>
            </a:r>
            <a:endParaRPr lang="en-US" sz="4400" dirty="0"/>
          </a:p>
        </p:txBody>
      </p:sp>
      <p:sp>
        <p:nvSpPr>
          <p:cNvPr id="31" name="Slide Number Placeholder 2">
            <a:extLst>
              <a:ext uri="{FF2B5EF4-FFF2-40B4-BE49-F238E27FC236}">
                <a16:creationId xmlns:a16="http://schemas.microsoft.com/office/drawing/2014/main" id="{D2730539-5138-AA4F-8FB6-75E50809896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59</a:t>
            </a:fld>
            <a:endParaRPr lang="en-US" dirty="0"/>
          </a:p>
        </p:txBody>
      </p:sp>
      <p:grpSp>
        <p:nvGrpSpPr>
          <p:cNvPr id="6" name="Group 5">
            <a:extLst>
              <a:ext uri="{FF2B5EF4-FFF2-40B4-BE49-F238E27FC236}">
                <a16:creationId xmlns:a16="http://schemas.microsoft.com/office/drawing/2014/main" id="{01D68F1E-6A70-5149-AB02-984641D1C615}"/>
              </a:ext>
            </a:extLst>
          </p:cNvPr>
          <p:cNvGrpSpPr/>
          <p:nvPr/>
        </p:nvGrpSpPr>
        <p:grpSpPr>
          <a:xfrm>
            <a:off x="6576830" y="2509755"/>
            <a:ext cx="5228496" cy="4058920"/>
            <a:chOff x="6576830" y="2509755"/>
            <a:chExt cx="5228496" cy="4058920"/>
          </a:xfrm>
        </p:grpSpPr>
        <p:pic>
          <p:nvPicPr>
            <p:cNvPr id="42" name="Picture 5" descr="rdt_pipelined1">
              <a:extLst>
                <a:ext uri="{FF2B5EF4-FFF2-40B4-BE49-F238E27FC236}">
                  <a16:creationId xmlns:a16="http://schemas.microsoft.com/office/drawing/2014/main" id="{757ACA8B-335D-C74A-A316-966ABF4C6C2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994"/>
            <a:stretch/>
          </p:blipFill>
          <p:spPr bwMode="auto">
            <a:xfrm>
              <a:off x="6576830" y="2509755"/>
              <a:ext cx="5228496" cy="405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FEC31AC8-8BF7-834E-AE45-D7D38A54F210}"/>
                </a:ext>
              </a:extLst>
            </p:cNvPr>
            <p:cNvSpPr txBox="1"/>
            <p:nvPr/>
          </p:nvSpPr>
          <p:spPr>
            <a:xfrm>
              <a:off x="8961243" y="4001771"/>
              <a:ext cx="1789272" cy="261610"/>
            </a:xfrm>
            <a:prstGeom prst="rect">
              <a:avLst/>
            </a:prstGeom>
            <a:noFill/>
          </p:spPr>
          <p:txBody>
            <a:bodyPr wrap="none" rtlCol="0">
              <a:spAutoFit/>
            </a:bodyPr>
            <a:lstStyle/>
            <a:p>
              <a:r>
                <a:rPr lang="en-AU" sz="1100" dirty="0"/>
                <a:t>A68, 69,70,    </a:t>
              </a:r>
              <a:r>
                <a:rPr lang="en-AU" sz="1100" dirty="0">
                  <a:solidFill>
                    <a:srgbClr val="FF0000"/>
                  </a:solidFill>
                </a:rPr>
                <a:t>70,70,70,70,...</a:t>
              </a:r>
            </a:p>
          </p:txBody>
        </p:sp>
      </p:grpSp>
      <p:grpSp>
        <p:nvGrpSpPr>
          <p:cNvPr id="3" name="Group 2">
            <a:extLst>
              <a:ext uri="{FF2B5EF4-FFF2-40B4-BE49-F238E27FC236}">
                <a16:creationId xmlns:a16="http://schemas.microsoft.com/office/drawing/2014/main" id="{089B38C5-F4B3-DC43-9B95-D55169A88693}"/>
              </a:ext>
            </a:extLst>
          </p:cNvPr>
          <p:cNvGrpSpPr/>
          <p:nvPr/>
        </p:nvGrpSpPr>
        <p:grpSpPr>
          <a:xfrm>
            <a:off x="518878" y="2509755"/>
            <a:ext cx="5228496" cy="4058920"/>
            <a:chOff x="518878" y="2509755"/>
            <a:chExt cx="5228496" cy="4058920"/>
          </a:xfrm>
        </p:grpSpPr>
        <p:pic>
          <p:nvPicPr>
            <p:cNvPr id="41" name="Picture 5" descr="rdt_pipelined1">
              <a:extLst>
                <a:ext uri="{FF2B5EF4-FFF2-40B4-BE49-F238E27FC236}">
                  <a16:creationId xmlns:a16="http://schemas.microsoft.com/office/drawing/2014/main" id="{1F9D9AA3-12A3-4D45-BF4E-1B203812143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994"/>
            <a:stretch/>
          </p:blipFill>
          <p:spPr bwMode="auto">
            <a:xfrm>
              <a:off x="518878" y="2509755"/>
              <a:ext cx="5228496" cy="405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a:extLst>
                <a:ext uri="{FF2B5EF4-FFF2-40B4-BE49-F238E27FC236}">
                  <a16:creationId xmlns:a16="http://schemas.microsoft.com/office/drawing/2014/main" id="{DCE77647-9801-AB41-A72C-2366FCF10CE4}"/>
                </a:ext>
              </a:extLst>
            </p:cNvPr>
            <p:cNvSpPr txBox="1"/>
            <p:nvPr/>
          </p:nvSpPr>
          <p:spPr>
            <a:xfrm>
              <a:off x="3479862" y="3674950"/>
              <a:ext cx="399468" cy="477054"/>
            </a:xfrm>
            <a:prstGeom prst="rect">
              <a:avLst/>
            </a:prstGeom>
            <a:noFill/>
          </p:spPr>
          <p:txBody>
            <a:bodyPr wrap="none" rtlCol="0">
              <a:spAutoFit/>
            </a:bodyPr>
            <a:lstStyle/>
            <a:p>
              <a:r>
                <a:rPr lang="en-AU" sz="1400" dirty="0">
                  <a:solidFill>
                    <a:srgbClr val="FF0000"/>
                  </a:solidFill>
                </a:rPr>
                <a:t>❌</a:t>
              </a:r>
            </a:p>
            <a:p>
              <a:r>
                <a:rPr lang="en-AU" sz="1100" dirty="0">
                  <a:solidFill>
                    <a:srgbClr val="FF0000"/>
                  </a:solidFill>
                </a:rPr>
                <a:t>#71</a:t>
              </a:r>
            </a:p>
          </p:txBody>
        </p:sp>
        <p:sp>
          <p:nvSpPr>
            <p:cNvPr id="44" name="TextBox 43">
              <a:extLst>
                <a:ext uri="{FF2B5EF4-FFF2-40B4-BE49-F238E27FC236}">
                  <a16:creationId xmlns:a16="http://schemas.microsoft.com/office/drawing/2014/main" id="{B519AC7C-B6EF-5A4F-9CC3-971A3425E435}"/>
                </a:ext>
              </a:extLst>
            </p:cNvPr>
            <p:cNvSpPr txBox="1"/>
            <p:nvPr/>
          </p:nvSpPr>
          <p:spPr>
            <a:xfrm>
              <a:off x="3762891" y="3896665"/>
              <a:ext cx="399468" cy="261610"/>
            </a:xfrm>
            <a:prstGeom prst="rect">
              <a:avLst/>
            </a:prstGeom>
            <a:noFill/>
          </p:spPr>
          <p:txBody>
            <a:bodyPr wrap="none" rtlCol="0">
              <a:spAutoFit/>
            </a:bodyPr>
            <a:lstStyle/>
            <a:p>
              <a:r>
                <a:rPr lang="en-AU" sz="1100" dirty="0"/>
                <a:t>#70</a:t>
              </a:r>
            </a:p>
          </p:txBody>
        </p:sp>
        <p:sp>
          <p:nvSpPr>
            <p:cNvPr id="45" name="TextBox 44">
              <a:extLst>
                <a:ext uri="{FF2B5EF4-FFF2-40B4-BE49-F238E27FC236}">
                  <a16:creationId xmlns:a16="http://schemas.microsoft.com/office/drawing/2014/main" id="{C3CA50E4-4525-2C46-8497-25313CDDFA2D}"/>
                </a:ext>
              </a:extLst>
            </p:cNvPr>
            <p:cNvSpPr txBox="1"/>
            <p:nvPr/>
          </p:nvSpPr>
          <p:spPr>
            <a:xfrm>
              <a:off x="3988188" y="3913477"/>
              <a:ext cx="399468" cy="261610"/>
            </a:xfrm>
            <a:prstGeom prst="rect">
              <a:avLst/>
            </a:prstGeom>
            <a:noFill/>
          </p:spPr>
          <p:txBody>
            <a:bodyPr wrap="none" rtlCol="0">
              <a:spAutoFit/>
            </a:bodyPr>
            <a:lstStyle/>
            <a:p>
              <a:r>
                <a:rPr lang="en-AU" sz="1100" dirty="0"/>
                <a:t>#69</a:t>
              </a:r>
            </a:p>
          </p:txBody>
        </p:sp>
        <p:sp>
          <p:nvSpPr>
            <p:cNvPr id="46" name="TextBox 45">
              <a:extLst>
                <a:ext uri="{FF2B5EF4-FFF2-40B4-BE49-F238E27FC236}">
                  <a16:creationId xmlns:a16="http://schemas.microsoft.com/office/drawing/2014/main" id="{F24DDFF1-1209-0B47-A09E-C792056CC7A6}"/>
                </a:ext>
              </a:extLst>
            </p:cNvPr>
            <p:cNvSpPr txBox="1"/>
            <p:nvPr/>
          </p:nvSpPr>
          <p:spPr>
            <a:xfrm>
              <a:off x="2891701" y="3890394"/>
              <a:ext cx="758541" cy="261610"/>
            </a:xfrm>
            <a:prstGeom prst="rect">
              <a:avLst/>
            </a:prstGeom>
            <a:noFill/>
          </p:spPr>
          <p:txBody>
            <a:bodyPr wrap="none" rtlCol="0">
              <a:spAutoFit/>
            </a:bodyPr>
            <a:lstStyle/>
            <a:p>
              <a:r>
                <a:rPr lang="en-AU" sz="1100" dirty="0"/>
                <a:t>#74,73,72</a:t>
              </a:r>
            </a:p>
          </p:txBody>
        </p:sp>
        <p:sp>
          <p:nvSpPr>
            <p:cNvPr id="48" name="TextBox 47">
              <a:extLst>
                <a:ext uri="{FF2B5EF4-FFF2-40B4-BE49-F238E27FC236}">
                  <a16:creationId xmlns:a16="http://schemas.microsoft.com/office/drawing/2014/main" id="{FD09F525-DD1A-5E41-BDD0-196BB7ADE611}"/>
                </a:ext>
              </a:extLst>
            </p:cNvPr>
            <p:cNvSpPr txBox="1"/>
            <p:nvPr/>
          </p:nvSpPr>
          <p:spPr>
            <a:xfrm>
              <a:off x="4201641" y="3952600"/>
              <a:ext cx="399468" cy="261610"/>
            </a:xfrm>
            <a:prstGeom prst="rect">
              <a:avLst/>
            </a:prstGeom>
            <a:noFill/>
          </p:spPr>
          <p:txBody>
            <a:bodyPr wrap="none" rtlCol="0">
              <a:spAutoFit/>
            </a:bodyPr>
            <a:lstStyle/>
            <a:p>
              <a:r>
                <a:rPr lang="en-AU" sz="1100" dirty="0"/>
                <a:t>#68</a:t>
              </a:r>
            </a:p>
          </p:txBody>
        </p:sp>
      </p:grpSp>
      <p:sp>
        <p:nvSpPr>
          <p:cNvPr id="7" name="Rectangle 3">
            <a:extLst>
              <a:ext uri="{FF2B5EF4-FFF2-40B4-BE49-F238E27FC236}">
                <a16:creationId xmlns:a16="http://schemas.microsoft.com/office/drawing/2014/main" id="{D4D350FA-D6D7-FD41-A9BE-7C8ADB1B89FE}"/>
              </a:ext>
            </a:extLst>
          </p:cNvPr>
          <p:cNvSpPr txBox="1">
            <a:spLocks noChangeArrowheads="1"/>
          </p:cNvSpPr>
          <p:nvPr/>
        </p:nvSpPr>
        <p:spPr>
          <a:xfrm>
            <a:off x="803389" y="1374775"/>
            <a:ext cx="10318069" cy="285432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marR="0" lvl="0" indent="-27781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ACK-only: always send ACK for correctly-received packet so far, with highest </a:t>
            </a: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in-order</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seq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may generate duplicate ACKs</a:t>
            </a:r>
          </a:p>
        </p:txBody>
      </p:sp>
    </p:spTree>
    <p:extLst>
      <p:ext uri="{BB962C8B-B14F-4D97-AF65-F5344CB8AC3E}">
        <p14:creationId xmlns:p14="http://schemas.microsoft.com/office/powerpoint/2010/main" val="102219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fontScale="90000"/>
          </a:bodyPr>
          <a:lstStyle/>
          <a:p>
            <a:r>
              <a:rPr lang="en-US" altLang="en-US" dirty="0">
                <a:cs typeface="Calibri" panose="020F0502020204030204" pitchFamily="34" charset="0"/>
              </a:rPr>
              <a:t>Transport vs. network layer services and protocols</a:t>
            </a:r>
            <a:endParaRPr lang="en-US" dirty="0"/>
          </a:p>
        </p:txBody>
      </p:sp>
      <p:grpSp>
        <p:nvGrpSpPr>
          <p:cNvPr id="4" name="Group 3">
            <a:extLst>
              <a:ext uri="{FF2B5EF4-FFF2-40B4-BE49-F238E27FC236}">
                <a16:creationId xmlns:a16="http://schemas.microsoft.com/office/drawing/2014/main" id="{31CEA1E0-276F-284D-BD4E-42C8F1EBF3F6}"/>
              </a:ext>
            </a:extLst>
          </p:cNvPr>
          <p:cNvGrpSpPr/>
          <p:nvPr/>
        </p:nvGrpSpPr>
        <p:grpSpPr>
          <a:xfrm>
            <a:off x="6278709" y="1094882"/>
            <a:ext cx="5468536" cy="5077175"/>
            <a:chOff x="6430780" y="1365914"/>
            <a:chExt cx="5468536" cy="5077175"/>
          </a:xfrm>
        </p:grpSpPr>
        <p:sp>
          <p:nvSpPr>
            <p:cNvPr id="444" name="Rectangle 443">
              <a:extLst>
                <a:ext uri="{FF2B5EF4-FFF2-40B4-BE49-F238E27FC236}">
                  <a16:creationId xmlns:a16="http://schemas.microsoft.com/office/drawing/2014/main" id="{C47118FD-7A98-6943-B3A3-B578E5FB9F06}"/>
                </a:ext>
              </a:extLst>
            </p:cNvPr>
            <p:cNvSpPr/>
            <p:nvPr/>
          </p:nvSpPr>
          <p:spPr>
            <a:xfrm>
              <a:off x="6539916" y="1365914"/>
              <a:ext cx="5359400" cy="4954628"/>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8" name="Rectangle 7">
              <a:extLst>
                <a:ext uri="{FF2B5EF4-FFF2-40B4-BE49-F238E27FC236}">
                  <a16:creationId xmlns:a16="http://schemas.microsoft.com/office/drawing/2014/main" id="{9123CC0F-084C-694A-973E-DDF8B74DBB3C}"/>
                </a:ext>
              </a:extLst>
            </p:cNvPr>
            <p:cNvSpPr>
              <a:spLocks noChangeArrowheads="1"/>
            </p:cNvSpPr>
            <p:nvPr/>
          </p:nvSpPr>
          <p:spPr bwMode="auto">
            <a:xfrm>
              <a:off x="6430780" y="1910777"/>
              <a:ext cx="5230917" cy="4409765"/>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526" name="Text Box 11">
              <a:extLst>
                <a:ext uri="{FF2B5EF4-FFF2-40B4-BE49-F238E27FC236}">
                  <a16:creationId xmlns:a16="http://schemas.microsoft.com/office/drawing/2014/main" id="{8933385F-1349-114E-8950-59CB886F3A0E}"/>
                </a:ext>
              </a:extLst>
            </p:cNvPr>
            <p:cNvSpPr txBox="1">
              <a:spLocks noChangeArrowheads="1"/>
            </p:cNvSpPr>
            <p:nvPr/>
          </p:nvSpPr>
          <p:spPr bwMode="auto">
            <a:xfrm>
              <a:off x="7104167" y="1686939"/>
              <a:ext cx="3025187" cy="44563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0000"/>
                </a:lnSpc>
                <a:spcBef>
                  <a:spcPct val="45000"/>
                </a:spcBef>
                <a:spcAft>
                  <a:spcPts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000099"/>
                  </a:solidFill>
                  <a:effectLst/>
                  <a:uLnTx/>
                  <a:uFillTx/>
                  <a:latin typeface="Calibri" panose="020F0502020204030204"/>
                  <a:ea typeface="ＭＳ Ｐゴシック" charset="0"/>
                  <a:cs typeface="+mn-cs"/>
                </a:rPr>
                <a:t>household analogy:</a:t>
              </a:r>
              <a:endParaRPr kumimoji="0" lang="en-US" sz="28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527" name="Rectangle 4">
              <a:extLst>
                <a:ext uri="{FF2B5EF4-FFF2-40B4-BE49-F238E27FC236}">
                  <a16:creationId xmlns:a16="http://schemas.microsoft.com/office/drawing/2014/main" id="{D8394745-F660-7141-9DD3-60B497C3EBAB}"/>
                </a:ext>
              </a:extLst>
            </p:cNvPr>
            <p:cNvSpPr txBox="1">
              <a:spLocks noChangeArrowheads="1"/>
            </p:cNvSpPr>
            <p:nvPr/>
          </p:nvSpPr>
          <p:spPr>
            <a:xfrm>
              <a:off x="6539915" y="2193352"/>
              <a:ext cx="4916773" cy="4249737"/>
            </a:xfrm>
            <a:prstGeom prst="rect">
              <a:avLst/>
            </a:prstGeom>
            <a:extLst>
              <a:ext uri="{91240B29-F687-4f45-9708-019B960494DF}">
                <a14:hiddenLine xmlns:a14="http://schemas.microsoft.com/office/drawing/2010/main" xmlns="" w="19050" cmpd="sng">
                  <a:solidFill>
                    <a:srgbClr val="FF0000"/>
                  </a:solidFill>
                  <a:miter lim="800000"/>
                  <a:headEnd/>
                  <a:tailEnd/>
                </a14:hiddenLine>
              </a:ext>
            </a:extLst>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None/>
                <a:tabLst/>
                <a:defRPr/>
              </a:pPr>
              <a:r>
                <a:rPr kumimoji="0" lang="en-US" altLang="en-US" sz="3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12 kids in Ann’</a:t>
              </a:r>
              <a:r>
                <a:rPr kumimoji="0" lang="en-US" altLang="ja-JP" sz="3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house sending letters to 12 kids in Bill’s house:</a:t>
              </a:r>
              <a:endParaRPr kumimoji="0" lang="en-US" altLang="ja-JP"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hosts = houses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processes = kids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 messages = letters in envelopes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transport protocol = Ann and Bill who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demux</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to in-house siblings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network-layer protocol = postal service</a:t>
              </a: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pic>
        <p:nvPicPr>
          <p:cNvPr id="5" name="Picture 4">
            <a:extLst>
              <a:ext uri="{FF2B5EF4-FFF2-40B4-BE49-F238E27FC236}">
                <a16:creationId xmlns:a16="http://schemas.microsoft.com/office/drawing/2014/main" id="{6CFAA90E-01F6-9442-8C29-5980D20B9F2E}"/>
              </a:ext>
            </a:extLst>
          </p:cNvPr>
          <p:cNvPicPr>
            <a:picLocks noChangeAspect="1"/>
          </p:cNvPicPr>
          <p:nvPr/>
        </p:nvPicPr>
        <p:blipFill>
          <a:blip r:embed="rId3"/>
          <a:stretch>
            <a:fillRect/>
          </a:stretch>
        </p:blipFill>
        <p:spPr>
          <a:xfrm>
            <a:off x="1423754" y="1415907"/>
            <a:ext cx="3622416" cy="5035158"/>
          </a:xfrm>
          <a:prstGeom prst="rect">
            <a:avLst/>
          </a:prstGeom>
        </p:spPr>
      </p:pic>
      <p:sp>
        <p:nvSpPr>
          <p:cNvPr id="6" name="Rectangle 5">
            <a:extLst>
              <a:ext uri="{FF2B5EF4-FFF2-40B4-BE49-F238E27FC236}">
                <a16:creationId xmlns:a16="http://schemas.microsoft.com/office/drawing/2014/main" id="{0C49E7E9-FAA1-6B4E-871E-EA23858B60C6}"/>
              </a:ext>
            </a:extLst>
          </p:cNvPr>
          <p:cNvSpPr/>
          <p:nvPr/>
        </p:nvSpPr>
        <p:spPr>
          <a:xfrm>
            <a:off x="6387844" y="4452079"/>
            <a:ext cx="5121782" cy="1364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Slide Number Placeholder 2">
            <a:extLst>
              <a:ext uri="{FF2B5EF4-FFF2-40B4-BE49-F238E27FC236}">
                <a16:creationId xmlns:a16="http://schemas.microsoft.com/office/drawing/2014/main" id="{3D98765B-6EC7-864F-8A48-2FBCD8212BD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a:t>
            </a:fld>
            <a:endParaRPr lang="en-US" dirty="0"/>
          </a:p>
        </p:txBody>
      </p:sp>
    </p:spTree>
    <p:extLst>
      <p:ext uri="{BB962C8B-B14F-4D97-AF65-F5344CB8AC3E}">
        <p14:creationId xmlns:p14="http://schemas.microsoft.com/office/powerpoint/2010/main" val="253248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Go-Back-N in action</a:t>
            </a:r>
            <a:endParaRPr lang="en-US" sz="4400" dirty="0"/>
          </a:p>
        </p:txBody>
      </p:sp>
      <p:sp>
        <p:nvSpPr>
          <p:cNvPr id="83" name="Slide Number Placeholder 2">
            <a:extLst>
              <a:ext uri="{FF2B5EF4-FFF2-40B4-BE49-F238E27FC236}">
                <a16:creationId xmlns:a16="http://schemas.microsoft.com/office/drawing/2014/main" id="{D2E57CDD-AF57-3E45-9B83-97B06BD5DF03}"/>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60</a:t>
            </a:fld>
            <a:endParaRPr lang="en-US" dirty="0"/>
          </a:p>
        </p:txBody>
      </p:sp>
      <p:sp>
        <p:nvSpPr>
          <p:cNvPr id="84" name="Text Box 4">
            <a:extLst>
              <a:ext uri="{FF2B5EF4-FFF2-40B4-BE49-F238E27FC236}">
                <a16:creationId xmlns:a16="http://schemas.microsoft.com/office/drawing/2014/main" id="{D66865A1-3187-AE45-B375-DA460FDF687F}"/>
              </a:ext>
            </a:extLst>
          </p:cNvPr>
          <p:cNvSpPr txBox="1">
            <a:spLocks noChangeArrowheads="1"/>
          </p:cNvSpPr>
          <p:nvPr/>
        </p:nvSpPr>
        <p:spPr bwMode="auto">
          <a:xfrm>
            <a:off x="3612736" y="1555422"/>
            <a:ext cx="124618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a:lnSpc>
                <a:spcPct val="100000"/>
              </a:lnSpc>
              <a:spcBef>
                <a:spcPct val="0"/>
              </a:spcBef>
              <a:buClrTx/>
              <a:buSzTx/>
              <a:buFontTx/>
              <a:buNone/>
            </a:pPr>
            <a:r>
              <a:rPr lang="en-US" altLang="x-none" sz="1800">
                <a:latin typeface="Tahoma" charset="0"/>
              </a:rPr>
              <a:t>send  pkt0</a:t>
            </a:r>
            <a:endParaRPr lang="en-US" altLang="x-none" sz="1800" dirty="0">
              <a:latin typeface="Tahoma" charset="0"/>
            </a:endParaRPr>
          </a:p>
          <a:p>
            <a:pPr algn="r">
              <a:lnSpc>
                <a:spcPct val="100000"/>
              </a:lnSpc>
              <a:spcBef>
                <a:spcPct val="0"/>
              </a:spcBef>
              <a:buClrTx/>
              <a:buSzTx/>
              <a:buFontTx/>
              <a:buNone/>
            </a:pPr>
            <a:r>
              <a:rPr lang="en-US" altLang="x-none" sz="1800">
                <a:latin typeface="Tahoma" charset="0"/>
              </a:rPr>
              <a:t>send  pkt1</a:t>
            </a:r>
            <a:endParaRPr lang="en-US" altLang="x-none" sz="1800" dirty="0">
              <a:latin typeface="Tahoma" charset="0"/>
            </a:endParaRPr>
          </a:p>
          <a:p>
            <a:pPr algn="r">
              <a:lnSpc>
                <a:spcPct val="100000"/>
              </a:lnSpc>
              <a:spcBef>
                <a:spcPct val="0"/>
              </a:spcBef>
              <a:buClrTx/>
              <a:buSzTx/>
              <a:buFontTx/>
              <a:buNone/>
            </a:pPr>
            <a:r>
              <a:rPr lang="en-US" altLang="x-none" sz="1800">
                <a:latin typeface="Tahoma" charset="0"/>
              </a:rPr>
              <a:t>send  pkt2</a:t>
            </a:r>
            <a:endParaRPr lang="en-US" altLang="x-none" sz="1800" dirty="0">
              <a:latin typeface="Tahoma" charset="0"/>
            </a:endParaRPr>
          </a:p>
          <a:p>
            <a:pPr algn="r">
              <a:lnSpc>
                <a:spcPct val="100000"/>
              </a:lnSpc>
              <a:spcBef>
                <a:spcPct val="0"/>
              </a:spcBef>
              <a:buClrTx/>
              <a:buSzTx/>
              <a:buFontTx/>
              <a:buNone/>
            </a:pPr>
            <a:r>
              <a:rPr lang="en-US" altLang="x-none" sz="1800">
                <a:latin typeface="Tahoma" charset="0"/>
              </a:rPr>
              <a:t>send  pkt3</a:t>
            </a:r>
            <a:endParaRPr lang="en-US" altLang="x-none" sz="1800" dirty="0">
              <a:latin typeface="Tahoma" charset="0"/>
            </a:endParaRPr>
          </a:p>
          <a:p>
            <a:pPr algn="r">
              <a:lnSpc>
                <a:spcPct val="100000"/>
              </a:lnSpc>
              <a:spcBef>
                <a:spcPct val="0"/>
              </a:spcBef>
              <a:buClrTx/>
              <a:buSzTx/>
              <a:buFontTx/>
              <a:buNone/>
            </a:pPr>
            <a:r>
              <a:rPr lang="en-US" altLang="x-none" sz="1800" dirty="0">
                <a:latin typeface="Tahoma" charset="0"/>
              </a:rPr>
              <a:t>(wait)</a:t>
            </a:r>
          </a:p>
        </p:txBody>
      </p:sp>
      <p:sp>
        <p:nvSpPr>
          <p:cNvPr id="85" name="Text Box 5">
            <a:extLst>
              <a:ext uri="{FF2B5EF4-FFF2-40B4-BE49-F238E27FC236}">
                <a16:creationId xmlns:a16="http://schemas.microsoft.com/office/drawing/2014/main" id="{E4DD7B87-83AB-3F4C-AECB-79EF6EA1A6CF}"/>
              </a:ext>
            </a:extLst>
          </p:cNvPr>
          <p:cNvSpPr txBox="1">
            <a:spLocks noChangeArrowheads="1"/>
          </p:cNvSpPr>
          <p:nvPr/>
        </p:nvSpPr>
        <p:spPr bwMode="auto">
          <a:xfrm>
            <a:off x="3933411" y="1183947"/>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2000" i="1" u="sng">
                <a:solidFill>
                  <a:srgbClr val="000099"/>
                </a:solidFill>
                <a:latin typeface="Tahoma" charset="0"/>
              </a:rPr>
              <a:t>sender</a:t>
            </a:r>
          </a:p>
        </p:txBody>
      </p:sp>
      <p:sp>
        <p:nvSpPr>
          <p:cNvPr id="86" name="Text Box 6">
            <a:extLst>
              <a:ext uri="{FF2B5EF4-FFF2-40B4-BE49-F238E27FC236}">
                <a16:creationId xmlns:a16="http://schemas.microsoft.com/office/drawing/2014/main" id="{BA7E6207-B9FB-354D-ADC2-D6D6FCEE474F}"/>
              </a:ext>
            </a:extLst>
          </p:cNvPr>
          <p:cNvSpPr txBox="1">
            <a:spLocks noChangeArrowheads="1"/>
          </p:cNvSpPr>
          <p:nvPr/>
        </p:nvSpPr>
        <p:spPr bwMode="auto">
          <a:xfrm>
            <a:off x="6963949" y="1202997"/>
            <a:ext cx="1071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2000" i="1" u="sng">
                <a:solidFill>
                  <a:srgbClr val="008000"/>
                </a:solidFill>
                <a:latin typeface="Tahoma" charset="0"/>
              </a:rPr>
              <a:t>receiver</a:t>
            </a:r>
          </a:p>
        </p:txBody>
      </p:sp>
      <p:sp>
        <p:nvSpPr>
          <p:cNvPr id="87" name="Line 14">
            <a:extLst>
              <a:ext uri="{FF2B5EF4-FFF2-40B4-BE49-F238E27FC236}">
                <a16:creationId xmlns:a16="http://schemas.microsoft.com/office/drawing/2014/main" id="{F903D812-D35A-2047-A4CE-07FEBF9E38CC}"/>
              </a:ext>
            </a:extLst>
          </p:cNvPr>
          <p:cNvSpPr>
            <a:spLocks noChangeShapeType="1"/>
          </p:cNvSpPr>
          <p:nvPr/>
        </p:nvSpPr>
        <p:spPr bwMode="auto">
          <a:xfrm>
            <a:off x="7038561" y="1801485"/>
            <a:ext cx="11113" cy="4538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8" name="Text Box 15">
            <a:extLst>
              <a:ext uri="{FF2B5EF4-FFF2-40B4-BE49-F238E27FC236}">
                <a16:creationId xmlns:a16="http://schemas.microsoft.com/office/drawing/2014/main" id="{B3018ADC-985A-AE46-8A67-6FE1F60FEE87}"/>
              </a:ext>
            </a:extLst>
          </p:cNvPr>
          <p:cNvSpPr txBox="1">
            <a:spLocks noChangeArrowheads="1"/>
          </p:cNvSpPr>
          <p:nvPr/>
        </p:nvSpPr>
        <p:spPr bwMode="auto">
          <a:xfrm>
            <a:off x="6981411" y="1996747"/>
            <a:ext cx="25685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nSpc>
                <a:spcPct val="100000"/>
              </a:lnSpc>
              <a:spcBef>
                <a:spcPct val="0"/>
              </a:spcBef>
              <a:buClrTx/>
              <a:buSzTx/>
              <a:buFontTx/>
              <a:buNone/>
            </a:pPr>
            <a:r>
              <a:rPr lang="en-US" altLang="x-none" sz="1800" dirty="0">
                <a:latin typeface="Tahoma" charset="0"/>
              </a:rPr>
              <a:t>receive pkt0, send ack0</a:t>
            </a:r>
          </a:p>
          <a:p>
            <a:pPr>
              <a:lnSpc>
                <a:spcPct val="100000"/>
              </a:lnSpc>
              <a:spcBef>
                <a:spcPct val="0"/>
              </a:spcBef>
              <a:buClrTx/>
              <a:buSzTx/>
              <a:buFontTx/>
              <a:buNone/>
            </a:pPr>
            <a:r>
              <a:rPr lang="en-US" altLang="x-none" sz="1800" dirty="0">
                <a:latin typeface="Tahoma" charset="0"/>
              </a:rPr>
              <a:t>receive pkt1, send ack1</a:t>
            </a:r>
          </a:p>
          <a:p>
            <a:pPr>
              <a:lnSpc>
                <a:spcPct val="100000"/>
              </a:lnSpc>
              <a:spcBef>
                <a:spcPct val="0"/>
              </a:spcBef>
              <a:buClrTx/>
              <a:buSzTx/>
              <a:buFontTx/>
              <a:buNone/>
            </a:pPr>
            <a:r>
              <a:rPr lang="en-US" altLang="x-none" sz="1800" dirty="0">
                <a:latin typeface="Tahoma" charset="0"/>
              </a:rPr>
              <a:t> </a:t>
            </a:r>
          </a:p>
          <a:p>
            <a:pPr>
              <a:lnSpc>
                <a:spcPct val="100000"/>
              </a:lnSpc>
              <a:spcBef>
                <a:spcPct val="0"/>
              </a:spcBef>
              <a:buClrTx/>
              <a:buSzTx/>
              <a:buFontTx/>
              <a:buNone/>
            </a:pPr>
            <a:r>
              <a:rPr lang="en-US" altLang="x-none" sz="1800" dirty="0">
                <a:latin typeface="Tahoma" charset="0"/>
              </a:rPr>
              <a:t>receive pkt3, discard, </a:t>
            </a:r>
          </a:p>
          <a:p>
            <a:pPr>
              <a:lnSpc>
                <a:spcPct val="100000"/>
              </a:lnSpc>
              <a:spcBef>
                <a:spcPct val="0"/>
              </a:spcBef>
              <a:buClrTx/>
              <a:buSzTx/>
              <a:buFontTx/>
              <a:buNone/>
            </a:pPr>
            <a:r>
              <a:rPr lang="en-US" altLang="x-none" sz="1800">
                <a:latin typeface="Tahoma" charset="0"/>
              </a:rPr>
              <a:t>           </a:t>
            </a:r>
            <a:r>
              <a:rPr lang="en-US" altLang="x-none" sz="1800" dirty="0">
                <a:latin typeface="Tahoma" charset="0"/>
              </a:rPr>
              <a:t>(re)send ack1</a:t>
            </a:r>
          </a:p>
        </p:txBody>
      </p:sp>
      <p:sp>
        <p:nvSpPr>
          <p:cNvPr id="89" name="Text Box 22">
            <a:extLst>
              <a:ext uri="{FF2B5EF4-FFF2-40B4-BE49-F238E27FC236}">
                <a16:creationId xmlns:a16="http://schemas.microsoft.com/office/drawing/2014/main" id="{78F93CF7-011E-9A42-97CF-F0F89B38E993}"/>
              </a:ext>
            </a:extLst>
          </p:cNvPr>
          <p:cNvSpPr txBox="1">
            <a:spLocks noChangeArrowheads="1"/>
          </p:cNvSpPr>
          <p:nvPr/>
        </p:nvSpPr>
        <p:spPr bwMode="auto">
          <a:xfrm>
            <a:off x="2757074" y="3158797"/>
            <a:ext cx="215423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a:lnSpc>
                <a:spcPct val="100000"/>
              </a:lnSpc>
              <a:spcBef>
                <a:spcPct val="0"/>
              </a:spcBef>
              <a:buClrTx/>
              <a:buSzTx/>
              <a:buFontTx/>
              <a:buNone/>
            </a:pPr>
            <a:r>
              <a:rPr lang="en-US" altLang="x-none" sz="1800">
                <a:latin typeface="Tahoma" charset="0"/>
              </a:rPr>
              <a:t>rcv ack0, send pkt4</a:t>
            </a:r>
          </a:p>
          <a:p>
            <a:pPr algn="r">
              <a:lnSpc>
                <a:spcPct val="100000"/>
              </a:lnSpc>
              <a:spcBef>
                <a:spcPct val="0"/>
              </a:spcBef>
              <a:buClrTx/>
              <a:buSzTx/>
              <a:buFontTx/>
              <a:buNone/>
            </a:pPr>
            <a:r>
              <a:rPr lang="en-US" altLang="x-none" sz="1800">
                <a:latin typeface="Tahoma" charset="0"/>
              </a:rPr>
              <a:t>rcv ack1, send pkt5</a:t>
            </a:r>
          </a:p>
          <a:p>
            <a:pPr algn="r">
              <a:lnSpc>
                <a:spcPct val="100000"/>
              </a:lnSpc>
              <a:spcBef>
                <a:spcPct val="0"/>
              </a:spcBef>
              <a:buClrTx/>
              <a:buSzTx/>
              <a:buFontTx/>
              <a:buNone/>
            </a:pPr>
            <a:endParaRPr lang="en-US" altLang="x-none" sz="1800">
              <a:latin typeface="Tahoma" charset="0"/>
            </a:endParaRPr>
          </a:p>
        </p:txBody>
      </p:sp>
      <p:pic>
        <p:nvPicPr>
          <p:cNvPr id="90" name="Picture 34" descr="alarm_clock_ringing">
            <a:extLst>
              <a:ext uri="{FF2B5EF4-FFF2-40B4-BE49-F238E27FC236}">
                <a16:creationId xmlns:a16="http://schemas.microsoft.com/office/drawing/2014/main" id="{72BA982C-352D-914A-9DA7-3C99A4B3636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3761" y="4306560"/>
            <a:ext cx="4365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 Box 35">
            <a:extLst>
              <a:ext uri="{FF2B5EF4-FFF2-40B4-BE49-F238E27FC236}">
                <a16:creationId xmlns:a16="http://schemas.microsoft.com/office/drawing/2014/main" id="{5C85A51B-C0DE-124A-A219-5157D8612641}"/>
              </a:ext>
            </a:extLst>
          </p:cNvPr>
          <p:cNvSpPr txBox="1">
            <a:spLocks noChangeArrowheads="1"/>
          </p:cNvSpPr>
          <p:nvPr/>
        </p:nvSpPr>
        <p:spPr bwMode="auto">
          <a:xfrm>
            <a:off x="3292061" y="4522460"/>
            <a:ext cx="15382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a:lnSpc>
                <a:spcPct val="75000"/>
              </a:lnSpc>
              <a:spcBef>
                <a:spcPct val="0"/>
              </a:spcBef>
              <a:buClrTx/>
              <a:buSzTx/>
              <a:buFontTx/>
              <a:buNone/>
            </a:pPr>
            <a:r>
              <a:rPr lang="en-US" altLang="x-none" sz="1800" i="1">
                <a:solidFill>
                  <a:srgbClr val="FF0000"/>
                </a:solidFill>
                <a:latin typeface="Tahoma" charset="0"/>
              </a:rPr>
              <a:t>pkt 2 timeout</a:t>
            </a:r>
          </a:p>
        </p:txBody>
      </p:sp>
      <p:sp>
        <p:nvSpPr>
          <p:cNvPr id="92" name="Text Box 36">
            <a:extLst>
              <a:ext uri="{FF2B5EF4-FFF2-40B4-BE49-F238E27FC236}">
                <a16:creationId xmlns:a16="http://schemas.microsoft.com/office/drawing/2014/main" id="{BB296C19-9EDF-F747-ABC4-32F90984AB7A}"/>
              </a:ext>
            </a:extLst>
          </p:cNvPr>
          <p:cNvSpPr txBox="1">
            <a:spLocks noChangeArrowheads="1"/>
          </p:cNvSpPr>
          <p:nvPr/>
        </p:nvSpPr>
        <p:spPr bwMode="auto">
          <a:xfrm>
            <a:off x="3617499" y="4736772"/>
            <a:ext cx="124618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a:lnSpc>
                <a:spcPct val="90000"/>
              </a:lnSpc>
              <a:spcBef>
                <a:spcPct val="0"/>
              </a:spcBef>
              <a:buClrTx/>
              <a:buSzTx/>
              <a:buFontTx/>
              <a:buNone/>
            </a:pPr>
            <a:r>
              <a:rPr lang="en-US" altLang="x-none" sz="1800">
                <a:latin typeface="Tahoma" charset="0"/>
              </a:rPr>
              <a:t>send  pkt2</a:t>
            </a:r>
            <a:endParaRPr lang="en-US" altLang="x-none" sz="1800" dirty="0">
              <a:latin typeface="Tahoma" charset="0"/>
            </a:endParaRPr>
          </a:p>
          <a:p>
            <a:pPr algn="r">
              <a:lnSpc>
                <a:spcPct val="90000"/>
              </a:lnSpc>
              <a:spcBef>
                <a:spcPct val="0"/>
              </a:spcBef>
              <a:buClrTx/>
              <a:buSzTx/>
              <a:buFontTx/>
              <a:buNone/>
            </a:pPr>
            <a:r>
              <a:rPr lang="en-US" altLang="x-none" sz="1800">
                <a:latin typeface="Tahoma" charset="0"/>
              </a:rPr>
              <a:t>send  pkt3</a:t>
            </a:r>
            <a:endParaRPr lang="en-US" altLang="x-none" sz="1800" dirty="0">
              <a:latin typeface="Tahoma" charset="0"/>
            </a:endParaRPr>
          </a:p>
          <a:p>
            <a:pPr algn="r">
              <a:lnSpc>
                <a:spcPct val="90000"/>
              </a:lnSpc>
              <a:spcBef>
                <a:spcPct val="0"/>
              </a:spcBef>
              <a:buClrTx/>
              <a:buSzTx/>
              <a:buFontTx/>
              <a:buNone/>
            </a:pPr>
            <a:r>
              <a:rPr lang="en-US" altLang="x-none" sz="1800">
                <a:latin typeface="Tahoma" charset="0"/>
              </a:rPr>
              <a:t>send  pkt4</a:t>
            </a:r>
            <a:endParaRPr lang="en-US" altLang="x-none" sz="1800" dirty="0">
              <a:latin typeface="Tahoma" charset="0"/>
            </a:endParaRPr>
          </a:p>
          <a:p>
            <a:pPr algn="r">
              <a:lnSpc>
                <a:spcPct val="90000"/>
              </a:lnSpc>
              <a:spcBef>
                <a:spcPct val="0"/>
              </a:spcBef>
              <a:buClrTx/>
              <a:buSzTx/>
              <a:buFontTx/>
              <a:buNone/>
            </a:pPr>
            <a:r>
              <a:rPr lang="en-US" altLang="x-none" sz="1800">
                <a:latin typeface="Tahoma" charset="0"/>
              </a:rPr>
              <a:t>send  pkt5</a:t>
            </a:r>
            <a:endParaRPr lang="en-US" altLang="x-none" sz="1800" dirty="0">
              <a:latin typeface="Tahoma" charset="0"/>
            </a:endParaRPr>
          </a:p>
        </p:txBody>
      </p:sp>
      <p:sp>
        <p:nvSpPr>
          <p:cNvPr id="93" name="Line 7">
            <a:extLst>
              <a:ext uri="{FF2B5EF4-FFF2-40B4-BE49-F238E27FC236}">
                <a16:creationId xmlns:a16="http://schemas.microsoft.com/office/drawing/2014/main" id="{8585777D-7958-9F46-9BFA-9C8790526291}"/>
              </a:ext>
            </a:extLst>
          </p:cNvPr>
          <p:cNvSpPr>
            <a:spLocks noChangeShapeType="1"/>
          </p:cNvSpPr>
          <p:nvPr/>
        </p:nvSpPr>
        <p:spPr bwMode="auto">
          <a:xfrm>
            <a:off x="4903374" y="1749097"/>
            <a:ext cx="2101850" cy="468313"/>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4" name="Line 11">
            <a:extLst>
              <a:ext uri="{FF2B5EF4-FFF2-40B4-BE49-F238E27FC236}">
                <a16:creationId xmlns:a16="http://schemas.microsoft.com/office/drawing/2014/main" id="{9BF8F42B-5E45-3F4A-9A2A-EC524D959949}"/>
              </a:ext>
            </a:extLst>
          </p:cNvPr>
          <p:cNvSpPr>
            <a:spLocks noChangeShapeType="1"/>
          </p:cNvSpPr>
          <p:nvPr/>
        </p:nvSpPr>
        <p:spPr bwMode="auto">
          <a:xfrm>
            <a:off x="4901786" y="2023735"/>
            <a:ext cx="2100263" cy="468312"/>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5" name="Line 12">
            <a:extLst>
              <a:ext uri="{FF2B5EF4-FFF2-40B4-BE49-F238E27FC236}">
                <a16:creationId xmlns:a16="http://schemas.microsoft.com/office/drawing/2014/main" id="{98CABF70-5E6A-0B40-899E-E16F1DCCFF8F}"/>
              </a:ext>
            </a:extLst>
          </p:cNvPr>
          <p:cNvSpPr>
            <a:spLocks noChangeShapeType="1"/>
          </p:cNvSpPr>
          <p:nvPr/>
        </p:nvSpPr>
        <p:spPr bwMode="auto">
          <a:xfrm>
            <a:off x="4917661" y="2287260"/>
            <a:ext cx="876300" cy="200025"/>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6" name="Line 13">
            <a:extLst>
              <a:ext uri="{FF2B5EF4-FFF2-40B4-BE49-F238E27FC236}">
                <a16:creationId xmlns:a16="http://schemas.microsoft.com/office/drawing/2014/main" id="{6067806B-22C6-4245-B6B4-FACC79478E8F}"/>
              </a:ext>
            </a:extLst>
          </p:cNvPr>
          <p:cNvSpPr>
            <a:spLocks noChangeShapeType="1"/>
          </p:cNvSpPr>
          <p:nvPr/>
        </p:nvSpPr>
        <p:spPr bwMode="auto">
          <a:xfrm>
            <a:off x="4924011" y="2573010"/>
            <a:ext cx="2100263" cy="468312"/>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7" name="Line 17">
            <a:extLst>
              <a:ext uri="{FF2B5EF4-FFF2-40B4-BE49-F238E27FC236}">
                <a16:creationId xmlns:a16="http://schemas.microsoft.com/office/drawing/2014/main" id="{1E7496B6-6AA1-254F-B5DC-163AF9C93A62}"/>
              </a:ext>
            </a:extLst>
          </p:cNvPr>
          <p:cNvSpPr>
            <a:spLocks noChangeShapeType="1"/>
          </p:cNvSpPr>
          <p:nvPr/>
        </p:nvSpPr>
        <p:spPr bwMode="auto">
          <a:xfrm flipH="1">
            <a:off x="4909724" y="2272972"/>
            <a:ext cx="2014537" cy="10668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8" name="Text Box 19">
            <a:extLst>
              <a:ext uri="{FF2B5EF4-FFF2-40B4-BE49-F238E27FC236}">
                <a16:creationId xmlns:a16="http://schemas.microsoft.com/office/drawing/2014/main" id="{ACFAE321-55B1-E846-8EDB-4112DCB42254}"/>
              </a:ext>
            </a:extLst>
          </p:cNvPr>
          <p:cNvSpPr txBox="1">
            <a:spLocks noChangeArrowheads="1"/>
          </p:cNvSpPr>
          <p:nvPr/>
        </p:nvSpPr>
        <p:spPr bwMode="auto">
          <a:xfrm>
            <a:off x="5679661" y="2322185"/>
            <a:ext cx="341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800" b="1">
                <a:solidFill>
                  <a:srgbClr val="FF0000"/>
                </a:solidFill>
                <a:latin typeface="Tahoma" charset="0"/>
              </a:rPr>
              <a:t>X</a:t>
            </a:r>
          </a:p>
        </p:txBody>
      </p:sp>
      <p:sp>
        <p:nvSpPr>
          <p:cNvPr id="99" name="Text Box 20">
            <a:extLst>
              <a:ext uri="{FF2B5EF4-FFF2-40B4-BE49-F238E27FC236}">
                <a16:creationId xmlns:a16="http://schemas.microsoft.com/office/drawing/2014/main" id="{9EC1F4CC-4F12-CF4F-B480-248CD838CB5F}"/>
              </a:ext>
            </a:extLst>
          </p:cNvPr>
          <p:cNvSpPr txBox="1">
            <a:spLocks noChangeArrowheads="1"/>
          </p:cNvSpPr>
          <p:nvPr/>
        </p:nvSpPr>
        <p:spPr bwMode="auto">
          <a:xfrm>
            <a:off x="5838411" y="2342822"/>
            <a:ext cx="522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i="1">
                <a:solidFill>
                  <a:srgbClr val="FF0000"/>
                </a:solidFill>
                <a:latin typeface="Tahoma" charset="0"/>
              </a:rPr>
              <a:t>loss</a:t>
            </a:r>
          </a:p>
        </p:txBody>
      </p:sp>
      <p:sp>
        <p:nvSpPr>
          <p:cNvPr id="100" name="Line 21">
            <a:extLst>
              <a:ext uri="{FF2B5EF4-FFF2-40B4-BE49-F238E27FC236}">
                <a16:creationId xmlns:a16="http://schemas.microsoft.com/office/drawing/2014/main" id="{3BA916E6-8C4D-F547-956D-617964B0C5F3}"/>
              </a:ext>
            </a:extLst>
          </p:cNvPr>
          <p:cNvSpPr>
            <a:spLocks noChangeShapeType="1"/>
          </p:cNvSpPr>
          <p:nvPr/>
        </p:nvSpPr>
        <p:spPr bwMode="auto">
          <a:xfrm flipH="1">
            <a:off x="4906549" y="2558722"/>
            <a:ext cx="2014537" cy="1100138"/>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1" name="Line 24">
            <a:extLst>
              <a:ext uri="{FF2B5EF4-FFF2-40B4-BE49-F238E27FC236}">
                <a16:creationId xmlns:a16="http://schemas.microsoft.com/office/drawing/2014/main" id="{144FDC4C-42C0-C84C-B4F2-7984C151650F}"/>
              </a:ext>
            </a:extLst>
          </p:cNvPr>
          <p:cNvSpPr>
            <a:spLocks noChangeShapeType="1"/>
          </p:cNvSpPr>
          <p:nvPr/>
        </p:nvSpPr>
        <p:spPr bwMode="auto">
          <a:xfrm>
            <a:off x="4909724" y="3395335"/>
            <a:ext cx="2100262" cy="468312"/>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 name="Line 25">
            <a:extLst>
              <a:ext uri="{FF2B5EF4-FFF2-40B4-BE49-F238E27FC236}">
                <a16:creationId xmlns:a16="http://schemas.microsoft.com/office/drawing/2014/main" id="{C0C70AD7-0854-C74B-9ABD-54658CC8AD7E}"/>
              </a:ext>
            </a:extLst>
          </p:cNvPr>
          <p:cNvSpPr>
            <a:spLocks noChangeShapeType="1"/>
          </p:cNvSpPr>
          <p:nvPr/>
        </p:nvSpPr>
        <p:spPr bwMode="auto">
          <a:xfrm>
            <a:off x="4941474" y="3714422"/>
            <a:ext cx="2101850" cy="468313"/>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3" name="Line 26">
            <a:extLst>
              <a:ext uri="{FF2B5EF4-FFF2-40B4-BE49-F238E27FC236}">
                <a16:creationId xmlns:a16="http://schemas.microsoft.com/office/drawing/2014/main" id="{5CEEB733-9C0C-514A-9F5B-BA7949C62A3F}"/>
              </a:ext>
            </a:extLst>
          </p:cNvPr>
          <p:cNvSpPr>
            <a:spLocks noChangeShapeType="1"/>
          </p:cNvSpPr>
          <p:nvPr/>
        </p:nvSpPr>
        <p:spPr bwMode="auto">
          <a:xfrm flipH="1">
            <a:off x="4938299" y="3088947"/>
            <a:ext cx="2014537" cy="1100138"/>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04" name="Group 29">
            <a:extLst>
              <a:ext uri="{FF2B5EF4-FFF2-40B4-BE49-F238E27FC236}">
                <a16:creationId xmlns:a16="http://schemas.microsoft.com/office/drawing/2014/main" id="{AD46EAE6-79E3-D144-83A9-3838679BEEC1}"/>
              </a:ext>
            </a:extLst>
          </p:cNvPr>
          <p:cNvGrpSpPr>
            <a:grpSpLocks/>
          </p:cNvGrpSpPr>
          <p:nvPr/>
        </p:nvGrpSpPr>
        <p:grpSpPr bwMode="auto">
          <a:xfrm>
            <a:off x="4798599" y="2277735"/>
            <a:ext cx="103187" cy="2462212"/>
            <a:chOff x="3651" y="1878"/>
            <a:chExt cx="78" cy="963"/>
          </a:xfrm>
        </p:grpSpPr>
        <p:sp>
          <p:nvSpPr>
            <p:cNvPr id="105" name="Line 30">
              <a:extLst>
                <a:ext uri="{FF2B5EF4-FFF2-40B4-BE49-F238E27FC236}">
                  <a16:creationId xmlns:a16="http://schemas.microsoft.com/office/drawing/2014/main" id="{99158A91-21BD-D544-B297-1ADF763CF569}"/>
                </a:ext>
              </a:extLst>
            </p:cNvPr>
            <p:cNvSpPr>
              <a:spLocks noChangeShapeType="1"/>
            </p:cNvSpPr>
            <p:nvPr/>
          </p:nvSpPr>
          <p:spPr bwMode="auto">
            <a:xfrm>
              <a:off x="3729" y="1879"/>
              <a:ext cx="0" cy="9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6" name="Line 31">
              <a:extLst>
                <a:ext uri="{FF2B5EF4-FFF2-40B4-BE49-F238E27FC236}">
                  <a16:creationId xmlns:a16="http://schemas.microsoft.com/office/drawing/2014/main" id="{425D7D03-AB68-CC46-B3DF-FAD7A5E58B47}"/>
                </a:ext>
              </a:extLst>
            </p:cNvPr>
            <p:cNvSpPr>
              <a:spLocks noChangeShapeType="1"/>
            </p:cNvSpPr>
            <p:nvPr/>
          </p:nvSpPr>
          <p:spPr bwMode="auto">
            <a:xfrm flipH="1">
              <a:off x="3651" y="1878"/>
              <a:ext cx="7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 name="Line 32">
              <a:extLst>
                <a:ext uri="{FF2B5EF4-FFF2-40B4-BE49-F238E27FC236}">
                  <a16:creationId xmlns:a16="http://schemas.microsoft.com/office/drawing/2014/main" id="{1EA816F8-A4A1-C74F-82C7-029C4BA4265F}"/>
                </a:ext>
              </a:extLst>
            </p:cNvPr>
            <p:cNvSpPr>
              <a:spLocks noChangeShapeType="1"/>
            </p:cNvSpPr>
            <p:nvPr/>
          </p:nvSpPr>
          <p:spPr bwMode="auto">
            <a:xfrm flipH="1">
              <a:off x="3651" y="2841"/>
              <a:ext cx="7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76" name="Line 37">
            <a:extLst>
              <a:ext uri="{FF2B5EF4-FFF2-40B4-BE49-F238E27FC236}">
                <a16:creationId xmlns:a16="http://schemas.microsoft.com/office/drawing/2014/main" id="{990E16B8-0342-0848-970A-0B05EA1DA506}"/>
              </a:ext>
            </a:extLst>
          </p:cNvPr>
          <p:cNvSpPr>
            <a:spLocks noChangeShapeType="1"/>
          </p:cNvSpPr>
          <p:nvPr/>
        </p:nvSpPr>
        <p:spPr bwMode="auto">
          <a:xfrm>
            <a:off x="4917661" y="4908222"/>
            <a:ext cx="2100263" cy="468313"/>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7" name="Line 38">
            <a:extLst>
              <a:ext uri="{FF2B5EF4-FFF2-40B4-BE49-F238E27FC236}">
                <a16:creationId xmlns:a16="http://schemas.microsoft.com/office/drawing/2014/main" id="{312F024A-2DC1-2142-84EA-B6ED95A960FE}"/>
              </a:ext>
            </a:extLst>
          </p:cNvPr>
          <p:cNvSpPr>
            <a:spLocks noChangeShapeType="1"/>
          </p:cNvSpPr>
          <p:nvPr/>
        </p:nvSpPr>
        <p:spPr bwMode="auto">
          <a:xfrm>
            <a:off x="4909724" y="5152697"/>
            <a:ext cx="2101850" cy="468313"/>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8" name="Line 39">
            <a:extLst>
              <a:ext uri="{FF2B5EF4-FFF2-40B4-BE49-F238E27FC236}">
                <a16:creationId xmlns:a16="http://schemas.microsoft.com/office/drawing/2014/main" id="{27F2DBE2-E1BA-474E-8787-5D68432F2809}"/>
              </a:ext>
            </a:extLst>
          </p:cNvPr>
          <p:cNvSpPr>
            <a:spLocks noChangeShapeType="1"/>
          </p:cNvSpPr>
          <p:nvPr/>
        </p:nvSpPr>
        <p:spPr bwMode="auto">
          <a:xfrm>
            <a:off x="4903374" y="5386060"/>
            <a:ext cx="2101850" cy="468312"/>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9" name="Line 40">
            <a:extLst>
              <a:ext uri="{FF2B5EF4-FFF2-40B4-BE49-F238E27FC236}">
                <a16:creationId xmlns:a16="http://schemas.microsoft.com/office/drawing/2014/main" id="{6EBA9FD6-D5D0-7A4B-9FB9-E03C56F2B76F}"/>
              </a:ext>
            </a:extLst>
          </p:cNvPr>
          <p:cNvSpPr>
            <a:spLocks noChangeShapeType="1"/>
          </p:cNvSpPr>
          <p:nvPr/>
        </p:nvSpPr>
        <p:spPr bwMode="auto">
          <a:xfrm>
            <a:off x="4906549" y="5619422"/>
            <a:ext cx="2100262" cy="468313"/>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0" name="Text Box 41">
            <a:extLst>
              <a:ext uri="{FF2B5EF4-FFF2-40B4-BE49-F238E27FC236}">
                <a16:creationId xmlns:a16="http://schemas.microsoft.com/office/drawing/2014/main" id="{6A6E5785-5833-494E-AEE3-60854CABC0C8}"/>
              </a:ext>
            </a:extLst>
          </p:cNvPr>
          <p:cNvSpPr txBox="1">
            <a:spLocks noChangeArrowheads="1"/>
          </p:cNvSpPr>
          <p:nvPr/>
        </p:nvSpPr>
        <p:spPr bwMode="auto">
          <a:xfrm>
            <a:off x="6978236" y="3520747"/>
            <a:ext cx="241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nSpc>
                <a:spcPct val="100000"/>
              </a:lnSpc>
              <a:spcBef>
                <a:spcPct val="0"/>
              </a:spcBef>
              <a:buClrTx/>
              <a:buSzTx/>
              <a:buFontTx/>
              <a:buNone/>
            </a:pPr>
            <a:r>
              <a:rPr lang="en-US" altLang="x-none" sz="1800" dirty="0">
                <a:latin typeface="Tahoma" charset="0"/>
              </a:rPr>
              <a:t>receive pkt4, discard, </a:t>
            </a:r>
          </a:p>
          <a:p>
            <a:pPr>
              <a:lnSpc>
                <a:spcPct val="100000"/>
              </a:lnSpc>
              <a:spcBef>
                <a:spcPct val="0"/>
              </a:spcBef>
              <a:buClrTx/>
              <a:buSzTx/>
              <a:buFontTx/>
              <a:buNone/>
            </a:pPr>
            <a:r>
              <a:rPr lang="en-US" altLang="x-none" sz="1800">
                <a:latin typeface="Tahoma" charset="0"/>
              </a:rPr>
              <a:t>           </a:t>
            </a:r>
            <a:r>
              <a:rPr lang="en-US" altLang="x-none" sz="1800" dirty="0">
                <a:latin typeface="Tahoma" charset="0"/>
              </a:rPr>
              <a:t>(re)send ack1</a:t>
            </a:r>
          </a:p>
        </p:txBody>
      </p:sp>
      <p:sp>
        <p:nvSpPr>
          <p:cNvPr id="181" name="Text Box 42">
            <a:extLst>
              <a:ext uri="{FF2B5EF4-FFF2-40B4-BE49-F238E27FC236}">
                <a16:creationId xmlns:a16="http://schemas.microsoft.com/office/drawing/2014/main" id="{B33FDA66-789E-5C47-B6DA-0E3369031DEE}"/>
              </a:ext>
            </a:extLst>
          </p:cNvPr>
          <p:cNvSpPr txBox="1">
            <a:spLocks noChangeArrowheads="1"/>
          </p:cNvSpPr>
          <p:nvPr/>
        </p:nvSpPr>
        <p:spPr bwMode="auto">
          <a:xfrm>
            <a:off x="6997286" y="4041447"/>
            <a:ext cx="241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nSpc>
                <a:spcPct val="100000"/>
              </a:lnSpc>
              <a:spcBef>
                <a:spcPct val="0"/>
              </a:spcBef>
              <a:buClrTx/>
              <a:buSzTx/>
              <a:buFontTx/>
              <a:buNone/>
            </a:pPr>
            <a:r>
              <a:rPr lang="en-US" altLang="x-none" sz="1800" dirty="0">
                <a:latin typeface="Tahoma" charset="0"/>
              </a:rPr>
              <a:t>receive pkt5, discard, </a:t>
            </a:r>
          </a:p>
          <a:p>
            <a:pPr>
              <a:lnSpc>
                <a:spcPct val="100000"/>
              </a:lnSpc>
              <a:spcBef>
                <a:spcPct val="0"/>
              </a:spcBef>
              <a:buClrTx/>
              <a:buSzTx/>
              <a:buFontTx/>
              <a:buNone/>
            </a:pPr>
            <a:r>
              <a:rPr lang="en-US" altLang="x-none" sz="1800">
                <a:latin typeface="Tahoma" charset="0"/>
              </a:rPr>
              <a:t>           </a:t>
            </a:r>
            <a:r>
              <a:rPr lang="en-US" altLang="x-none" sz="1800" dirty="0">
                <a:latin typeface="Tahoma" charset="0"/>
              </a:rPr>
              <a:t>(re)send ack1</a:t>
            </a:r>
          </a:p>
        </p:txBody>
      </p:sp>
      <p:sp>
        <p:nvSpPr>
          <p:cNvPr id="182" name="Text Box 43">
            <a:extLst>
              <a:ext uri="{FF2B5EF4-FFF2-40B4-BE49-F238E27FC236}">
                <a16:creationId xmlns:a16="http://schemas.microsoft.com/office/drawing/2014/main" id="{2510FCDF-4DF0-4049-A516-DA90AD1C3FB0}"/>
              </a:ext>
            </a:extLst>
          </p:cNvPr>
          <p:cNvSpPr txBox="1">
            <a:spLocks noChangeArrowheads="1"/>
          </p:cNvSpPr>
          <p:nvPr/>
        </p:nvSpPr>
        <p:spPr bwMode="auto">
          <a:xfrm>
            <a:off x="7008399" y="5195560"/>
            <a:ext cx="29654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nSpc>
                <a:spcPct val="90000"/>
              </a:lnSpc>
              <a:spcBef>
                <a:spcPct val="0"/>
              </a:spcBef>
              <a:buClrTx/>
              <a:buSzTx/>
              <a:buFontTx/>
              <a:buNone/>
            </a:pPr>
            <a:r>
              <a:rPr lang="en-US" altLang="x-none" sz="1800">
                <a:latin typeface="Tahoma" charset="0"/>
              </a:rPr>
              <a:t>rcv pkt2, deliver, send ack2</a:t>
            </a:r>
          </a:p>
          <a:p>
            <a:pPr>
              <a:lnSpc>
                <a:spcPct val="90000"/>
              </a:lnSpc>
              <a:spcBef>
                <a:spcPct val="0"/>
              </a:spcBef>
              <a:buClrTx/>
              <a:buSzTx/>
              <a:buFontTx/>
              <a:buNone/>
            </a:pPr>
            <a:r>
              <a:rPr lang="en-US" altLang="x-none" sz="1800">
                <a:latin typeface="Tahoma" charset="0"/>
              </a:rPr>
              <a:t>rcv pkt3, deliver, send ack3</a:t>
            </a:r>
          </a:p>
          <a:p>
            <a:pPr>
              <a:lnSpc>
                <a:spcPct val="90000"/>
              </a:lnSpc>
              <a:spcBef>
                <a:spcPct val="0"/>
              </a:spcBef>
              <a:buClrTx/>
              <a:buSzTx/>
              <a:buFontTx/>
              <a:buNone/>
            </a:pPr>
            <a:r>
              <a:rPr lang="en-US" altLang="x-none" sz="1800">
                <a:latin typeface="Tahoma" charset="0"/>
              </a:rPr>
              <a:t>rcv pkt4, deliver, send ack4</a:t>
            </a:r>
          </a:p>
          <a:p>
            <a:pPr>
              <a:lnSpc>
                <a:spcPct val="90000"/>
              </a:lnSpc>
              <a:spcBef>
                <a:spcPct val="0"/>
              </a:spcBef>
              <a:buClrTx/>
              <a:buSzTx/>
              <a:buFontTx/>
              <a:buNone/>
            </a:pPr>
            <a:r>
              <a:rPr lang="en-US" altLang="x-none" sz="1800">
                <a:latin typeface="Tahoma" charset="0"/>
              </a:rPr>
              <a:t>rcv pkt5, deliver, send ack5</a:t>
            </a:r>
          </a:p>
        </p:txBody>
      </p:sp>
      <p:sp>
        <p:nvSpPr>
          <p:cNvPr id="183" name="Text Box 44">
            <a:extLst>
              <a:ext uri="{FF2B5EF4-FFF2-40B4-BE49-F238E27FC236}">
                <a16:creationId xmlns:a16="http://schemas.microsoft.com/office/drawing/2014/main" id="{F32C31E8-7162-964E-96C6-471A2EB84F5A}"/>
              </a:ext>
            </a:extLst>
          </p:cNvPr>
          <p:cNvSpPr txBox="1">
            <a:spLocks noChangeArrowheads="1"/>
          </p:cNvSpPr>
          <p:nvPr/>
        </p:nvSpPr>
        <p:spPr bwMode="auto">
          <a:xfrm>
            <a:off x="3060286" y="4023985"/>
            <a:ext cx="1811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400">
                <a:latin typeface="Tahoma" charset="0"/>
              </a:rPr>
              <a:t>ignore duplicate ACK</a:t>
            </a:r>
          </a:p>
        </p:txBody>
      </p:sp>
      <p:grpSp>
        <p:nvGrpSpPr>
          <p:cNvPr id="184" name="Group 65">
            <a:extLst>
              <a:ext uri="{FF2B5EF4-FFF2-40B4-BE49-F238E27FC236}">
                <a16:creationId xmlns:a16="http://schemas.microsoft.com/office/drawing/2014/main" id="{7D38E06C-00A7-6742-B132-7D09E528FBCD}"/>
              </a:ext>
            </a:extLst>
          </p:cNvPr>
          <p:cNvGrpSpPr>
            <a:grpSpLocks/>
          </p:cNvGrpSpPr>
          <p:nvPr/>
        </p:nvGrpSpPr>
        <p:grpSpPr bwMode="auto">
          <a:xfrm>
            <a:off x="1163224" y="1593522"/>
            <a:ext cx="1512887" cy="304800"/>
            <a:chOff x="115" y="914"/>
            <a:chExt cx="953" cy="192"/>
          </a:xfrm>
        </p:grpSpPr>
        <p:sp>
          <p:nvSpPr>
            <p:cNvPr id="185" name="Rectangle 60">
              <a:extLst>
                <a:ext uri="{FF2B5EF4-FFF2-40B4-BE49-F238E27FC236}">
                  <a16:creationId xmlns:a16="http://schemas.microsoft.com/office/drawing/2014/main" id="{5979DDEB-B794-B841-89B5-2B6CBEC67549}"/>
                </a:ext>
              </a:extLst>
            </p:cNvPr>
            <p:cNvSpPr>
              <a:spLocks noChangeArrowheads="1"/>
            </p:cNvSpPr>
            <p:nvPr/>
          </p:nvSpPr>
          <p:spPr bwMode="auto">
            <a:xfrm>
              <a:off x="152" y="936"/>
              <a:ext cx="396" cy="144"/>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endParaRPr lang="x-none" altLang="x-none" sz="1600">
                <a:latin typeface="Tahoma" charset="0"/>
              </a:endParaRPr>
            </a:p>
          </p:txBody>
        </p:sp>
        <p:sp>
          <p:nvSpPr>
            <p:cNvPr id="186" name="Text Box 46">
              <a:extLst>
                <a:ext uri="{FF2B5EF4-FFF2-40B4-BE49-F238E27FC236}">
                  <a16:creationId xmlns:a16="http://schemas.microsoft.com/office/drawing/2014/main" id="{C5769A97-C041-4442-9EE4-617B84F037E6}"/>
                </a:ext>
              </a:extLst>
            </p:cNvPr>
            <p:cNvSpPr txBox="1">
              <a:spLocks noChangeArrowheads="1"/>
            </p:cNvSpPr>
            <p:nvPr/>
          </p:nvSpPr>
          <p:spPr bwMode="auto">
            <a:xfrm>
              <a:off x="115" y="914"/>
              <a:ext cx="9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400" dirty="0">
                  <a:solidFill>
                    <a:schemeClr val="bg1"/>
                  </a:solidFill>
                  <a:latin typeface="Arial" charset="0"/>
                </a:rPr>
                <a:t>0 1 2 3 </a:t>
              </a:r>
              <a:r>
                <a:rPr lang="en-US" altLang="x-none" sz="1400" dirty="0">
                  <a:latin typeface="Arial" charset="0"/>
                </a:rPr>
                <a:t>4 5 6 7 8 </a:t>
              </a:r>
            </a:p>
          </p:txBody>
        </p:sp>
      </p:grpSp>
      <p:sp>
        <p:nvSpPr>
          <p:cNvPr id="187" name="Text Box 59">
            <a:extLst>
              <a:ext uri="{FF2B5EF4-FFF2-40B4-BE49-F238E27FC236}">
                <a16:creationId xmlns:a16="http://schemas.microsoft.com/office/drawing/2014/main" id="{9CA27766-35A0-BF45-9485-9DE4598DBB2A}"/>
              </a:ext>
            </a:extLst>
          </p:cNvPr>
          <p:cNvSpPr txBox="1">
            <a:spLocks noChangeArrowheads="1"/>
          </p:cNvSpPr>
          <p:nvPr/>
        </p:nvSpPr>
        <p:spPr bwMode="auto">
          <a:xfrm>
            <a:off x="1120361" y="1247447"/>
            <a:ext cx="2146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600" i="1" u="sng" dirty="0">
                <a:solidFill>
                  <a:srgbClr val="000099"/>
                </a:solidFill>
                <a:latin typeface="Tahoma" charset="0"/>
              </a:rPr>
              <a:t>sender window (N=4)</a:t>
            </a:r>
          </a:p>
        </p:txBody>
      </p:sp>
      <p:grpSp>
        <p:nvGrpSpPr>
          <p:cNvPr id="188" name="Group 67">
            <a:extLst>
              <a:ext uri="{FF2B5EF4-FFF2-40B4-BE49-F238E27FC236}">
                <a16:creationId xmlns:a16="http://schemas.microsoft.com/office/drawing/2014/main" id="{EF0B8CC4-E20E-0344-97F6-7E7DFC34C682}"/>
              </a:ext>
            </a:extLst>
          </p:cNvPr>
          <p:cNvGrpSpPr>
            <a:grpSpLocks/>
          </p:cNvGrpSpPr>
          <p:nvPr/>
        </p:nvGrpSpPr>
        <p:grpSpPr bwMode="auto">
          <a:xfrm>
            <a:off x="1160049" y="1879272"/>
            <a:ext cx="1512887" cy="304800"/>
            <a:chOff x="115" y="914"/>
            <a:chExt cx="953" cy="192"/>
          </a:xfrm>
        </p:grpSpPr>
        <p:sp>
          <p:nvSpPr>
            <p:cNvPr id="189" name="Rectangle 68">
              <a:extLst>
                <a:ext uri="{FF2B5EF4-FFF2-40B4-BE49-F238E27FC236}">
                  <a16:creationId xmlns:a16="http://schemas.microsoft.com/office/drawing/2014/main" id="{95F0F491-9440-2045-B5A7-4CDDC2D5BEEA}"/>
                </a:ext>
              </a:extLst>
            </p:cNvPr>
            <p:cNvSpPr>
              <a:spLocks noChangeArrowheads="1"/>
            </p:cNvSpPr>
            <p:nvPr/>
          </p:nvSpPr>
          <p:spPr bwMode="auto">
            <a:xfrm>
              <a:off x="152" y="936"/>
              <a:ext cx="396" cy="144"/>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endParaRPr lang="x-none" altLang="x-none" sz="1600">
                <a:latin typeface="Tahoma" charset="0"/>
              </a:endParaRPr>
            </a:p>
          </p:txBody>
        </p:sp>
        <p:sp>
          <p:nvSpPr>
            <p:cNvPr id="190" name="Text Box 69">
              <a:extLst>
                <a:ext uri="{FF2B5EF4-FFF2-40B4-BE49-F238E27FC236}">
                  <a16:creationId xmlns:a16="http://schemas.microsoft.com/office/drawing/2014/main" id="{2AFF4170-3CCA-FD45-9727-46B60F547BA3}"/>
                </a:ext>
              </a:extLst>
            </p:cNvPr>
            <p:cNvSpPr txBox="1">
              <a:spLocks noChangeArrowheads="1"/>
            </p:cNvSpPr>
            <p:nvPr/>
          </p:nvSpPr>
          <p:spPr bwMode="auto">
            <a:xfrm>
              <a:off x="115" y="914"/>
              <a:ext cx="9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400">
                  <a:solidFill>
                    <a:schemeClr val="bg1"/>
                  </a:solidFill>
                  <a:latin typeface="Arial" charset="0"/>
                </a:rPr>
                <a:t>0 1 2 3 </a:t>
              </a:r>
              <a:r>
                <a:rPr lang="en-US" altLang="x-none" sz="1400">
                  <a:latin typeface="Arial" charset="0"/>
                </a:rPr>
                <a:t>4 5 6 7 8 </a:t>
              </a:r>
            </a:p>
          </p:txBody>
        </p:sp>
      </p:grpSp>
      <p:grpSp>
        <p:nvGrpSpPr>
          <p:cNvPr id="191" name="Group 70">
            <a:extLst>
              <a:ext uri="{FF2B5EF4-FFF2-40B4-BE49-F238E27FC236}">
                <a16:creationId xmlns:a16="http://schemas.microsoft.com/office/drawing/2014/main" id="{B4C3B88F-BD13-C54E-8486-37D4BFF87FBE}"/>
              </a:ext>
            </a:extLst>
          </p:cNvPr>
          <p:cNvGrpSpPr>
            <a:grpSpLocks/>
          </p:cNvGrpSpPr>
          <p:nvPr/>
        </p:nvGrpSpPr>
        <p:grpSpPr bwMode="auto">
          <a:xfrm>
            <a:off x="1167986" y="2165022"/>
            <a:ext cx="1512888" cy="304800"/>
            <a:chOff x="115" y="914"/>
            <a:chExt cx="953" cy="192"/>
          </a:xfrm>
        </p:grpSpPr>
        <p:sp>
          <p:nvSpPr>
            <p:cNvPr id="192" name="Rectangle 71">
              <a:extLst>
                <a:ext uri="{FF2B5EF4-FFF2-40B4-BE49-F238E27FC236}">
                  <a16:creationId xmlns:a16="http://schemas.microsoft.com/office/drawing/2014/main" id="{AC240D00-528D-994F-BE20-EE877250372B}"/>
                </a:ext>
              </a:extLst>
            </p:cNvPr>
            <p:cNvSpPr>
              <a:spLocks noChangeArrowheads="1"/>
            </p:cNvSpPr>
            <p:nvPr/>
          </p:nvSpPr>
          <p:spPr bwMode="auto">
            <a:xfrm>
              <a:off x="152" y="936"/>
              <a:ext cx="396" cy="144"/>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endParaRPr lang="x-none" altLang="x-none" sz="1600">
                <a:latin typeface="Tahoma" charset="0"/>
              </a:endParaRPr>
            </a:p>
          </p:txBody>
        </p:sp>
        <p:sp>
          <p:nvSpPr>
            <p:cNvPr id="193" name="Text Box 72">
              <a:extLst>
                <a:ext uri="{FF2B5EF4-FFF2-40B4-BE49-F238E27FC236}">
                  <a16:creationId xmlns:a16="http://schemas.microsoft.com/office/drawing/2014/main" id="{EB78F837-6932-144B-920B-2DF0531A4165}"/>
                </a:ext>
              </a:extLst>
            </p:cNvPr>
            <p:cNvSpPr txBox="1">
              <a:spLocks noChangeArrowheads="1"/>
            </p:cNvSpPr>
            <p:nvPr/>
          </p:nvSpPr>
          <p:spPr bwMode="auto">
            <a:xfrm>
              <a:off x="115" y="914"/>
              <a:ext cx="9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400">
                  <a:solidFill>
                    <a:schemeClr val="bg1"/>
                  </a:solidFill>
                  <a:latin typeface="Arial" charset="0"/>
                </a:rPr>
                <a:t>0 1 2 3 </a:t>
              </a:r>
              <a:r>
                <a:rPr lang="en-US" altLang="x-none" sz="1400">
                  <a:latin typeface="Arial" charset="0"/>
                </a:rPr>
                <a:t>4 5 6 7 8 </a:t>
              </a:r>
            </a:p>
          </p:txBody>
        </p:sp>
      </p:grpSp>
      <p:grpSp>
        <p:nvGrpSpPr>
          <p:cNvPr id="194" name="Group 73">
            <a:extLst>
              <a:ext uri="{FF2B5EF4-FFF2-40B4-BE49-F238E27FC236}">
                <a16:creationId xmlns:a16="http://schemas.microsoft.com/office/drawing/2014/main" id="{E268E15A-8E8E-8A4E-B18C-11FA1C608B17}"/>
              </a:ext>
            </a:extLst>
          </p:cNvPr>
          <p:cNvGrpSpPr>
            <a:grpSpLocks/>
          </p:cNvGrpSpPr>
          <p:nvPr/>
        </p:nvGrpSpPr>
        <p:grpSpPr bwMode="auto">
          <a:xfrm>
            <a:off x="1164811" y="2439660"/>
            <a:ext cx="1512888" cy="304800"/>
            <a:chOff x="115" y="914"/>
            <a:chExt cx="953" cy="192"/>
          </a:xfrm>
        </p:grpSpPr>
        <p:sp>
          <p:nvSpPr>
            <p:cNvPr id="195" name="Rectangle 74">
              <a:extLst>
                <a:ext uri="{FF2B5EF4-FFF2-40B4-BE49-F238E27FC236}">
                  <a16:creationId xmlns:a16="http://schemas.microsoft.com/office/drawing/2014/main" id="{5A0AFB7A-B264-D74F-AF11-47CA26E35251}"/>
                </a:ext>
              </a:extLst>
            </p:cNvPr>
            <p:cNvSpPr>
              <a:spLocks noChangeArrowheads="1"/>
            </p:cNvSpPr>
            <p:nvPr/>
          </p:nvSpPr>
          <p:spPr bwMode="auto">
            <a:xfrm>
              <a:off x="152" y="936"/>
              <a:ext cx="396" cy="144"/>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endParaRPr lang="x-none" altLang="x-none" sz="1600">
                <a:latin typeface="Tahoma" charset="0"/>
              </a:endParaRPr>
            </a:p>
          </p:txBody>
        </p:sp>
        <p:sp>
          <p:nvSpPr>
            <p:cNvPr id="196" name="Text Box 75">
              <a:extLst>
                <a:ext uri="{FF2B5EF4-FFF2-40B4-BE49-F238E27FC236}">
                  <a16:creationId xmlns:a16="http://schemas.microsoft.com/office/drawing/2014/main" id="{C6E6E58F-EF08-984C-9595-2B5D01720B71}"/>
                </a:ext>
              </a:extLst>
            </p:cNvPr>
            <p:cNvSpPr txBox="1">
              <a:spLocks noChangeArrowheads="1"/>
            </p:cNvSpPr>
            <p:nvPr/>
          </p:nvSpPr>
          <p:spPr bwMode="auto">
            <a:xfrm>
              <a:off x="115" y="914"/>
              <a:ext cx="9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400">
                  <a:solidFill>
                    <a:schemeClr val="bg1"/>
                  </a:solidFill>
                  <a:latin typeface="Arial" charset="0"/>
                </a:rPr>
                <a:t>0 1 2 3 </a:t>
              </a:r>
              <a:r>
                <a:rPr lang="en-US" altLang="x-none" sz="1400">
                  <a:latin typeface="Arial" charset="0"/>
                </a:rPr>
                <a:t>4 5 6 7 8 </a:t>
              </a:r>
            </a:p>
          </p:txBody>
        </p:sp>
      </p:grpSp>
      <p:sp>
        <p:nvSpPr>
          <p:cNvPr id="197" name="Rectangle 79">
            <a:extLst>
              <a:ext uri="{FF2B5EF4-FFF2-40B4-BE49-F238E27FC236}">
                <a16:creationId xmlns:a16="http://schemas.microsoft.com/office/drawing/2014/main" id="{772EA823-4439-3248-AF14-0D6699D203A0}"/>
              </a:ext>
            </a:extLst>
          </p:cNvPr>
          <p:cNvSpPr>
            <a:spLocks noChangeArrowheads="1"/>
          </p:cNvSpPr>
          <p:nvPr/>
        </p:nvSpPr>
        <p:spPr bwMode="auto">
          <a:xfrm>
            <a:off x="1375949" y="3244522"/>
            <a:ext cx="628650" cy="2286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endParaRPr lang="x-none" altLang="x-none" sz="1600">
              <a:latin typeface="Tahoma" charset="0"/>
            </a:endParaRPr>
          </a:p>
        </p:txBody>
      </p:sp>
      <p:sp>
        <p:nvSpPr>
          <p:cNvPr id="198" name="Text Box 80">
            <a:extLst>
              <a:ext uri="{FF2B5EF4-FFF2-40B4-BE49-F238E27FC236}">
                <a16:creationId xmlns:a16="http://schemas.microsoft.com/office/drawing/2014/main" id="{DDACAF0D-2322-BD46-8341-B3FE9E1D366B}"/>
              </a:ext>
            </a:extLst>
          </p:cNvPr>
          <p:cNvSpPr txBox="1">
            <a:spLocks noChangeArrowheads="1"/>
          </p:cNvSpPr>
          <p:nvPr/>
        </p:nvSpPr>
        <p:spPr bwMode="auto">
          <a:xfrm>
            <a:off x="1161636" y="3209597"/>
            <a:ext cx="1512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400" dirty="0">
                <a:latin typeface="Arial" charset="0"/>
              </a:rPr>
              <a:t>0 </a:t>
            </a:r>
            <a:r>
              <a:rPr lang="en-US" altLang="x-none" sz="1400" dirty="0">
                <a:solidFill>
                  <a:schemeClr val="bg1"/>
                </a:solidFill>
                <a:latin typeface="Arial" charset="0"/>
              </a:rPr>
              <a:t>1 2 3 4</a:t>
            </a:r>
            <a:r>
              <a:rPr lang="en-US" altLang="x-none" sz="1400" dirty="0">
                <a:latin typeface="Arial" charset="0"/>
              </a:rPr>
              <a:t> 5 6 7 8 </a:t>
            </a:r>
          </a:p>
        </p:txBody>
      </p:sp>
      <p:grpSp>
        <p:nvGrpSpPr>
          <p:cNvPr id="199" name="Group 84">
            <a:extLst>
              <a:ext uri="{FF2B5EF4-FFF2-40B4-BE49-F238E27FC236}">
                <a16:creationId xmlns:a16="http://schemas.microsoft.com/office/drawing/2014/main" id="{4CF91F07-3A65-6A4F-B1C6-3E2CB3819FE3}"/>
              </a:ext>
            </a:extLst>
          </p:cNvPr>
          <p:cNvGrpSpPr>
            <a:grpSpLocks/>
          </p:cNvGrpSpPr>
          <p:nvPr/>
        </p:nvGrpSpPr>
        <p:grpSpPr bwMode="auto">
          <a:xfrm>
            <a:off x="1158461" y="3484235"/>
            <a:ext cx="1512888" cy="304800"/>
            <a:chOff x="112" y="2105"/>
            <a:chExt cx="953" cy="192"/>
          </a:xfrm>
        </p:grpSpPr>
        <p:sp>
          <p:nvSpPr>
            <p:cNvPr id="200" name="Rectangle 82">
              <a:extLst>
                <a:ext uri="{FF2B5EF4-FFF2-40B4-BE49-F238E27FC236}">
                  <a16:creationId xmlns:a16="http://schemas.microsoft.com/office/drawing/2014/main" id="{27EAB231-C7D1-3E44-863A-9FC76334013A}"/>
                </a:ext>
              </a:extLst>
            </p:cNvPr>
            <p:cNvSpPr>
              <a:spLocks noChangeArrowheads="1"/>
            </p:cNvSpPr>
            <p:nvPr/>
          </p:nvSpPr>
          <p:spPr bwMode="auto">
            <a:xfrm>
              <a:off x="338" y="2127"/>
              <a:ext cx="396" cy="144"/>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endParaRPr lang="x-none" altLang="x-none" sz="1600">
                <a:latin typeface="Tahoma" charset="0"/>
              </a:endParaRPr>
            </a:p>
          </p:txBody>
        </p:sp>
        <p:sp>
          <p:nvSpPr>
            <p:cNvPr id="201" name="Text Box 83">
              <a:extLst>
                <a:ext uri="{FF2B5EF4-FFF2-40B4-BE49-F238E27FC236}">
                  <a16:creationId xmlns:a16="http://schemas.microsoft.com/office/drawing/2014/main" id="{E82CB9EB-FB23-4E42-AD7C-24ADA037FFD1}"/>
                </a:ext>
              </a:extLst>
            </p:cNvPr>
            <p:cNvSpPr txBox="1">
              <a:spLocks noChangeArrowheads="1"/>
            </p:cNvSpPr>
            <p:nvPr/>
          </p:nvSpPr>
          <p:spPr bwMode="auto">
            <a:xfrm>
              <a:off x="112" y="2105"/>
              <a:ext cx="9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400">
                  <a:latin typeface="Arial" charset="0"/>
                </a:rPr>
                <a:t>0 1</a:t>
              </a:r>
              <a:r>
                <a:rPr lang="en-US" altLang="x-none" sz="1400">
                  <a:solidFill>
                    <a:schemeClr val="bg1"/>
                  </a:solidFill>
                  <a:latin typeface="Arial" charset="0"/>
                </a:rPr>
                <a:t> 2 3 4 5</a:t>
              </a:r>
              <a:r>
                <a:rPr lang="en-US" altLang="x-none" sz="1400">
                  <a:latin typeface="Arial" charset="0"/>
                </a:rPr>
                <a:t> 6 7 8 </a:t>
              </a:r>
            </a:p>
          </p:txBody>
        </p:sp>
      </p:grpSp>
      <p:grpSp>
        <p:nvGrpSpPr>
          <p:cNvPr id="202" name="Group 85">
            <a:extLst>
              <a:ext uri="{FF2B5EF4-FFF2-40B4-BE49-F238E27FC236}">
                <a16:creationId xmlns:a16="http://schemas.microsoft.com/office/drawing/2014/main" id="{B1A7FA9A-CE1C-5247-847D-EA186FC58835}"/>
              </a:ext>
            </a:extLst>
          </p:cNvPr>
          <p:cNvGrpSpPr>
            <a:grpSpLocks/>
          </p:cNvGrpSpPr>
          <p:nvPr/>
        </p:nvGrpSpPr>
        <p:grpSpPr bwMode="auto">
          <a:xfrm>
            <a:off x="1147349" y="4778047"/>
            <a:ext cx="1512887" cy="304800"/>
            <a:chOff x="112" y="2105"/>
            <a:chExt cx="953" cy="192"/>
          </a:xfrm>
        </p:grpSpPr>
        <p:sp>
          <p:nvSpPr>
            <p:cNvPr id="203" name="Rectangle 86">
              <a:extLst>
                <a:ext uri="{FF2B5EF4-FFF2-40B4-BE49-F238E27FC236}">
                  <a16:creationId xmlns:a16="http://schemas.microsoft.com/office/drawing/2014/main" id="{E170B3B4-BE43-E143-A00D-5F89501E1221}"/>
                </a:ext>
              </a:extLst>
            </p:cNvPr>
            <p:cNvSpPr>
              <a:spLocks noChangeArrowheads="1"/>
            </p:cNvSpPr>
            <p:nvPr/>
          </p:nvSpPr>
          <p:spPr bwMode="auto">
            <a:xfrm>
              <a:off x="338" y="2127"/>
              <a:ext cx="396" cy="144"/>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endParaRPr lang="x-none" altLang="x-none" sz="1600">
                <a:latin typeface="Tahoma" charset="0"/>
              </a:endParaRPr>
            </a:p>
          </p:txBody>
        </p:sp>
        <p:sp>
          <p:nvSpPr>
            <p:cNvPr id="204" name="Text Box 87">
              <a:extLst>
                <a:ext uri="{FF2B5EF4-FFF2-40B4-BE49-F238E27FC236}">
                  <a16:creationId xmlns:a16="http://schemas.microsoft.com/office/drawing/2014/main" id="{A065BA36-5E8F-864A-AEF7-B237A99C1142}"/>
                </a:ext>
              </a:extLst>
            </p:cNvPr>
            <p:cNvSpPr txBox="1">
              <a:spLocks noChangeArrowheads="1"/>
            </p:cNvSpPr>
            <p:nvPr/>
          </p:nvSpPr>
          <p:spPr bwMode="auto">
            <a:xfrm>
              <a:off x="112" y="2105"/>
              <a:ext cx="9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400">
                  <a:latin typeface="Arial" charset="0"/>
                </a:rPr>
                <a:t>0 1</a:t>
              </a:r>
              <a:r>
                <a:rPr lang="en-US" altLang="x-none" sz="1400">
                  <a:solidFill>
                    <a:schemeClr val="bg1"/>
                  </a:solidFill>
                  <a:latin typeface="Arial" charset="0"/>
                </a:rPr>
                <a:t> 2 3 4 5</a:t>
              </a:r>
              <a:r>
                <a:rPr lang="en-US" altLang="x-none" sz="1400">
                  <a:latin typeface="Arial" charset="0"/>
                </a:rPr>
                <a:t> 6 7 8 </a:t>
              </a:r>
            </a:p>
          </p:txBody>
        </p:sp>
      </p:grpSp>
      <p:grpSp>
        <p:nvGrpSpPr>
          <p:cNvPr id="205" name="Group 88">
            <a:extLst>
              <a:ext uri="{FF2B5EF4-FFF2-40B4-BE49-F238E27FC236}">
                <a16:creationId xmlns:a16="http://schemas.microsoft.com/office/drawing/2014/main" id="{F321803F-E9D9-124C-8303-0F0EFE64C00E}"/>
              </a:ext>
            </a:extLst>
          </p:cNvPr>
          <p:cNvGrpSpPr>
            <a:grpSpLocks/>
          </p:cNvGrpSpPr>
          <p:nvPr/>
        </p:nvGrpSpPr>
        <p:grpSpPr bwMode="auto">
          <a:xfrm>
            <a:off x="1155286" y="5019347"/>
            <a:ext cx="1512888" cy="304800"/>
            <a:chOff x="112" y="2105"/>
            <a:chExt cx="953" cy="192"/>
          </a:xfrm>
        </p:grpSpPr>
        <p:sp>
          <p:nvSpPr>
            <p:cNvPr id="206" name="Rectangle 89">
              <a:extLst>
                <a:ext uri="{FF2B5EF4-FFF2-40B4-BE49-F238E27FC236}">
                  <a16:creationId xmlns:a16="http://schemas.microsoft.com/office/drawing/2014/main" id="{0D6F0278-D24D-7346-B016-9CFCBD9434EB}"/>
                </a:ext>
              </a:extLst>
            </p:cNvPr>
            <p:cNvSpPr>
              <a:spLocks noChangeArrowheads="1"/>
            </p:cNvSpPr>
            <p:nvPr/>
          </p:nvSpPr>
          <p:spPr bwMode="auto">
            <a:xfrm>
              <a:off x="338" y="2127"/>
              <a:ext cx="396" cy="144"/>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endParaRPr lang="x-none" altLang="x-none" sz="1600">
                <a:latin typeface="Tahoma" charset="0"/>
              </a:endParaRPr>
            </a:p>
          </p:txBody>
        </p:sp>
        <p:sp>
          <p:nvSpPr>
            <p:cNvPr id="207" name="Text Box 90">
              <a:extLst>
                <a:ext uri="{FF2B5EF4-FFF2-40B4-BE49-F238E27FC236}">
                  <a16:creationId xmlns:a16="http://schemas.microsoft.com/office/drawing/2014/main" id="{66AA7CC5-9E23-3D42-8DE2-16799C8B7A3F}"/>
                </a:ext>
              </a:extLst>
            </p:cNvPr>
            <p:cNvSpPr txBox="1">
              <a:spLocks noChangeArrowheads="1"/>
            </p:cNvSpPr>
            <p:nvPr/>
          </p:nvSpPr>
          <p:spPr bwMode="auto">
            <a:xfrm>
              <a:off x="112" y="2105"/>
              <a:ext cx="9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400">
                  <a:latin typeface="Arial" charset="0"/>
                </a:rPr>
                <a:t>0 1</a:t>
              </a:r>
              <a:r>
                <a:rPr lang="en-US" altLang="x-none" sz="1400">
                  <a:solidFill>
                    <a:schemeClr val="bg1"/>
                  </a:solidFill>
                  <a:latin typeface="Arial" charset="0"/>
                </a:rPr>
                <a:t> 2 3 4 5</a:t>
              </a:r>
              <a:r>
                <a:rPr lang="en-US" altLang="x-none" sz="1400">
                  <a:latin typeface="Arial" charset="0"/>
                </a:rPr>
                <a:t> 6 7 8 </a:t>
              </a:r>
            </a:p>
          </p:txBody>
        </p:sp>
      </p:grpSp>
      <p:grpSp>
        <p:nvGrpSpPr>
          <p:cNvPr id="208" name="Group 91">
            <a:extLst>
              <a:ext uri="{FF2B5EF4-FFF2-40B4-BE49-F238E27FC236}">
                <a16:creationId xmlns:a16="http://schemas.microsoft.com/office/drawing/2014/main" id="{C5459B58-3080-5A43-982C-EC4C611329B9}"/>
              </a:ext>
            </a:extLst>
          </p:cNvPr>
          <p:cNvGrpSpPr>
            <a:grpSpLocks/>
          </p:cNvGrpSpPr>
          <p:nvPr/>
        </p:nvGrpSpPr>
        <p:grpSpPr bwMode="auto">
          <a:xfrm>
            <a:off x="1152111" y="5282872"/>
            <a:ext cx="1512888" cy="304800"/>
            <a:chOff x="112" y="2105"/>
            <a:chExt cx="953" cy="192"/>
          </a:xfrm>
        </p:grpSpPr>
        <p:sp>
          <p:nvSpPr>
            <p:cNvPr id="209" name="Rectangle 92">
              <a:extLst>
                <a:ext uri="{FF2B5EF4-FFF2-40B4-BE49-F238E27FC236}">
                  <a16:creationId xmlns:a16="http://schemas.microsoft.com/office/drawing/2014/main" id="{0AF89AFB-A1E5-6F45-84B7-6B00AFB41858}"/>
                </a:ext>
              </a:extLst>
            </p:cNvPr>
            <p:cNvSpPr>
              <a:spLocks noChangeArrowheads="1"/>
            </p:cNvSpPr>
            <p:nvPr/>
          </p:nvSpPr>
          <p:spPr bwMode="auto">
            <a:xfrm>
              <a:off x="338" y="2127"/>
              <a:ext cx="396" cy="144"/>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endParaRPr lang="x-none" altLang="x-none" sz="1600">
                <a:latin typeface="Tahoma" charset="0"/>
              </a:endParaRPr>
            </a:p>
          </p:txBody>
        </p:sp>
        <p:sp>
          <p:nvSpPr>
            <p:cNvPr id="210" name="Text Box 93">
              <a:extLst>
                <a:ext uri="{FF2B5EF4-FFF2-40B4-BE49-F238E27FC236}">
                  <a16:creationId xmlns:a16="http://schemas.microsoft.com/office/drawing/2014/main" id="{A01CBBA8-FAC1-9741-9F6B-28685CE51DEA}"/>
                </a:ext>
              </a:extLst>
            </p:cNvPr>
            <p:cNvSpPr txBox="1">
              <a:spLocks noChangeArrowheads="1"/>
            </p:cNvSpPr>
            <p:nvPr/>
          </p:nvSpPr>
          <p:spPr bwMode="auto">
            <a:xfrm>
              <a:off x="112" y="2105"/>
              <a:ext cx="9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400">
                  <a:latin typeface="Arial" charset="0"/>
                </a:rPr>
                <a:t>0 1</a:t>
              </a:r>
              <a:r>
                <a:rPr lang="en-US" altLang="x-none" sz="1400">
                  <a:solidFill>
                    <a:schemeClr val="bg1"/>
                  </a:solidFill>
                  <a:latin typeface="Arial" charset="0"/>
                </a:rPr>
                <a:t> 2 3 4 5</a:t>
              </a:r>
              <a:r>
                <a:rPr lang="en-US" altLang="x-none" sz="1400">
                  <a:latin typeface="Arial" charset="0"/>
                </a:rPr>
                <a:t> 6 7 8 </a:t>
              </a:r>
            </a:p>
          </p:txBody>
        </p:sp>
      </p:grpSp>
      <p:grpSp>
        <p:nvGrpSpPr>
          <p:cNvPr id="211" name="Group 94">
            <a:extLst>
              <a:ext uri="{FF2B5EF4-FFF2-40B4-BE49-F238E27FC236}">
                <a16:creationId xmlns:a16="http://schemas.microsoft.com/office/drawing/2014/main" id="{AB62B42B-F8B1-D84A-A3FA-42955B7092D4}"/>
              </a:ext>
            </a:extLst>
          </p:cNvPr>
          <p:cNvGrpSpPr>
            <a:grpSpLocks/>
          </p:cNvGrpSpPr>
          <p:nvPr/>
        </p:nvGrpSpPr>
        <p:grpSpPr bwMode="auto">
          <a:xfrm>
            <a:off x="1148936" y="5524172"/>
            <a:ext cx="1512888" cy="304800"/>
            <a:chOff x="112" y="2105"/>
            <a:chExt cx="953" cy="192"/>
          </a:xfrm>
        </p:grpSpPr>
        <p:sp>
          <p:nvSpPr>
            <p:cNvPr id="212" name="Rectangle 95">
              <a:extLst>
                <a:ext uri="{FF2B5EF4-FFF2-40B4-BE49-F238E27FC236}">
                  <a16:creationId xmlns:a16="http://schemas.microsoft.com/office/drawing/2014/main" id="{EAD8D8E5-90C4-8746-A3FF-8A7CF510C388}"/>
                </a:ext>
              </a:extLst>
            </p:cNvPr>
            <p:cNvSpPr>
              <a:spLocks noChangeArrowheads="1"/>
            </p:cNvSpPr>
            <p:nvPr/>
          </p:nvSpPr>
          <p:spPr bwMode="auto">
            <a:xfrm>
              <a:off x="338" y="2127"/>
              <a:ext cx="396" cy="144"/>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endParaRPr lang="x-none" altLang="x-none" sz="1600">
                <a:latin typeface="Tahoma" charset="0"/>
              </a:endParaRPr>
            </a:p>
          </p:txBody>
        </p:sp>
        <p:sp>
          <p:nvSpPr>
            <p:cNvPr id="213" name="Text Box 96">
              <a:extLst>
                <a:ext uri="{FF2B5EF4-FFF2-40B4-BE49-F238E27FC236}">
                  <a16:creationId xmlns:a16="http://schemas.microsoft.com/office/drawing/2014/main" id="{B8974648-B0E1-9B44-B3CA-3FC7F510C69B}"/>
                </a:ext>
              </a:extLst>
            </p:cNvPr>
            <p:cNvSpPr txBox="1">
              <a:spLocks noChangeArrowheads="1"/>
            </p:cNvSpPr>
            <p:nvPr/>
          </p:nvSpPr>
          <p:spPr bwMode="auto">
            <a:xfrm>
              <a:off x="112" y="2105"/>
              <a:ext cx="9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r>
                <a:rPr lang="en-US" altLang="x-none" sz="1400">
                  <a:latin typeface="Arial" charset="0"/>
                </a:rPr>
                <a:t>0 1</a:t>
              </a:r>
              <a:r>
                <a:rPr lang="en-US" altLang="x-none" sz="1400">
                  <a:solidFill>
                    <a:schemeClr val="bg1"/>
                  </a:solidFill>
                  <a:latin typeface="Arial" charset="0"/>
                </a:rPr>
                <a:t> 2 3 4 5</a:t>
              </a:r>
              <a:r>
                <a:rPr lang="en-US" altLang="x-none" sz="1400">
                  <a:latin typeface="Arial" charset="0"/>
                </a:rPr>
                <a:t> 6 7 8 </a:t>
              </a:r>
            </a:p>
          </p:txBody>
        </p:sp>
      </p:grpSp>
      <p:sp>
        <p:nvSpPr>
          <p:cNvPr id="214" name="Line 98">
            <a:extLst>
              <a:ext uri="{FF2B5EF4-FFF2-40B4-BE49-F238E27FC236}">
                <a16:creationId xmlns:a16="http://schemas.microsoft.com/office/drawing/2014/main" id="{E0034F2D-42B8-FC45-890C-01DF83042AF7}"/>
              </a:ext>
            </a:extLst>
          </p:cNvPr>
          <p:cNvSpPr>
            <a:spLocks noChangeShapeType="1"/>
          </p:cNvSpPr>
          <p:nvPr/>
        </p:nvSpPr>
        <p:spPr bwMode="auto">
          <a:xfrm flipH="1">
            <a:off x="5971761" y="3900160"/>
            <a:ext cx="1033463" cy="563562"/>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5" name="Line 99">
            <a:extLst>
              <a:ext uri="{FF2B5EF4-FFF2-40B4-BE49-F238E27FC236}">
                <a16:creationId xmlns:a16="http://schemas.microsoft.com/office/drawing/2014/main" id="{3A9264C6-5559-534D-B15B-4F7CA1F6DCDE}"/>
              </a:ext>
            </a:extLst>
          </p:cNvPr>
          <p:cNvSpPr>
            <a:spLocks noChangeShapeType="1"/>
          </p:cNvSpPr>
          <p:nvPr/>
        </p:nvSpPr>
        <p:spPr bwMode="auto">
          <a:xfrm flipH="1">
            <a:off x="5978111" y="4209722"/>
            <a:ext cx="1033463" cy="563563"/>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6" name="Line 100">
            <a:extLst>
              <a:ext uri="{FF2B5EF4-FFF2-40B4-BE49-F238E27FC236}">
                <a16:creationId xmlns:a16="http://schemas.microsoft.com/office/drawing/2014/main" id="{DB598F52-B749-BF49-BE98-5DC3D4A7FE7E}"/>
              </a:ext>
            </a:extLst>
          </p:cNvPr>
          <p:cNvSpPr>
            <a:spLocks noChangeShapeType="1"/>
          </p:cNvSpPr>
          <p:nvPr/>
        </p:nvSpPr>
        <p:spPr bwMode="auto">
          <a:xfrm flipH="1">
            <a:off x="5973349" y="5400347"/>
            <a:ext cx="1033462" cy="563563"/>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7" name="Line 101">
            <a:extLst>
              <a:ext uri="{FF2B5EF4-FFF2-40B4-BE49-F238E27FC236}">
                <a16:creationId xmlns:a16="http://schemas.microsoft.com/office/drawing/2014/main" id="{E516B176-96E9-D64A-AB9F-81AE69177729}"/>
              </a:ext>
            </a:extLst>
          </p:cNvPr>
          <p:cNvSpPr>
            <a:spLocks noChangeShapeType="1"/>
          </p:cNvSpPr>
          <p:nvPr/>
        </p:nvSpPr>
        <p:spPr bwMode="auto">
          <a:xfrm flipH="1">
            <a:off x="5957474" y="5654347"/>
            <a:ext cx="1033462" cy="563563"/>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8" name="Line 102">
            <a:extLst>
              <a:ext uri="{FF2B5EF4-FFF2-40B4-BE49-F238E27FC236}">
                <a16:creationId xmlns:a16="http://schemas.microsoft.com/office/drawing/2014/main" id="{5E105619-9C58-E84B-A729-CBCC0266CF4F}"/>
              </a:ext>
            </a:extLst>
          </p:cNvPr>
          <p:cNvSpPr>
            <a:spLocks noChangeShapeType="1"/>
          </p:cNvSpPr>
          <p:nvPr/>
        </p:nvSpPr>
        <p:spPr bwMode="auto">
          <a:xfrm flipH="1">
            <a:off x="5941599" y="5897235"/>
            <a:ext cx="1033462" cy="563562"/>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9" name="Line 103">
            <a:extLst>
              <a:ext uri="{FF2B5EF4-FFF2-40B4-BE49-F238E27FC236}">
                <a16:creationId xmlns:a16="http://schemas.microsoft.com/office/drawing/2014/main" id="{F7A8F66C-CF43-3946-8777-5164B96291BC}"/>
              </a:ext>
            </a:extLst>
          </p:cNvPr>
          <p:cNvSpPr>
            <a:spLocks noChangeShapeType="1"/>
          </p:cNvSpPr>
          <p:nvPr/>
        </p:nvSpPr>
        <p:spPr bwMode="auto">
          <a:xfrm flipH="1">
            <a:off x="5925724" y="6140122"/>
            <a:ext cx="1033462" cy="563563"/>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cxnSp>
        <p:nvCxnSpPr>
          <p:cNvPr id="220" name="Straight Arrow Connector 219">
            <a:extLst>
              <a:ext uri="{FF2B5EF4-FFF2-40B4-BE49-F238E27FC236}">
                <a16:creationId xmlns:a16="http://schemas.microsoft.com/office/drawing/2014/main" id="{0DC25566-0DA6-C548-A656-7992E8515ED0}"/>
              </a:ext>
            </a:extLst>
          </p:cNvPr>
          <p:cNvCxnSpPr/>
          <p:nvPr/>
        </p:nvCxnSpPr>
        <p:spPr bwMode="auto">
          <a:xfrm flipV="1">
            <a:off x="1456911" y="2063422"/>
            <a:ext cx="0" cy="261937"/>
          </a:xfrm>
          <a:prstGeom prst="straightConnector1">
            <a:avLst/>
          </a:prstGeom>
          <a:solidFill>
            <a:schemeClr val="accent1"/>
          </a:solidFill>
          <a:ln w="38100" cap="flat" cmpd="sng" algn="ctr">
            <a:solidFill>
              <a:srgbClr val="FFFF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1" name="Straight Arrow Connector 220">
            <a:extLst>
              <a:ext uri="{FF2B5EF4-FFF2-40B4-BE49-F238E27FC236}">
                <a16:creationId xmlns:a16="http://schemas.microsoft.com/office/drawing/2014/main" id="{863DEE83-F23A-0E42-9E30-02EC07D9D58E}"/>
              </a:ext>
            </a:extLst>
          </p:cNvPr>
          <p:cNvCxnSpPr/>
          <p:nvPr/>
        </p:nvCxnSpPr>
        <p:spPr bwMode="auto">
          <a:xfrm flipV="1">
            <a:off x="1301300" y="1801485"/>
            <a:ext cx="0" cy="261937"/>
          </a:xfrm>
          <a:prstGeom prst="straightConnector1">
            <a:avLst/>
          </a:prstGeom>
          <a:solidFill>
            <a:schemeClr val="accent1"/>
          </a:solidFill>
          <a:ln w="38100" cap="flat" cmpd="sng" algn="ctr">
            <a:solidFill>
              <a:srgbClr val="FFFF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2" name="Straight Arrow Connector 221">
            <a:extLst>
              <a:ext uri="{FF2B5EF4-FFF2-40B4-BE49-F238E27FC236}">
                <a16:creationId xmlns:a16="http://schemas.microsoft.com/office/drawing/2014/main" id="{AC14A614-F613-2649-AA4D-8418479AEACF}"/>
              </a:ext>
            </a:extLst>
          </p:cNvPr>
          <p:cNvCxnSpPr/>
          <p:nvPr/>
        </p:nvCxnSpPr>
        <p:spPr bwMode="auto">
          <a:xfrm flipV="1">
            <a:off x="1600425" y="2380314"/>
            <a:ext cx="0" cy="261937"/>
          </a:xfrm>
          <a:prstGeom prst="straightConnector1">
            <a:avLst/>
          </a:prstGeom>
          <a:solidFill>
            <a:schemeClr val="accent1"/>
          </a:solidFill>
          <a:ln w="38100" cap="flat" cmpd="sng" algn="ctr">
            <a:solidFill>
              <a:srgbClr val="FFFF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3" name="Straight Arrow Connector 222">
            <a:extLst>
              <a:ext uri="{FF2B5EF4-FFF2-40B4-BE49-F238E27FC236}">
                <a16:creationId xmlns:a16="http://schemas.microsoft.com/office/drawing/2014/main" id="{F0F05F93-B500-084A-B49B-7FCA3091C3D2}"/>
              </a:ext>
            </a:extLst>
          </p:cNvPr>
          <p:cNvCxnSpPr/>
          <p:nvPr/>
        </p:nvCxnSpPr>
        <p:spPr bwMode="auto">
          <a:xfrm flipV="1">
            <a:off x="1746888" y="2642251"/>
            <a:ext cx="0" cy="261937"/>
          </a:xfrm>
          <a:prstGeom prst="straightConnector1">
            <a:avLst/>
          </a:prstGeom>
          <a:solidFill>
            <a:schemeClr val="accent1"/>
          </a:solidFill>
          <a:ln w="38100" cap="flat" cmpd="sng" algn="ctr">
            <a:solidFill>
              <a:srgbClr val="FFFF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4" name="Straight Arrow Connector 223">
            <a:extLst>
              <a:ext uri="{FF2B5EF4-FFF2-40B4-BE49-F238E27FC236}">
                <a16:creationId xmlns:a16="http://schemas.microsoft.com/office/drawing/2014/main" id="{F611C624-7FA9-0447-9FB3-D45D0F55F2C0}"/>
              </a:ext>
            </a:extLst>
          </p:cNvPr>
          <p:cNvCxnSpPr/>
          <p:nvPr/>
        </p:nvCxnSpPr>
        <p:spPr bwMode="auto">
          <a:xfrm flipV="1">
            <a:off x="1911730" y="3452485"/>
            <a:ext cx="0" cy="261937"/>
          </a:xfrm>
          <a:prstGeom prst="straightConnector1">
            <a:avLst/>
          </a:prstGeom>
          <a:solidFill>
            <a:schemeClr val="accent1"/>
          </a:solidFill>
          <a:ln w="38100" cap="flat" cmpd="sng" algn="ctr">
            <a:solidFill>
              <a:srgbClr val="FFFF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5" name="Straight Arrow Connector 224">
            <a:extLst>
              <a:ext uri="{FF2B5EF4-FFF2-40B4-BE49-F238E27FC236}">
                <a16:creationId xmlns:a16="http://schemas.microsoft.com/office/drawing/2014/main" id="{70C55485-9266-294C-B6B8-E606304A4544}"/>
              </a:ext>
            </a:extLst>
          </p:cNvPr>
          <p:cNvCxnSpPr/>
          <p:nvPr/>
        </p:nvCxnSpPr>
        <p:spPr bwMode="auto">
          <a:xfrm flipV="1">
            <a:off x="2058192" y="3734586"/>
            <a:ext cx="0" cy="261937"/>
          </a:xfrm>
          <a:prstGeom prst="straightConnector1">
            <a:avLst/>
          </a:prstGeom>
          <a:solidFill>
            <a:schemeClr val="accent1"/>
          </a:solidFill>
          <a:ln w="38100" cap="flat" cmpd="sng" algn="ctr">
            <a:solidFill>
              <a:srgbClr val="FFFF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6" name="Straight Arrow Connector 225">
            <a:extLst>
              <a:ext uri="{FF2B5EF4-FFF2-40B4-BE49-F238E27FC236}">
                <a16:creationId xmlns:a16="http://schemas.microsoft.com/office/drawing/2014/main" id="{3E3B87E7-D32C-1848-B104-313C3ED9D914}"/>
              </a:ext>
            </a:extLst>
          </p:cNvPr>
          <p:cNvCxnSpPr/>
          <p:nvPr/>
        </p:nvCxnSpPr>
        <p:spPr bwMode="auto">
          <a:xfrm flipV="1">
            <a:off x="1583447" y="4994154"/>
            <a:ext cx="0" cy="261937"/>
          </a:xfrm>
          <a:prstGeom prst="straightConnector1">
            <a:avLst/>
          </a:prstGeom>
          <a:solidFill>
            <a:schemeClr val="accent1"/>
          </a:solidFill>
          <a:ln w="38100" cap="flat" cmpd="sng" algn="ctr">
            <a:solidFill>
              <a:srgbClr val="FFFF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227" name="Group 226">
            <a:extLst>
              <a:ext uri="{FF2B5EF4-FFF2-40B4-BE49-F238E27FC236}">
                <a16:creationId xmlns:a16="http://schemas.microsoft.com/office/drawing/2014/main" id="{F52FCFE5-F79D-B847-9F3C-F6D167836868}"/>
              </a:ext>
            </a:extLst>
          </p:cNvPr>
          <p:cNvGrpSpPr/>
          <p:nvPr/>
        </p:nvGrpSpPr>
        <p:grpSpPr>
          <a:xfrm>
            <a:off x="1600425" y="4070816"/>
            <a:ext cx="457767" cy="750094"/>
            <a:chOff x="619764" y="3928269"/>
            <a:chExt cx="457767" cy="750094"/>
          </a:xfrm>
        </p:grpSpPr>
        <p:cxnSp>
          <p:nvCxnSpPr>
            <p:cNvPr id="228" name="Straight Arrow Connector 227">
              <a:extLst>
                <a:ext uri="{FF2B5EF4-FFF2-40B4-BE49-F238E27FC236}">
                  <a16:creationId xmlns:a16="http://schemas.microsoft.com/office/drawing/2014/main" id="{FD3E1A0D-8845-C84F-8F8F-7E1F652D3A06}"/>
                </a:ext>
              </a:extLst>
            </p:cNvPr>
            <p:cNvCxnSpPr/>
            <p:nvPr/>
          </p:nvCxnSpPr>
          <p:spPr bwMode="auto">
            <a:xfrm flipH="1">
              <a:off x="619764" y="3928269"/>
              <a:ext cx="457767" cy="750094"/>
            </a:xfrm>
            <a:prstGeom prst="straightConnector1">
              <a:avLst/>
            </a:prstGeom>
            <a:solidFill>
              <a:schemeClr val="accent1"/>
            </a:solidFill>
            <a:ln w="9525" cap="flat" cmpd="sng" algn="ctr">
              <a:solidFill>
                <a:srgbClr val="FF0000"/>
              </a:solidFill>
              <a:prstDash val="dash"/>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29" name="TextBox 228">
              <a:extLst>
                <a:ext uri="{FF2B5EF4-FFF2-40B4-BE49-F238E27FC236}">
                  <a16:creationId xmlns:a16="http://schemas.microsoft.com/office/drawing/2014/main" id="{DAD0ACB1-B4EC-8D47-85BD-E29F18978178}"/>
                </a:ext>
              </a:extLst>
            </p:cNvPr>
            <p:cNvSpPr txBox="1"/>
            <p:nvPr/>
          </p:nvSpPr>
          <p:spPr>
            <a:xfrm>
              <a:off x="647342" y="4129839"/>
              <a:ext cx="430189" cy="246221"/>
            </a:xfrm>
            <a:prstGeom prst="rect">
              <a:avLst/>
            </a:prstGeom>
            <a:solidFill>
              <a:schemeClr val="bg1"/>
            </a:solidFill>
            <a:ln>
              <a:noFill/>
            </a:ln>
          </p:spPr>
          <p:txBody>
            <a:bodyPr wrap="square" rtlCol="0">
              <a:spAutoFit/>
            </a:bodyPr>
            <a:lstStyle/>
            <a:p>
              <a:r>
                <a:rPr lang="en-AU" sz="1000" dirty="0">
                  <a:solidFill>
                    <a:srgbClr val="FF0000"/>
                  </a:solidFill>
                </a:rPr>
                <a:t>GBN</a:t>
              </a:r>
            </a:p>
          </p:txBody>
        </p:sp>
      </p:grpSp>
      <p:cxnSp>
        <p:nvCxnSpPr>
          <p:cNvPr id="230" name="Straight Arrow Connector 229">
            <a:extLst>
              <a:ext uri="{FF2B5EF4-FFF2-40B4-BE49-F238E27FC236}">
                <a16:creationId xmlns:a16="http://schemas.microsoft.com/office/drawing/2014/main" id="{02AFBBB6-EBE7-DB45-98A7-F24479CAA867}"/>
              </a:ext>
            </a:extLst>
          </p:cNvPr>
          <p:cNvCxnSpPr/>
          <p:nvPr/>
        </p:nvCxnSpPr>
        <p:spPr bwMode="auto">
          <a:xfrm flipV="1">
            <a:off x="1746888" y="5245566"/>
            <a:ext cx="0" cy="261937"/>
          </a:xfrm>
          <a:prstGeom prst="straightConnector1">
            <a:avLst/>
          </a:prstGeom>
          <a:solidFill>
            <a:schemeClr val="accent1"/>
          </a:solidFill>
          <a:ln w="38100" cap="flat" cmpd="sng" algn="ctr">
            <a:solidFill>
              <a:srgbClr val="FFFF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1" name="Straight Arrow Connector 230">
            <a:extLst>
              <a:ext uri="{FF2B5EF4-FFF2-40B4-BE49-F238E27FC236}">
                <a16:creationId xmlns:a16="http://schemas.microsoft.com/office/drawing/2014/main" id="{8DEBEAD9-AC0F-E64C-AEE6-6567434DE65A}"/>
              </a:ext>
            </a:extLst>
          </p:cNvPr>
          <p:cNvCxnSpPr/>
          <p:nvPr/>
        </p:nvCxnSpPr>
        <p:spPr bwMode="auto">
          <a:xfrm flipV="1">
            <a:off x="1911730" y="5525760"/>
            <a:ext cx="0" cy="261937"/>
          </a:xfrm>
          <a:prstGeom prst="straightConnector1">
            <a:avLst/>
          </a:prstGeom>
          <a:solidFill>
            <a:schemeClr val="accent1"/>
          </a:solidFill>
          <a:ln w="38100" cap="flat" cmpd="sng" algn="ctr">
            <a:solidFill>
              <a:srgbClr val="FFFF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2" name="Straight Arrow Connector 231">
            <a:extLst>
              <a:ext uri="{FF2B5EF4-FFF2-40B4-BE49-F238E27FC236}">
                <a16:creationId xmlns:a16="http://schemas.microsoft.com/office/drawing/2014/main" id="{73D0430E-E82D-A94F-A63F-BD37B6294CBC}"/>
              </a:ext>
            </a:extLst>
          </p:cNvPr>
          <p:cNvCxnSpPr/>
          <p:nvPr/>
        </p:nvCxnSpPr>
        <p:spPr bwMode="auto">
          <a:xfrm flipV="1">
            <a:off x="2025226" y="5766266"/>
            <a:ext cx="0" cy="261937"/>
          </a:xfrm>
          <a:prstGeom prst="straightConnector1">
            <a:avLst/>
          </a:prstGeom>
          <a:solidFill>
            <a:schemeClr val="accent1"/>
          </a:solidFill>
          <a:ln w="38100" cap="flat" cmpd="sng" algn="ctr">
            <a:solidFill>
              <a:srgbClr val="FFFF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33" name="Bent-Up Arrow 12">
            <a:extLst>
              <a:ext uri="{FF2B5EF4-FFF2-40B4-BE49-F238E27FC236}">
                <a16:creationId xmlns:a16="http://schemas.microsoft.com/office/drawing/2014/main" id="{F5279433-9897-F543-B928-63B932877157}"/>
              </a:ext>
            </a:extLst>
          </p:cNvPr>
          <p:cNvSpPr/>
          <p:nvPr/>
        </p:nvSpPr>
        <p:spPr>
          <a:xfrm rot="2595574">
            <a:off x="1197880" y="3115541"/>
            <a:ext cx="137771" cy="202102"/>
          </a:xfrm>
          <a:prstGeom prst="bentUpArrow">
            <a:avLst/>
          </a:prstGeom>
          <a:solidFill>
            <a:srgbClr val="00B050"/>
          </a:solidFill>
          <a:ln w="12700">
            <a:noFill/>
          </a:ln>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a:ln>
                <a:noFill/>
              </a:ln>
              <a:solidFill>
                <a:schemeClr val="tx1"/>
              </a:solidFill>
              <a:effectLst/>
              <a:latin typeface="Tahoma" pitchFamily="34" charset="0"/>
            </a:endParaRPr>
          </a:p>
        </p:txBody>
      </p:sp>
      <p:sp>
        <p:nvSpPr>
          <p:cNvPr id="234" name="Bent-Up Arrow 96">
            <a:extLst>
              <a:ext uri="{FF2B5EF4-FFF2-40B4-BE49-F238E27FC236}">
                <a16:creationId xmlns:a16="http://schemas.microsoft.com/office/drawing/2014/main" id="{35B8BCC1-4227-7742-95A2-8A70AAC20704}"/>
              </a:ext>
            </a:extLst>
          </p:cNvPr>
          <p:cNvSpPr/>
          <p:nvPr/>
        </p:nvSpPr>
        <p:spPr>
          <a:xfrm rot="2595574">
            <a:off x="1352747" y="3386083"/>
            <a:ext cx="137771" cy="202102"/>
          </a:xfrm>
          <a:prstGeom prst="bentUpArrow">
            <a:avLst/>
          </a:prstGeom>
          <a:solidFill>
            <a:srgbClr val="00B050"/>
          </a:solidFill>
          <a:ln w="12700">
            <a:noFill/>
          </a:ln>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a:ln>
                <a:noFill/>
              </a:ln>
              <a:solidFill>
                <a:schemeClr val="tx1"/>
              </a:solidFill>
              <a:effectLst/>
              <a:latin typeface="Tahoma" pitchFamily="34" charset="0"/>
            </a:endParaRPr>
          </a:p>
        </p:txBody>
      </p:sp>
      <p:sp>
        <p:nvSpPr>
          <p:cNvPr id="3" name="Bent-Up Arrow 96">
            <a:extLst>
              <a:ext uri="{FF2B5EF4-FFF2-40B4-BE49-F238E27FC236}">
                <a16:creationId xmlns:a16="http://schemas.microsoft.com/office/drawing/2014/main" id="{EA648527-7E9A-FC4F-F3BE-FA115D34468F}"/>
              </a:ext>
            </a:extLst>
          </p:cNvPr>
          <p:cNvSpPr/>
          <p:nvPr/>
        </p:nvSpPr>
        <p:spPr>
          <a:xfrm rot="2595574">
            <a:off x="1352746" y="3994056"/>
            <a:ext cx="137771" cy="202102"/>
          </a:xfrm>
          <a:prstGeom prst="bentUpArrow">
            <a:avLst/>
          </a:prstGeom>
          <a:solidFill>
            <a:srgbClr val="00B050"/>
          </a:solidFill>
          <a:ln w="12700">
            <a:noFill/>
          </a:ln>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2905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233" grpId="0" animBg="1"/>
      <p:bldP spid="234" grpId="0" animBg="1"/>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Selective repeat</a:t>
            </a:r>
            <a:endParaRPr lang="en-US" sz="4400" dirty="0"/>
          </a:p>
        </p:txBody>
      </p:sp>
      <p:sp>
        <p:nvSpPr>
          <p:cNvPr id="72" name="Rectangle 3">
            <a:extLst>
              <a:ext uri="{FF2B5EF4-FFF2-40B4-BE49-F238E27FC236}">
                <a16:creationId xmlns:a16="http://schemas.microsoft.com/office/drawing/2014/main" id="{09D24536-1438-724B-97D9-02D061CA29EA}"/>
              </a:ext>
            </a:extLst>
          </p:cNvPr>
          <p:cNvSpPr txBox="1">
            <a:spLocks noChangeArrowheads="1"/>
          </p:cNvSpPr>
          <p:nvPr/>
        </p:nvSpPr>
        <p:spPr>
          <a:xfrm>
            <a:off x="733374" y="1489418"/>
            <a:ext cx="11100624"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a:t>
            </a:r>
            <a:r>
              <a:rPr kumimoji="0" lang="en-US" altLang="en-US" sz="32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individually</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acknowledges all correctly received packets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buffers packets, as needed, for eventual in-order delivery to upper layer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times-out/retransmits individually for </a:t>
            </a:r>
            <a:r>
              <a:rPr kumimoji="0" lang="en-US" altLang="en-US" sz="32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packets</a:t>
            </a:r>
          </a:p>
          <a:p>
            <a:pPr marL="747713" marR="0" lvl="1" indent="-227013"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maintains timer for each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pkt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window</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consecutive seq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limits seq #s of sent,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packets</a:t>
            </a:r>
          </a:p>
        </p:txBody>
      </p:sp>
      <p:sp>
        <p:nvSpPr>
          <p:cNvPr id="4" name="Slide Number Placeholder 2">
            <a:extLst>
              <a:ext uri="{FF2B5EF4-FFF2-40B4-BE49-F238E27FC236}">
                <a16:creationId xmlns:a16="http://schemas.microsoft.com/office/drawing/2014/main" id="{0DFB6A67-ADC6-9C4B-84A6-543096C42B00}"/>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61</a:t>
            </a:fld>
            <a:endParaRPr lang="en-US" dirty="0"/>
          </a:p>
        </p:txBody>
      </p:sp>
      <p:sp>
        <p:nvSpPr>
          <p:cNvPr id="5" name="Rectangle 4">
            <a:extLst>
              <a:ext uri="{FF2B5EF4-FFF2-40B4-BE49-F238E27FC236}">
                <a16:creationId xmlns:a16="http://schemas.microsoft.com/office/drawing/2014/main" id="{10A6DF6C-65FA-D049-B317-3394FF66AB9D}"/>
              </a:ext>
            </a:extLst>
          </p:cNvPr>
          <p:cNvSpPr/>
          <p:nvPr/>
        </p:nvSpPr>
        <p:spPr>
          <a:xfrm rot="19903299">
            <a:off x="6412328" y="4619315"/>
            <a:ext cx="4808537" cy="922338"/>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AU" sz="5400" dirty="0">
                <a:ln w="0"/>
                <a:solidFill>
                  <a:srgbClr val="FF0000"/>
                </a:solidFill>
                <a:effectLst>
                  <a:outerShdw blurRad="38100" dist="25400" dir="5400000" algn="ctr" rotWithShape="0">
                    <a:srgbClr val="6E747A">
                      <a:alpha val="43000"/>
                    </a:srgbClr>
                  </a:outerShdw>
                </a:effectLst>
              </a:rPr>
              <a:t>Optional </a:t>
            </a:r>
            <a:r>
              <a:rPr lang="mr-IN" sz="1400" dirty="0">
                <a:ln w="0"/>
                <a:solidFill>
                  <a:srgbClr val="FF0000"/>
                </a:solidFill>
                <a:effectLst>
                  <a:outerShdw blurRad="38100" dist="25400" dir="5400000" algn="ctr" rotWithShape="0">
                    <a:srgbClr val="6E747A">
                      <a:alpha val="43000"/>
                    </a:srgbClr>
                  </a:outerShdw>
                </a:effectLst>
              </a:rPr>
              <a:t>–</a:t>
            </a:r>
            <a:r>
              <a:rPr lang="en-AU" sz="1400" dirty="0">
                <a:ln w="0"/>
                <a:solidFill>
                  <a:srgbClr val="FF0000"/>
                </a:solidFill>
                <a:effectLst>
                  <a:outerShdw blurRad="38100" dist="25400" dir="5400000" algn="ctr" rotWithShape="0">
                    <a:srgbClr val="6E747A">
                      <a:alpha val="43000"/>
                    </a:srgbClr>
                  </a:outerShdw>
                </a:effectLst>
              </a:rPr>
              <a:t> not tested</a:t>
            </a:r>
          </a:p>
        </p:txBody>
      </p:sp>
    </p:spTree>
    <p:extLst>
      <p:ext uri="{BB962C8B-B14F-4D97-AF65-F5344CB8AC3E}">
        <p14:creationId xmlns:p14="http://schemas.microsoft.com/office/powerpoint/2010/main" val="2501504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60590" y="272143"/>
            <a:ext cx="11393310" cy="894622"/>
          </a:xfrm>
        </p:spPr>
        <p:txBody>
          <a:bodyPr>
            <a:normAutofit/>
          </a:bodyPr>
          <a:lstStyle/>
          <a:p>
            <a:r>
              <a:rPr lang="en-US" sz="4800" dirty="0"/>
              <a:t>Week5 summary</a:t>
            </a:r>
            <a:endParaRPr lang="en-US" sz="4400" b="0" dirty="0"/>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r>
              <a:rPr lang="en-US" dirty="0"/>
              <a:t>Transport Layer: 3-</a:t>
            </a:r>
            <a:fld id="{C4204591-24BD-A542-B9D5-F8D8A88D2FEE}" type="slidenum">
              <a:rPr lang="en-US" smtClean="0"/>
              <a:pPr/>
              <a:t>62</a:t>
            </a:fld>
            <a:endParaRPr lang="en-US" dirty="0"/>
          </a:p>
        </p:txBody>
      </p:sp>
      <p:sp>
        <p:nvSpPr>
          <p:cNvPr id="121" name="Rectangle 3">
            <a:extLst>
              <a:ext uri="{FF2B5EF4-FFF2-40B4-BE49-F238E27FC236}">
                <a16:creationId xmlns:a16="http://schemas.microsoft.com/office/drawing/2014/main" id="{D69BBC2D-A92B-7947-AA74-7551BF4EBD02}"/>
              </a:ext>
            </a:extLst>
          </p:cNvPr>
          <p:cNvSpPr txBox="1">
            <a:spLocks noChangeArrowheads="1"/>
          </p:cNvSpPr>
          <p:nvPr/>
        </p:nvSpPr>
        <p:spPr>
          <a:xfrm>
            <a:off x="876300" y="1295400"/>
            <a:ext cx="5626100" cy="522536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700" indent="-263525">
              <a:buFont typeface="Wingdings" charset="2"/>
              <a:buChar char="§"/>
              <a:defRPr/>
            </a:pPr>
            <a:r>
              <a:rPr lang="en-US" sz="3200" dirty="0"/>
              <a:t>principles behind transport layer services:</a:t>
            </a:r>
          </a:p>
          <a:p>
            <a:pPr lvl="1">
              <a:buFont typeface="Arial"/>
              <a:buChar char="•"/>
              <a:defRPr/>
            </a:pPr>
            <a:r>
              <a:rPr lang="en-US" sz="2800" dirty="0"/>
              <a:t>multiplexing, demultiplexing</a:t>
            </a:r>
          </a:p>
          <a:p>
            <a:pPr lvl="1">
              <a:buFont typeface="Arial"/>
              <a:buChar char="•"/>
              <a:defRPr/>
            </a:pPr>
            <a:r>
              <a:rPr lang="en-US" sz="2800" dirty="0"/>
              <a:t>reliable data transfer</a:t>
            </a:r>
          </a:p>
          <a:p>
            <a:pPr lvl="1">
              <a:buFont typeface="Arial"/>
              <a:buChar char="•"/>
              <a:defRPr/>
            </a:pPr>
            <a:r>
              <a:rPr lang="en-US" sz="2800" dirty="0">
                <a:solidFill>
                  <a:schemeClr val="bg1">
                    <a:lumMod val="85000"/>
                  </a:schemeClr>
                </a:solidFill>
              </a:rPr>
              <a:t>flow control</a:t>
            </a:r>
          </a:p>
          <a:p>
            <a:pPr lvl="1">
              <a:buFont typeface="Arial"/>
              <a:buChar char="•"/>
              <a:defRPr/>
            </a:pPr>
            <a:r>
              <a:rPr lang="en-US" sz="2800" dirty="0">
                <a:solidFill>
                  <a:schemeClr val="bg1">
                    <a:lumMod val="85000"/>
                  </a:schemeClr>
                </a:solidFill>
              </a:rPr>
              <a:t>congestion control</a:t>
            </a:r>
          </a:p>
          <a:p>
            <a:pPr marL="393700" indent="-263525">
              <a:buFont typeface="Wingdings" charset="2"/>
              <a:buChar char="§"/>
              <a:defRPr/>
            </a:pPr>
            <a:r>
              <a:rPr lang="en-US" sz="3200" dirty="0">
                <a:solidFill>
                  <a:schemeClr val="bg1">
                    <a:lumMod val="85000"/>
                  </a:schemeClr>
                </a:solidFill>
              </a:rPr>
              <a:t>instantiation, implementation in the Internet</a:t>
            </a:r>
          </a:p>
          <a:p>
            <a:pPr lvl="1">
              <a:buFont typeface="Arial"/>
              <a:buChar char="•"/>
              <a:defRPr/>
            </a:pPr>
            <a:r>
              <a:rPr lang="en-US" sz="2800" dirty="0">
                <a:solidFill>
                  <a:schemeClr val="bg1">
                    <a:lumMod val="85000"/>
                  </a:schemeClr>
                </a:solidFill>
              </a:rPr>
              <a:t>UDP</a:t>
            </a:r>
          </a:p>
          <a:p>
            <a:pPr lvl="1">
              <a:buFont typeface="Arial"/>
              <a:buChar char="•"/>
              <a:defRPr/>
            </a:pPr>
            <a:r>
              <a:rPr lang="en-US" sz="2800" dirty="0">
                <a:solidFill>
                  <a:schemeClr val="bg1">
                    <a:lumMod val="85000"/>
                  </a:schemeClr>
                </a:solidFill>
              </a:rPr>
              <a:t>TCP</a:t>
            </a:r>
          </a:p>
        </p:txBody>
      </p:sp>
      <p:sp>
        <p:nvSpPr>
          <p:cNvPr id="122" name="Rectangle 4">
            <a:extLst>
              <a:ext uri="{FF2B5EF4-FFF2-40B4-BE49-F238E27FC236}">
                <a16:creationId xmlns:a16="http://schemas.microsoft.com/office/drawing/2014/main" id="{B79F0F1A-67F7-584F-9F34-4AC2A592E580}"/>
              </a:ext>
            </a:extLst>
          </p:cNvPr>
          <p:cNvSpPr txBox="1">
            <a:spLocks noChangeArrowheads="1"/>
          </p:cNvSpPr>
          <p:nvPr/>
        </p:nvSpPr>
        <p:spPr>
          <a:xfrm>
            <a:off x="7065962" y="1270000"/>
            <a:ext cx="4732337" cy="48387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altLang="en-US" sz="3200" dirty="0">
                <a:solidFill>
                  <a:schemeClr val="bg1">
                    <a:lumMod val="85000"/>
                  </a:schemeClr>
                </a:solidFill>
                <a:ea typeface="ＭＳ Ｐゴシック" panose="020B0600070205080204" pitchFamily="34" charset="-128"/>
              </a:rPr>
              <a:t>Up next:</a:t>
            </a:r>
          </a:p>
          <a:p>
            <a:pPr marL="393700" indent="-266700"/>
            <a:r>
              <a:rPr lang="en-US" altLang="en-US" sz="3200" dirty="0">
                <a:solidFill>
                  <a:schemeClr val="bg1">
                    <a:lumMod val="85000"/>
                  </a:schemeClr>
                </a:solidFill>
                <a:ea typeface="ＭＳ Ｐゴシック" panose="020B0600070205080204" pitchFamily="34" charset="-128"/>
              </a:rPr>
              <a:t>leaving the network </a:t>
            </a:r>
            <a:r>
              <a:rPr lang="en-US" altLang="ja-JP" sz="3200" dirty="0">
                <a:solidFill>
                  <a:schemeClr val="bg1">
                    <a:lumMod val="85000"/>
                  </a:schemeClr>
                </a:solidFill>
                <a:ea typeface="ＭＳ Ｐゴシック" panose="020B0600070205080204" pitchFamily="34" charset="-128"/>
              </a:rPr>
              <a:t>“edge” </a:t>
            </a:r>
            <a:r>
              <a:rPr lang="en-US" altLang="ja-JP" dirty="0">
                <a:solidFill>
                  <a:schemeClr val="bg1">
                    <a:lumMod val="85000"/>
                  </a:schemeClr>
                </a:solidFill>
                <a:ea typeface="ＭＳ Ｐゴシック" panose="020B0600070205080204" pitchFamily="34" charset="-128"/>
              </a:rPr>
              <a:t>(application, transport layers)</a:t>
            </a:r>
          </a:p>
          <a:p>
            <a:pPr marL="393700" indent="-266700"/>
            <a:r>
              <a:rPr lang="en-US" altLang="en-US" sz="3200" dirty="0">
                <a:solidFill>
                  <a:schemeClr val="bg1">
                    <a:lumMod val="85000"/>
                  </a:schemeClr>
                </a:solidFill>
                <a:ea typeface="ＭＳ Ｐゴシック" panose="020B0600070205080204" pitchFamily="34" charset="-128"/>
              </a:rPr>
              <a:t>into the network “</a:t>
            </a:r>
            <a:r>
              <a:rPr lang="en-US" altLang="ja-JP" sz="3200" dirty="0">
                <a:solidFill>
                  <a:schemeClr val="bg1">
                    <a:lumMod val="85000"/>
                  </a:schemeClr>
                </a:solidFill>
                <a:ea typeface="ＭＳ Ｐゴシック" panose="020B0600070205080204" pitchFamily="34" charset="-128"/>
              </a:rPr>
              <a:t>core”</a:t>
            </a:r>
          </a:p>
          <a:p>
            <a:pPr marL="393700" indent="-266700"/>
            <a:r>
              <a:rPr lang="en-US" altLang="en-US" sz="3200" dirty="0">
                <a:solidFill>
                  <a:schemeClr val="bg1">
                    <a:lumMod val="85000"/>
                  </a:schemeClr>
                </a:solidFill>
                <a:ea typeface="ＭＳ Ｐゴシック" panose="020B0600070205080204" pitchFamily="34" charset="-128"/>
              </a:rPr>
              <a:t>two network-layer chapters</a:t>
            </a:r>
            <a:r>
              <a:rPr lang="en-US" altLang="en-US" dirty="0">
                <a:solidFill>
                  <a:schemeClr val="bg1">
                    <a:lumMod val="85000"/>
                  </a:schemeClr>
                </a:solidFill>
                <a:ea typeface="ＭＳ Ｐゴシック" panose="020B0600070205080204" pitchFamily="34" charset="-128"/>
              </a:rPr>
              <a:t>:</a:t>
            </a:r>
          </a:p>
          <a:p>
            <a:pPr lvl="1"/>
            <a:r>
              <a:rPr lang="en-US" altLang="en-US" sz="2800" dirty="0">
                <a:solidFill>
                  <a:schemeClr val="bg1">
                    <a:lumMod val="85000"/>
                  </a:schemeClr>
                </a:solidFill>
                <a:ea typeface="ＭＳ Ｐゴシック" panose="020B0600070205080204" pitchFamily="34" charset="-128"/>
              </a:rPr>
              <a:t>data plane</a:t>
            </a:r>
          </a:p>
          <a:p>
            <a:pPr lvl="1"/>
            <a:r>
              <a:rPr lang="en-US" altLang="en-US" sz="2800" dirty="0">
                <a:solidFill>
                  <a:schemeClr val="bg1">
                    <a:lumMod val="85000"/>
                  </a:schemeClr>
                </a:solidFill>
                <a:ea typeface="ＭＳ Ｐゴシック" panose="020B0600070205080204" pitchFamily="34" charset="-128"/>
              </a:rPr>
              <a:t>control plane</a:t>
            </a:r>
          </a:p>
          <a:p>
            <a:endParaRPr lang="en-US" altLang="en-US" dirty="0">
              <a:solidFill>
                <a:schemeClr val="bg1">
                  <a:lumMod val="85000"/>
                </a:schemeClr>
              </a:solidFill>
              <a:ea typeface="ＭＳ Ｐゴシック" panose="020B0600070205080204" pitchFamily="34" charset="-128"/>
            </a:endParaRPr>
          </a:p>
        </p:txBody>
      </p:sp>
    </p:spTree>
    <p:extLst>
      <p:ext uri="{BB962C8B-B14F-4D97-AF65-F5344CB8AC3E}">
        <p14:creationId xmlns:p14="http://schemas.microsoft.com/office/powerpoint/2010/main" val="33474654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ED956-67F9-1748-A682-523413CF3333}"/>
              </a:ext>
            </a:extLst>
          </p:cNvPr>
          <p:cNvSpPr>
            <a:spLocks noGrp="1"/>
          </p:cNvSpPr>
          <p:nvPr>
            <p:ph idx="1"/>
          </p:nvPr>
        </p:nvSpPr>
        <p:spPr>
          <a:xfrm>
            <a:off x="838199" y="1724027"/>
            <a:ext cx="10891345" cy="4351338"/>
          </a:xfrm>
        </p:spPr>
        <p:txBody>
          <a:bodyPr/>
          <a:lstStyle/>
          <a:p>
            <a:r>
              <a:rPr lang="en-US" dirty="0"/>
              <a:t>Project1 – 5%</a:t>
            </a:r>
          </a:p>
          <a:p>
            <a:pPr lvl="1"/>
            <a:r>
              <a:rPr lang="en-US" dirty="0"/>
              <a:t>Task Sheet in Canvas Week4 module</a:t>
            </a:r>
          </a:p>
          <a:p>
            <a:pPr lvl="1"/>
            <a:r>
              <a:rPr lang="en-US" dirty="0"/>
              <a:t>example web page: </a:t>
            </a:r>
            <a:r>
              <a:rPr lang="en-US" dirty="0" err="1"/>
              <a:t>simpleWeb.html</a:t>
            </a:r>
            <a:endParaRPr lang="en-US" dirty="0"/>
          </a:p>
          <a:p>
            <a:r>
              <a:rPr lang="en-US" dirty="0"/>
              <a:t>Project1 due in Week5 in your lab class</a:t>
            </a:r>
          </a:p>
          <a:p>
            <a:pPr lvl="1"/>
            <a:r>
              <a:rPr lang="en-US" dirty="0"/>
              <a:t>Group work, individually assessed. </a:t>
            </a:r>
          </a:p>
          <a:p>
            <a:pPr lvl="1"/>
            <a:r>
              <a:rPr lang="en-US" dirty="0"/>
              <a:t>demonstrate running code as a group – </a:t>
            </a:r>
            <a:r>
              <a:rPr lang="en-US" dirty="0">
                <a:solidFill>
                  <a:srgbClr val="C00000"/>
                </a:solidFill>
              </a:rPr>
              <a:t>group work</a:t>
            </a:r>
          </a:p>
          <a:p>
            <a:pPr lvl="1"/>
            <a:r>
              <a:rPr lang="en-US" dirty="0"/>
              <a:t>show your individual work – </a:t>
            </a:r>
            <a:r>
              <a:rPr lang="en-US" dirty="0">
                <a:solidFill>
                  <a:srgbClr val="C00000"/>
                </a:solidFill>
              </a:rPr>
              <a:t>individual assessment</a:t>
            </a:r>
          </a:p>
          <a:p>
            <a:pPr lvl="1"/>
            <a:r>
              <a:rPr lang="en-US" dirty="0"/>
              <a:t>May complete Project1 in week4 if you can.</a:t>
            </a:r>
            <a:endParaRPr lang="en-US" dirty="0">
              <a:solidFill>
                <a:srgbClr val="C00000"/>
              </a:solidFill>
            </a:endParaRPr>
          </a:p>
        </p:txBody>
      </p:sp>
      <p:sp>
        <p:nvSpPr>
          <p:cNvPr id="3" name="Title 2">
            <a:extLst>
              <a:ext uri="{FF2B5EF4-FFF2-40B4-BE49-F238E27FC236}">
                <a16:creationId xmlns:a16="http://schemas.microsoft.com/office/drawing/2014/main" id="{E363120A-30E2-FB4A-BA65-5D6E5971AF42}"/>
              </a:ext>
            </a:extLst>
          </p:cNvPr>
          <p:cNvSpPr>
            <a:spLocks noGrp="1"/>
          </p:cNvSpPr>
          <p:nvPr>
            <p:ph type="title"/>
          </p:nvPr>
        </p:nvSpPr>
        <p:spPr/>
        <p:txBody>
          <a:bodyPr/>
          <a:lstStyle/>
          <a:p>
            <a:r>
              <a:rPr lang="en-AU"/>
              <a:t>Project 1</a:t>
            </a:r>
            <a:endParaRPr lang="en-AU" dirty="0"/>
          </a:p>
        </p:txBody>
      </p:sp>
      <p:sp>
        <p:nvSpPr>
          <p:cNvPr id="4" name="Slide Number Placeholder 3">
            <a:extLst>
              <a:ext uri="{FF2B5EF4-FFF2-40B4-BE49-F238E27FC236}">
                <a16:creationId xmlns:a16="http://schemas.microsoft.com/office/drawing/2014/main" id="{2243C6D2-86D6-914E-A454-7598466A5BB9}"/>
              </a:ext>
            </a:extLst>
          </p:cNvPr>
          <p:cNvSpPr>
            <a:spLocks noGrp="1"/>
          </p:cNvSpPr>
          <p:nvPr>
            <p:ph type="sldNum" sz="quarter" idx="4"/>
          </p:nvPr>
        </p:nvSpPr>
        <p:spPr/>
        <p:txBody>
          <a:bodyPr/>
          <a:lstStyle/>
          <a:p>
            <a:r>
              <a:rPr lang="en-US"/>
              <a:t>Application Layer: 2-</a:t>
            </a:r>
            <a:fld id="{C4204591-24BD-A542-B9D5-F8D8A88D2FEE}" type="slidenum">
              <a:rPr lang="en-US" smtClean="0"/>
              <a:pPr/>
              <a:t>63</a:t>
            </a:fld>
            <a:endParaRPr lang="en-US" dirty="0"/>
          </a:p>
        </p:txBody>
      </p:sp>
    </p:spTree>
    <p:extLst>
      <p:ext uri="{BB962C8B-B14F-4D97-AF65-F5344CB8AC3E}">
        <p14:creationId xmlns:p14="http://schemas.microsoft.com/office/powerpoint/2010/main" val="116582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EF8A20-2F5A-957A-5687-677AC462C20B}"/>
              </a:ext>
            </a:extLst>
          </p:cNvPr>
          <p:cNvPicPr>
            <a:picLocks noChangeAspect="1"/>
          </p:cNvPicPr>
          <p:nvPr/>
        </p:nvPicPr>
        <p:blipFill>
          <a:blip r:embed="rId2"/>
          <a:stretch>
            <a:fillRect/>
          </a:stretch>
        </p:blipFill>
        <p:spPr>
          <a:xfrm>
            <a:off x="276497" y="577077"/>
            <a:ext cx="11639006" cy="4432295"/>
          </a:xfrm>
          <a:prstGeom prst="rect">
            <a:avLst/>
          </a:prstGeom>
        </p:spPr>
      </p:pic>
      <p:sp>
        <p:nvSpPr>
          <p:cNvPr id="2" name="Content Placeholder 1">
            <a:extLst>
              <a:ext uri="{FF2B5EF4-FFF2-40B4-BE49-F238E27FC236}">
                <a16:creationId xmlns:a16="http://schemas.microsoft.com/office/drawing/2014/main" id="{D7924BC2-6E1B-B343-9CEB-F0AA84521E44}"/>
              </a:ext>
            </a:extLst>
          </p:cNvPr>
          <p:cNvSpPr>
            <a:spLocks noGrp="1"/>
          </p:cNvSpPr>
          <p:nvPr>
            <p:ph idx="1"/>
          </p:nvPr>
        </p:nvSpPr>
        <p:spPr/>
        <p:txBody>
          <a:bodyPr>
            <a:normAutofit/>
          </a:bodyPr>
          <a:lstStyle/>
          <a:p>
            <a:endParaRPr lang="en-AU" dirty="0"/>
          </a:p>
          <a:p>
            <a:endParaRPr lang="en-AU" dirty="0"/>
          </a:p>
          <a:p>
            <a:endParaRPr lang="en-AU" dirty="0"/>
          </a:p>
          <a:p>
            <a:endParaRPr lang="en-AU" dirty="0"/>
          </a:p>
          <a:p>
            <a:endParaRPr lang="en-AU" dirty="0"/>
          </a:p>
          <a:p>
            <a:endParaRPr lang="en-AU" dirty="0"/>
          </a:p>
          <a:p>
            <a:endParaRPr lang="en-AU" dirty="0"/>
          </a:p>
          <a:p>
            <a:r>
              <a:rPr lang="en-AU" sz="3600" dirty="0"/>
              <a:t>Average score: 60</a:t>
            </a:r>
          </a:p>
        </p:txBody>
      </p:sp>
      <p:sp>
        <p:nvSpPr>
          <p:cNvPr id="3" name="Title 2">
            <a:extLst>
              <a:ext uri="{FF2B5EF4-FFF2-40B4-BE49-F238E27FC236}">
                <a16:creationId xmlns:a16="http://schemas.microsoft.com/office/drawing/2014/main" id="{21D2E2D5-93DE-BD4D-8762-1D0D3BD61E2C}"/>
              </a:ext>
            </a:extLst>
          </p:cNvPr>
          <p:cNvSpPr>
            <a:spLocks noGrp="1"/>
          </p:cNvSpPr>
          <p:nvPr>
            <p:ph type="title"/>
          </p:nvPr>
        </p:nvSpPr>
        <p:spPr/>
        <p:txBody>
          <a:bodyPr/>
          <a:lstStyle/>
          <a:p>
            <a:r>
              <a:rPr lang="en-AU" dirty="0"/>
              <a:t>Quiz Results</a:t>
            </a:r>
          </a:p>
        </p:txBody>
      </p:sp>
      <p:sp>
        <p:nvSpPr>
          <p:cNvPr id="4" name="Slide Number Placeholder 3">
            <a:extLst>
              <a:ext uri="{FF2B5EF4-FFF2-40B4-BE49-F238E27FC236}">
                <a16:creationId xmlns:a16="http://schemas.microsoft.com/office/drawing/2014/main" id="{D1A79747-DF6A-6D4B-933F-47057928AE0B}"/>
              </a:ext>
            </a:extLst>
          </p:cNvPr>
          <p:cNvSpPr>
            <a:spLocks noGrp="1"/>
          </p:cNvSpPr>
          <p:nvPr>
            <p:ph type="sldNum" sz="quarter" idx="4"/>
          </p:nvPr>
        </p:nvSpPr>
        <p:spPr/>
        <p:txBody>
          <a:bodyPr/>
          <a:lstStyle/>
          <a:p>
            <a:r>
              <a:rPr lang="en-US"/>
              <a:t>Transport Layer: 3-</a:t>
            </a:r>
            <a:fld id="{C4204591-24BD-A542-B9D5-F8D8A88D2FEE}" type="slidenum">
              <a:rPr lang="en-US" smtClean="0"/>
              <a:pPr/>
              <a:t>64</a:t>
            </a:fld>
            <a:endParaRPr lang="en-US" dirty="0"/>
          </a:p>
        </p:txBody>
      </p:sp>
      <p:sp>
        <p:nvSpPr>
          <p:cNvPr id="5" name="Cloud Callout 4">
            <a:extLst>
              <a:ext uri="{FF2B5EF4-FFF2-40B4-BE49-F238E27FC236}">
                <a16:creationId xmlns:a16="http://schemas.microsoft.com/office/drawing/2014/main" id="{4A0E1A7A-D79F-A1B0-9D6D-81C4477B1262}"/>
              </a:ext>
            </a:extLst>
          </p:cNvPr>
          <p:cNvSpPr/>
          <p:nvPr/>
        </p:nvSpPr>
        <p:spPr>
          <a:xfrm>
            <a:off x="9660038" y="2244436"/>
            <a:ext cx="1943100" cy="862446"/>
          </a:xfrm>
          <a:prstGeom prst="cloudCallout">
            <a:avLst>
              <a:gd name="adj1" fmla="val 20971"/>
              <a:gd name="adj2" fmla="val 9472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Well Done!</a:t>
            </a:r>
          </a:p>
        </p:txBody>
      </p:sp>
      <p:sp>
        <p:nvSpPr>
          <p:cNvPr id="7" name="Bent-Up Arrow 96">
            <a:extLst>
              <a:ext uri="{FF2B5EF4-FFF2-40B4-BE49-F238E27FC236}">
                <a16:creationId xmlns:a16="http://schemas.microsoft.com/office/drawing/2014/main" id="{8B1FA962-A4B1-C95C-52E6-D761D200EE9B}"/>
              </a:ext>
            </a:extLst>
          </p:cNvPr>
          <p:cNvSpPr/>
          <p:nvPr/>
        </p:nvSpPr>
        <p:spPr>
          <a:xfrm rot="2595574">
            <a:off x="9102455" y="1562559"/>
            <a:ext cx="782232" cy="1238500"/>
          </a:xfrm>
          <a:prstGeom prst="bentUpArrow">
            <a:avLst/>
          </a:prstGeom>
          <a:solidFill>
            <a:srgbClr val="00B050"/>
          </a:solidFill>
          <a:ln w="12700">
            <a:noFill/>
          </a:ln>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19076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BD2429-3AB9-B647-BCE2-E242033251BE}"/>
              </a:ext>
            </a:extLst>
          </p:cNvPr>
          <p:cNvSpPr>
            <a:spLocks noGrp="1"/>
          </p:cNvSpPr>
          <p:nvPr>
            <p:ph idx="1"/>
          </p:nvPr>
        </p:nvSpPr>
        <p:spPr/>
        <p:txBody>
          <a:bodyPr/>
          <a:lstStyle/>
          <a:p>
            <a:r>
              <a:rPr lang="en-AU" sz="3200" b="1" dirty="0"/>
              <a:t>Your voice on Teaching and Learning:</a:t>
            </a:r>
          </a:p>
          <a:p>
            <a:pPr lvl="1"/>
            <a:r>
              <a:rPr lang="en-AU" sz="2800" dirty="0"/>
              <a:t>lectures, learning materials: helpful?</a:t>
            </a:r>
          </a:p>
          <a:p>
            <a:pPr lvl="1"/>
            <a:r>
              <a:rPr lang="en-AU" sz="2800" dirty="0"/>
              <a:t>assignment, tutorial / lab / </a:t>
            </a:r>
            <a:r>
              <a:rPr lang="en-AU" sz="2800" dirty="0" err="1"/>
              <a:t>UPass</a:t>
            </a:r>
            <a:r>
              <a:rPr lang="en-AU" sz="2800" dirty="0"/>
              <a:t>: adding value?</a:t>
            </a:r>
          </a:p>
          <a:p>
            <a:r>
              <a:rPr lang="en-AU" sz="3200" b="1" dirty="0"/>
              <a:t>Please Complete the survey</a:t>
            </a:r>
          </a:p>
          <a:p>
            <a:pPr lvl="1"/>
            <a:r>
              <a:rPr lang="en-AU" sz="2800" dirty="0"/>
              <a:t>at </a:t>
            </a:r>
            <a:r>
              <a:rPr lang="en-AU" sz="2800" b="1" dirty="0" err="1"/>
              <a:t>www.sfs.uts.edu.au</a:t>
            </a:r>
            <a:endParaRPr lang="en-AU" sz="2800" b="1" dirty="0"/>
          </a:p>
          <a:p>
            <a:pPr lvl="1"/>
            <a:r>
              <a:rPr lang="en-AU" sz="2800" dirty="0"/>
              <a:t>if you are happy: what’s going well?</a:t>
            </a:r>
          </a:p>
          <a:p>
            <a:pPr lvl="1"/>
            <a:r>
              <a:rPr lang="en-AU" sz="2800" dirty="0"/>
              <a:t>any issues: what can be improved?</a:t>
            </a:r>
          </a:p>
          <a:p>
            <a:pPr lvl="1"/>
            <a:endParaRPr lang="en-AU" sz="2800" dirty="0"/>
          </a:p>
          <a:p>
            <a:r>
              <a:rPr lang="en-AU" sz="3200" b="1" dirty="0"/>
              <a:t>Your feedback appreciated!</a:t>
            </a:r>
            <a:endParaRPr lang="en-AU" sz="3200" dirty="0"/>
          </a:p>
          <a:p>
            <a:endParaRPr lang="en-AU" dirty="0"/>
          </a:p>
        </p:txBody>
      </p:sp>
      <p:sp>
        <p:nvSpPr>
          <p:cNvPr id="3" name="Title 2">
            <a:extLst>
              <a:ext uri="{FF2B5EF4-FFF2-40B4-BE49-F238E27FC236}">
                <a16:creationId xmlns:a16="http://schemas.microsoft.com/office/drawing/2014/main" id="{3DF78BE3-DAC8-FA4A-831E-DD9970D6BB2F}"/>
              </a:ext>
            </a:extLst>
          </p:cNvPr>
          <p:cNvSpPr>
            <a:spLocks noGrp="1"/>
          </p:cNvSpPr>
          <p:nvPr>
            <p:ph type="title"/>
          </p:nvPr>
        </p:nvSpPr>
        <p:spPr/>
        <p:txBody>
          <a:bodyPr/>
          <a:lstStyle/>
          <a:p>
            <a:r>
              <a:rPr lang="en-AU"/>
              <a:t>Student Feedback Survey (SFS</a:t>
            </a:r>
            <a:r>
              <a:rPr lang="en-AU" dirty="0"/>
              <a:t>)</a:t>
            </a:r>
          </a:p>
        </p:txBody>
      </p:sp>
      <p:sp>
        <p:nvSpPr>
          <p:cNvPr id="4" name="Slide Number Placeholder 3">
            <a:extLst>
              <a:ext uri="{FF2B5EF4-FFF2-40B4-BE49-F238E27FC236}">
                <a16:creationId xmlns:a16="http://schemas.microsoft.com/office/drawing/2014/main" id="{B9AF9E09-7E51-FF45-8B7F-BFC344EEB72A}"/>
              </a:ext>
            </a:extLst>
          </p:cNvPr>
          <p:cNvSpPr>
            <a:spLocks noGrp="1"/>
          </p:cNvSpPr>
          <p:nvPr>
            <p:ph type="sldNum" sz="quarter" idx="4"/>
          </p:nvPr>
        </p:nvSpPr>
        <p:spPr/>
        <p:txBody>
          <a:bodyPr/>
          <a:lstStyle/>
          <a:p>
            <a:r>
              <a:rPr lang="en-US"/>
              <a:t>Application Layer: 2-</a:t>
            </a:r>
            <a:fld id="{C4204591-24BD-A542-B9D5-F8D8A88D2FEE}" type="slidenum">
              <a:rPr lang="en-US" smtClean="0"/>
              <a:pPr/>
              <a:t>65</a:t>
            </a:fld>
            <a:endParaRPr lang="en-US" dirty="0"/>
          </a:p>
        </p:txBody>
      </p:sp>
    </p:spTree>
    <p:extLst>
      <p:ext uri="{BB962C8B-B14F-4D97-AF65-F5344CB8AC3E}">
        <p14:creationId xmlns:p14="http://schemas.microsoft.com/office/powerpoint/2010/main" val="311800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18AEDFC-F05E-AF58-1A04-4AA643C5CA39}"/>
              </a:ext>
            </a:extLst>
          </p:cNvPr>
          <p:cNvSpPr>
            <a:spLocks noGrp="1"/>
          </p:cNvSpPr>
          <p:nvPr>
            <p:ph idx="1"/>
          </p:nvPr>
        </p:nvSpPr>
        <p:spPr/>
        <p:txBody>
          <a:bodyPr>
            <a:normAutofit/>
          </a:bodyPr>
          <a:lstStyle/>
          <a:p>
            <a:pPr marL="473075" lvl="1" indent="0">
              <a:buNone/>
            </a:pPr>
            <a:r>
              <a:rPr lang="en-US" sz="9200" dirty="0"/>
              <a:t>✅</a:t>
            </a:r>
          </a:p>
          <a:p>
            <a:r>
              <a:rPr lang="en-US" dirty="0"/>
              <a:t>Q&amp;A</a:t>
            </a:r>
          </a:p>
        </p:txBody>
      </p:sp>
      <p:sp>
        <p:nvSpPr>
          <p:cNvPr id="6" name="Title 5">
            <a:extLst>
              <a:ext uri="{FF2B5EF4-FFF2-40B4-BE49-F238E27FC236}">
                <a16:creationId xmlns:a16="http://schemas.microsoft.com/office/drawing/2014/main" id="{BF026966-46DB-701E-2024-0612CADA94C6}"/>
              </a:ext>
            </a:extLst>
          </p:cNvPr>
          <p:cNvSpPr>
            <a:spLocks noGrp="1"/>
          </p:cNvSpPr>
          <p:nvPr>
            <p:ph type="title"/>
          </p:nvPr>
        </p:nvSpPr>
        <p:spPr/>
        <p:txBody>
          <a:bodyPr/>
          <a:lstStyle/>
          <a:p>
            <a:r>
              <a:rPr lang="en-US" dirty="0"/>
              <a:t>Lecture done</a:t>
            </a:r>
          </a:p>
        </p:txBody>
      </p:sp>
    </p:spTree>
    <p:extLst>
      <p:ext uri="{BB962C8B-B14F-4D97-AF65-F5344CB8AC3E}">
        <p14:creationId xmlns:p14="http://schemas.microsoft.com/office/powerpoint/2010/main" val="248905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fontScale="90000"/>
          </a:bodyPr>
          <a:lstStyle/>
          <a:p>
            <a:r>
              <a:rPr lang="en-US" altLang="en-US" dirty="0">
                <a:cs typeface="Calibri" panose="020F0502020204030204" pitchFamily="34" charset="0"/>
              </a:rPr>
              <a:t>Transport vs. network layer services and protocols</a:t>
            </a:r>
            <a:endParaRPr lang="en-US" dirty="0"/>
          </a:p>
        </p:txBody>
      </p:sp>
      <p:sp>
        <p:nvSpPr>
          <p:cNvPr id="517" name="Rectangle 3">
            <a:extLst>
              <a:ext uri="{FF2B5EF4-FFF2-40B4-BE49-F238E27FC236}">
                <a16:creationId xmlns:a16="http://schemas.microsoft.com/office/drawing/2014/main" id="{5055A8EA-25BB-5D41-BECF-4117E4AC2670}"/>
              </a:ext>
            </a:extLst>
          </p:cNvPr>
          <p:cNvSpPr txBox="1">
            <a:spLocks noChangeArrowheads="1"/>
          </p:cNvSpPr>
          <p:nvPr/>
        </p:nvSpPr>
        <p:spPr>
          <a:xfrm>
            <a:off x="702363" y="1523857"/>
            <a:ext cx="5230917"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rPr>
              <a:t>network layer:</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logical communication between </a:t>
            </a:r>
            <a:r>
              <a:rPr kumimoji="0" lang="en-US" sz="3200" b="0" i="1" u="none" strike="noStrike" kern="1200" cap="none" spc="0" normalizeH="0" baseline="0" noProof="0" dirty="0">
                <a:ln>
                  <a:noFill/>
                </a:ln>
                <a:solidFill>
                  <a:srgbClr val="C00000"/>
                </a:solidFill>
                <a:effectLst/>
                <a:uLnTx/>
                <a:uFillTx/>
                <a:latin typeface="Calibri" panose="020F0502020204030204"/>
                <a:ea typeface="+mn-ea"/>
                <a:cs typeface="+mn-cs"/>
              </a:rPr>
              <a:t>hosts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rPr>
              <a:t>transport layer</a:t>
            </a:r>
            <a:r>
              <a:rPr kumimoji="0" lang="en-US" sz="3200" b="0" i="1" u="none" strike="noStrike" kern="1200" cap="none" spc="0" normalizeH="0" baseline="0" noProof="0" dirty="0">
                <a:ln>
                  <a:noFill/>
                </a:ln>
                <a:solidFill>
                  <a:srgbClr val="000099"/>
                </a:solidFill>
                <a:effectLst/>
                <a:uLnTx/>
                <a:uFillTx/>
                <a:latin typeface="Calibri" panose="020F0502020204030204"/>
                <a:ea typeface="+mn-ea"/>
                <a:cs typeface="+mn-cs"/>
              </a:rPr>
              <a: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logical communication between </a:t>
            </a:r>
            <a:r>
              <a:rPr kumimoji="0" lang="en-US" sz="3200" b="0" i="1" u="none" strike="noStrike" kern="1200" cap="none" spc="0" normalizeH="0" baseline="0" noProof="0" dirty="0">
                <a:ln>
                  <a:noFill/>
                </a:ln>
                <a:solidFill>
                  <a:srgbClr val="C00000"/>
                </a:solidFill>
                <a:effectLst/>
                <a:uLnTx/>
                <a:uFillTx/>
                <a:latin typeface="Calibri" panose="020F0502020204030204"/>
                <a:ea typeface="+mn-ea"/>
                <a:cs typeface="+mn-cs"/>
              </a:rPr>
              <a:t>processes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relies on, enhances, network layer services</a:t>
            </a:r>
          </a:p>
        </p:txBody>
      </p:sp>
      <p:grpSp>
        <p:nvGrpSpPr>
          <p:cNvPr id="9" name="Group 8">
            <a:extLst>
              <a:ext uri="{FF2B5EF4-FFF2-40B4-BE49-F238E27FC236}">
                <a16:creationId xmlns:a16="http://schemas.microsoft.com/office/drawing/2014/main" id="{D2B3154C-E2F2-B640-9101-FD641275409F}"/>
              </a:ext>
            </a:extLst>
          </p:cNvPr>
          <p:cNvGrpSpPr/>
          <p:nvPr/>
        </p:nvGrpSpPr>
        <p:grpSpPr>
          <a:xfrm>
            <a:off x="6278709" y="1094882"/>
            <a:ext cx="5468536" cy="5077175"/>
            <a:chOff x="6430780" y="1365914"/>
            <a:chExt cx="5468536" cy="5077175"/>
          </a:xfrm>
        </p:grpSpPr>
        <p:sp>
          <p:nvSpPr>
            <p:cNvPr id="10" name="Rectangle 9">
              <a:extLst>
                <a:ext uri="{FF2B5EF4-FFF2-40B4-BE49-F238E27FC236}">
                  <a16:creationId xmlns:a16="http://schemas.microsoft.com/office/drawing/2014/main" id="{1E4A5E17-837C-DE48-93F3-00B93CF1AE37}"/>
                </a:ext>
              </a:extLst>
            </p:cNvPr>
            <p:cNvSpPr/>
            <p:nvPr/>
          </p:nvSpPr>
          <p:spPr>
            <a:xfrm>
              <a:off x="6539916" y="1365914"/>
              <a:ext cx="5359400" cy="4954628"/>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7">
              <a:extLst>
                <a:ext uri="{FF2B5EF4-FFF2-40B4-BE49-F238E27FC236}">
                  <a16:creationId xmlns:a16="http://schemas.microsoft.com/office/drawing/2014/main" id="{C856713D-7747-664B-A733-CBE345A08191}"/>
                </a:ext>
              </a:extLst>
            </p:cNvPr>
            <p:cNvSpPr>
              <a:spLocks noChangeArrowheads="1"/>
            </p:cNvSpPr>
            <p:nvPr/>
          </p:nvSpPr>
          <p:spPr bwMode="auto">
            <a:xfrm>
              <a:off x="6430780" y="1910777"/>
              <a:ext cx="5230917" cy="4409765"/>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2" name="Text Box 11">
              <a:extLst>
                <a:ext uri="{FF2B5EF4-FFF2-40B4-BE49-F238E27FC236}">
                  <a16:creationId xmlns:a16="http://schemas.microsoft.com/office/drawing/2014/main" id="{83681804-D37D-9E4B-A91F-556F18A79F50}"/>
                </a:ext>
              </a:extLst>
            </p:cNvPr>
            <p:cNvSpPr txBox="1">
              <a:spLocks noChangeArrowheads="1"/>
            </p:cNvSpPr>
            <p:nvPr/>
          </p:nvSpPr>
          <p:spPr bwMode="auto">
            <a:xfrm>
              <a:off x="7104167" y="1686939"/>
              <a:ext cx="3025187" cy="44563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0000"/>
                </a:lnSpc>
                <a:spcBef>
                  <a:spcPct val="45000"/>
                </a:spcBef>
                <a:spcAft>
                  <a:spcPts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000099"/>
                  </a:solidFill>
                  <a:effectLst/>
                  <a:uLnTx/>
                  <a:uFillTx/>
                  <a:latin typeface="Calibri" panose="020F0502020204030204"/>
                  <a:ea typeface="ＭＳ Ｐゴシック" charset="0"/>
                  <a:cs typeface="+mn-cs"/>
                </a:rPr>
                <a:t>household analogy:</a:t>
              </a:r>
              <a:endParaRPr kumimoji="0" lang="en-US" sz="28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13" name="Rectangle 4">
              <a:extLst>
                <a:ext uri="{FF2B5EF4-FFF2-40B4-BE49-F238E27FC236}">
                  <a16:creationId xmlns:a16="http://schemas.microsoft.com/office/drawing/2014/main" id="{2B981950-019B-6940-9B4D-39B4F993673F}"/>
                </a:ext>
              </a:extLst>
            </p:cNvPr>
            <p:cNvSpPr txBox="1">
              <a:spLocks noChangeArrowheads="1"/>
            </p:cNvSpPr>
            <p:nvPr/>
          </p:nvSpPr>
          <p:spPr>
            <a:xfrm>
              <a:off x="6539915" y="2193352"/>
              <a:ext cx="4916773" cy="4249737"/>
            </a:xfrm>
            <a:prstGeom prst="rect">
              <a:avLst/>
            </a:prstGeom>
            <a:extLst>
              <a:ext uri="{91240B29-F687-4f45-9708-019B960494DF}">
                <a14:hiddenLine xmlns:a14="http://schemas.microsoft.com/office/drawing/2010/main" xmlns="" w="19050" cmpd="sng">
                  <a:solidFill>
                    <a:srgbClr val="FF0000"/>
                  </a:solidFill>
                  <a:miter lim="800000"/>
                  <a:headEnd/>
                  <a:tailEnd/>
                </a14:hiddenLine>
              </a:ext>
            </a:extLst>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None/>
                <a:tabLst/>
                <a:defRPr/>
              </a:pPr>
              <a:r>
                <a:rPr kumimoji="0" lang="en-US" altLang="en-US" sz="3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12 kids in Ann’</a:t>
              </a:r>
              <a:r>
                <a:rPr kumimoji="0" lang="en-US" altLang="ja-JP" sz="3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house sending letters to 12 kids in Bill’s house:</a:t>
              </a:r>
              <a:endParaRPr kumimoji="0" lang="en-US" altLang="ja-JP"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hosts = houses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processes = kids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 messages = letters in envelopes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transport protocol = Ann and Bill who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demux</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to in-house siblings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network-layer protocol = postal service</a:t>
              </a: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sp>
        <p:nvSpPr>
          <p:cNvPr id="14" name="Rectangle 13">
            <a:extLst>
              <a:ext uri="{FF2B5EF4-FFF2-40B4-BE49-F238E27FC236}">
                <a16:creationId xmlns:a16="http://schemas.microsoft.com/office/drawing/2014/main" id="{DA8E19E6-C8F3-AD4D-8133-B75677CF81D5}"/>
              </a:ext>
            </a:extLst>
          </p:cNvPr>
          <p:cNvSpPr/>
          <p:nvPr/>
        </p:nvSpPr>
        <p:spPr>
          <a:xfrm>
            <a:off x="6387844" y="4463368"/>
            <a:ext cx="5059089" cy="1364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Slide Number Placeholder 2">
            <a:extLst>
              <a:ext uri="{FF2B5EF4-FFF2-40B4-BE49-F238E27FC236}">
                <a16:creationId xmlns:a16="http://schemas.microsoft.com/office/drawing/2014/main" id="{F55E6C29-4D3E-9C46-8DC6-206D0A0BA71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a:t>
            </a:fld>
            <a:endParaRPr lang="en-US" dirty="0"/>
          </a:p>
        </p:txBody>
      </p:sp>
    </p:spTree>
    <p:extLst>
      <p:ext uri="{BB962C8B-B14F-4D97-AF65-F5344CB8AC3E}">
        <p14:creationId xmlns:p14="http://schemas.microsoft.com/office/powerpoint/2010/main" val="264509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17"/>
                                        </p:tgtEl>
                                        <p:attrNameLst>
                                          <p:attrName>style.visibility</p:attrName>
                                        </p:attrNameLst>
                                      </p:cBhvr>
                                      <p:to>
                                        <p:strVal val="visible"/>
                                      </p:to>
                                    </p:set>
                                    <p:animEffect transition="in" filter="dissolve">
                                      <p:cBhvr>
                                        <p:cTn id="11" dur="500"/>
                                        <p:tgtEl>
                                          <p:spTgt spid="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68711" y="259345"/>
            <a:ext cx="10515600" cy="894622"/>
          </a:xfrm>
        </p:spPr>
        <p:txBody>
          <a:bodyPr>
            <a:normAutofit/>
          </a:bodyPr>
          <a:lstStyle/>
          <a:p>
            <a:r>
              <a:rPr lang="en-US" sz="4800" dirty="0">
                <a:cs typeface="Calibri" panose="020F0502020204030204" pitchFamily="34" charset="0"/>
              </a:rPr>
              <a:t>Two principal Internet transport protocols</a:t>
            </a:r>
            <a:endParaRPr lang="en-US" sz="4800" dirty="0"/>
          </a:p>
        </p:txBody>
      </p:sp>
      <p:sp>
        <p:nvSpPr>
          <p:cNvPr id="10" name="Freeform 9">
            <a:extLst>
              <a:ext uri="{FF2B5EF4-FFF2-40B4-BE49-F238E27FC236}">
                <a16:creationId xmlns:a16="http://schemas.microsoft.com/office/drawing/2014/main" id="{7FC4FF92-130F-BB41-8C2E-AD6E35A5EFB3}"/>
              </a:ext>
            </a:extLst>
          </p:cNvPr>
          <p:cNvSpPr/>
          <p:nvPr/>
        </p:nvSpPr>
        <p:spPr>
          <a:xfrm>
            <a:off x="8985188" y="3065778"/>
            <a:ext cx="1124807" cy="133791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17">
            <a:extLst>
              <a:ext uri="{FF2B5EF4-FFF2-40B4-BE49-F238E27FC236}">
                <a16:creationId xmlns:a16="http://schemas.microsoft.com/office/drawing/2014/main" id="{86D46BE4-B0DC-6447-9B19-4A15963D6107}"/>
              </a:ext>
            </a:extLst>
          </p:cNvPr>
          <p:cNvSpPr>
            <a:spLocks/>
          </p:cNvSpPr>
          <p:nvPr/>
        </p:nvSpPr>
        <p:spPr bwMode="auto">
          <a:xfrm>
            <a:off x="7274076" y="1826035"/>
            <a:ext cx="1736725" cy="1317704"/>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418">
            <a:extLst>
              <a:ext uri="{FF2B5EF4-FFF2-40B4-BE49-F238E27FC236}">
                <a16:creationId xmlns:a16="http://schemas.microsoft.com/office/drawing/2014/main" id="{B6EA0447-3C72-2546-A182-B18B3204742F}"/>
              </a:ext>
            </a:extLst>
          </p:cNvPr>
          <p:cNvGrpSpPr>
            <a:grpSpLocks/>
          </p:cNvGrpSpPr>
          <p:nvPr/>
        </p:nvGrpSpPr>
        <p:grpSpPr bwMode="auto">
          <a:xfrm>
            <a:off x="7205350" y="3289251"/>
            <a:ext cx="1458912" cy="933450"/>
            <a:chOff x="2889" y="1631"/>
            <a:chExt cx="980" cy="743"/>
          </a:xfrm>
        </p:grpSpPr>
        <p:sp>
          <p:nvSpPr>
            <p:cNvPr id="13" name="Rectangle 419">
              <a:extLst>
                <a:ext uri="{FF2B5EF4-FFF2-40B4-BE49-F238E27FC236}">
                  <a16:creationId xmlns:a16="http://schemas.microsoft.com/office/drawing/2014/main" id="{BE021C30-4F59-6844-AF0D-B5AB853A3B1C}"/>
                </a:ext>
              </a:extLst>
            </p:cNvPr>
            <p:cNvSpPr>
              <a:spLocks noChangeArrowheads="1"/>
            </p:cNvSpPr>
            <p:nvPr/>
          </p:nvSpPr>
          <p:spPr bwMode="auto">
            <a:xfrm>
              <a:off x="3046" y="1841"/>
              <a:ext cx="663" cy="533"/>
            </a:xfrm>
            <a:prstGeom prst="rect">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 name="AutoShape 420">
              <a:extLst>
                <a:ext uri="{FF2B5EF4-FFF2-40B4-BE49-F238E27FC236}">
                  <a16:creationId xmlns:a16="http://schemas.microsoft.com/office/drawing/2014/main" id="{27AA7BFA-EEE4-4140-B9E6-23FEE52ACCEA}"/>
                </a:ext>
              </a:extLst>
            </p:cNvPr>
            <p:cNvSpPr>
              <a:spLocks noChangeArrowheads="1"/>
            </p:cNvSpPr>
            <p:nvPr/>
          </p:nvSpPr>
          <p:spPr bwMode="auto">
            <a:xfrm>
              <a:off x="2889" y="1631"/>
              <a:ext cx="980" cy="253"/>
            </a:xfrm>
            <a:prstGeom prst="triangle">
              <a:avLst>
                <a:gd name="adj" fmla="val 50000"/>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CC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5" name="Freeform 427">
            <a:extLst>
              <a:ext uri="{FF2B5EF4-FFF2-40B4-BE49-F238E27FC236}">
                <a16:creationId xmlns:a16="http://schemas.microsoft.com/office/drawing/2014/main" id="{50383F63-A1BE-EE40-9A4A-9521B5B39A87}"/>
              </a:ext>
            </a:extLst>
          </p:cNvPr>
          <p:cNvSpPr>
            <a:spLocks/>
          </p:cNvSpPr>
          <p:nvPr/>
        </p:nvSpPr>
        <p:spPr bwMode="auto">
          <a:xfrm>
            <a:off x="7712401" y="4683134"/>
            <a:ext cx="3079750" cy="1665288"/>
          </a:xfrm>
          <a:custGeom>
            <a:avLst/>
            <a:gdLst>
              <a:gd name="T0" fmla="*/ 2147483646 w 1940"/>
              <a:gd name="T1" fmla="*/ 2147483646 h 1049"/>
              <a:gd name="T2" fmla="*/ 2147483646 w 1940"/>
              <a:gd name="T3" fmla="*/ 2147483646 h 1049"/>
              <a:gd name="T4" fmla="*/ 2147483646 w 1940"/>
              <a:gd name="T5" fmla="*/ 2147483646 h 1049"/>
              <a:gd name="T6" fmla="*/ 2147483646 w 1940"/>
              <a:gd name="T7" fmla="*/ 2147483646 h 1049"/>
              <a:gd name="T8" fmla="*/ 2147483646 w 1940"/>
              <a:gd name="T9" fmla="*/ 2147483646 h 1049"/>
              <a:gd name="T10" fmla="*/ 2147483646 w 1940"/>
              <a:gd name="T11" fmla="*/ 2147483646 h 1049"/>
              <a:gd name="T12" fmla="*/ 2147483646 w 1940"/>
              <a:gd name="T13" fmla="*/ 2147483646 h 1049"/>
              <a:gd name="T14" fmla="*/ 2147483646 w 1940"/>
              <a:gd name="T15" fmla="*/ 2147483646 h 1049"/>
              <a:gd name="T16" fmla="*/ 2147483646 w 1940"/>
              <a:gd name="T17" fmla="*/ 2147483646 h 1049"/>
              <a:gd name="T18" fmla="*/ 2147483646 w 1940"/>
              <a:gd name="T19" fmla="*/ 2147483646 h 1049"/>
              <a:gd name="T20" fmla="*/ 2147483646 w 1940"/>
              <a:gd name="T21" fmla="*/ 2147483646 h 1049"/>
              <a:gd name="T22" fmla="*/ 2147483646 w 1940"/>
              <a:gd name="T23" fmla="*/ 2147483646 h 1049"/>
              <a:gd name="T24" fmla="*/ 2147483646 w 1940"/>
              <a:gd name="T25" fmla="*/ 2147483646 h 1049"/>
              <a:gd name="T26" fmla="*/ 2147483646 w 1940"/>
              <a:gd name="T27" fmla="*/ 2147483646 h 1049"/>
              <a:gd name="T28" fmla="*/ 2147483646 w 1940"/>
              <a:gd name="T29" fmla="*/ 2147483646 h 1049"/>
              <a:gd name="T30" fmla="*/ 2147483646 w 1940"/>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580">
            <a:extLst>
              <a:ext uri="{FF2B5EF4-FFF2-40B4-BE49-F238E27FC236}">
                <a16:creationId xmlns:a16="http://schemas.microsoft.com/office/drawing/2014/main" id="{68F39DC6-82AA-494B-BF8C-3328A3504C38}"/>
              </a:ext>
            </a:extLst>
          </p:cNvPr>
          <p:cNvSpPr txBox="1">
            <a:spLocks noChangeArrowheads="1"/>
          </p:cNvSpPr>
          <p:nvPr/>
        </p:nvSpPr>
        <p:spPr bwMode="auto">
          <a:xfrm>
            <a:off x="7679274" y="1488461"/>
            <a:ext cx="1339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mobile network</a:t>
            </a:r>
          </a:p>
        </p:txBody>
      </p:sp>
      <p:sp>
        <p:nvSpPr>
          <p:cNvPr id="17" name="Text Box 580">
            <a:extLst>
              <a:ext uri="{FF2B5EF4-FFF2-40B4-BE49-F238E27FC236}">
                <a16:creationId xmlns:a16="http://schemas.microsoft.com/office/drawing/2014/main" id="{4FAF1075-A726-A74C-A102-E55EF3041A0B}"/>
              </a:ext>
            </a:extLst>
          </p:cNvPr>
          <p:cNvSpPr txBox="1">
            <a:spLocks noChangeArrowheads="1"/>
          </p:cNvSpPr>
          <p:nvPr/>
        </p:nvSpPr>
        <p:spPr bwMode="auto">
          <a:xfrm>
            <a:off x="7330835" y="4191922"/>
            <a:ext cx="1955646" cy="2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home network</a:t>
            </a:r>
          </a:p>
        </p:txBody>
      </p:sp>
      <p:sp>
        <p:nvSpPr>
          <p:cNvPr id="19" name="Text Box 580">
            <a:extLst>
              <a:ext uri="{FF2B5EF4-FFF2-40B4-BE49-F238E27FC236}">
                <a16:creationId xmlns:a16="http://schemas.microsoft.com/office/drawing/2014/main" id="{18D63BA9-A80C-3C4E-951E-EC3E6277A653}"/>
              </a:ext>
            </a:extLst>
          </p:cNvPr>
          <p:cNvSpPr txBox="1">
            <a:spLocks noChangeArrowheads="1"/>
          </p:cNvSpPr>
          <p:nvPr/>
        </p:nvSpPr>
        <p:spPr bwMode="auto">
          <a:xfrm>
            <a:off x="7306908" y="5779775"/>
            <a:ext cx="1195135" cy="4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enterprise</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          network</a:t>
            </a:r>
          </a:p>
        </p:txBody>
      </p:sp>
      <p:sp>
        <p:nvSpPr>
          <p:cNvPr id="20" name="Freeform 19">
            <a:extLst>
              <a:ext uri="{FF2B5EF4-FFF2-40B4-BE49-F238E27FC236}">
                <a16:creationId xmlns:a16="http://schemas.microsoft.com/office/drawing/2014/main" id="{21C1BA4F-9694-604C-B41C-E527BFD0B4FC}"/>
              </a:ext>
            </a:extLst>
          </p:cNvPr>
          <p:cNvSpPr/>
          <p:nvPr/>
        </p:nvSpPr>
        <p:spPr>
          <a:xfrm>
            <a:off x="10222146" y="3179540"/>
            <a:ext cx="1273167" cy="1935748"/>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534770"/>
              <a:gd name="connsiteY0" fmla="*/ 553225 h 1800672"/>
              <a:gd name="connsiteX1" fmla="*/ 3 w 1534770"/>
              <a:gd name="connsiteY1" fmla="*/ 958784 h 1800672"/>
              <a:gd name="connsiteX2" fmla="*/ 367657 w 1534770"/>
              <a:gd name="connsiteY2" fmla="*/ 1526890 h 1800672"/>
              <a:gd name="connsiteX3" fmla="*/ 1186523 w 1534770"/>
              <a:gd name="connsiteY3" fmla="*/ 1794234 h 1800672"/>
              <a:gd name="connsiteX4" fmla="*/ 1520754 w 1534770"/>
              <a:gd name="connsiteY4" fmla="*/ 1276255 h 1800672"/>
              <a:gd name="connsiteX5" fmla="*/ 1468513 w 1534770"/>
              <a:gd name="connsiteY5" fmla="*/ 691440 h 1800672"/>
              <a:gd name="connsiteX6" fmla="*/ 1435794 w 1534770"/>
              <a:gd name="connsiteY6" fmla="*/ 107761 h 1800672"/>
              <a:gd name="connsiteX7" fmla="*/ 839087 w 1534770"/>
              <a:gd name="connsiteY7" fmla="*/ 39789 h 1800672"/>
              <a:gd name="connsiteX8" fmla="*/ 360355 w 1534770"/>
              <a:gd name="connsiteY8" fmla="*/ 553225 h 1800672"/>
              <a:gd name="connsiteX0" fmla="*/ 360355 w 1580585"/>
              <a:gd name="connsiteY0" fmla="*/ 553225 h 1880420"/>
              <a:gd name="connsiteX1" fmla="*/ 3 w 1580585"/>
              <a:gd name="connsiteY1" fmla="*/ 958784 h 1880420"/>
              <a:gd name="connsiteX2" fmla="*/ 367657 w 1580585"/>
              <a:gd name="connsiteY2" fmla="*/ 1526890 h 1880420"/>
              <a:gd name="connsiteX3" fmla="*/ 1186523 w 1580585"/>
              <a:gd name="connsiteY3" fmla="*/ 1794234 h 1880420"/>
              <a:gd name="connsiteX4" fmla="*/ 1570188 w 1580585"/>
              <a:gd name="connsiteY4" fmla="*/ 1785433 h 1880420"/>
              <a:gd name="connsiteX5" fmla="*/ 1468513 w 1580585"/>
              <a:gd name="connsiteY5" fmla="*/ 691440 h 1880420"/>
              <a:gd name="connsiteX6" fmla="*/ 1435794 w 1580585"/>
              <a:gd name="connsiteY6" fmla="*/ 107761 h 1880420"/>
              <a:gd name="connsiteX7" fmla="*/ 839087 w 1580585"/>
              <a:gd name="connsiteY7" fmla="*/ 39789 h 1880420"/>
              <a:gd name="connsiteX8" fmla="*/ 360355 w 1580585"/>
              <a:gd name="connsiteY8" fmla="*/ 553225 h 1880420"/>
              <a:gd name="connsiteX0" fmla="*/ 316588 w 1580732"/>
              <a:gd name="connsiteY0" fmla="*/ 359285 h 1867156"/>
              <a:gd name="connsiteX1" fmla="*/ 150 w 1580732"/>
              <a:gd name="connsiteY1" fmla="*/ 945520 h 1867156"/>
              <a:gd name="connsiteX2" fmla="*/ 367804 w 1580732"/>
              <a:gd name="connsiteY2" fmla="*/ 1513626 h 1867156"/>
              <a:gd name="connsiteX3" fmla="*/ 1186670 w 1580732"/>
              <a:gd name="connsiteY3" fmla="*/ 1780970 h 1867156"/>
              <a:gd name="connsiteX4" fmla="*/ 1570335 w 1580732"/>
              <a:gd name="connsiteY4" fmla="*/ 1772169 h 1867156"/>
              <a:gd name="connsiteX5" fmla="*/ 1468660 w 1580732"/>
              <a:gd name="connsiteY5" fmla="*/ 678176 h 1867156"/>
              <a:gd name="connsiteX6" fmla="*/ 1435941 w 1580732"/>
              <a:gd name="connsiteY6" fmla="*/ 94497 h 1867156"/>
              <a:gd name="connsiteX7" fmla="*/ 839234 w 1580732"/>
              <a:gd name="connsiteY7" fmla="*/ 26525 h 1867156"/>
              <a:gd name="connsiteX8" fmla="*/ 316588 w 1580732"/>
              <a:gd name="connsiteY8" fmla="*/ 359285 h 1867156"/>
              <a:gd name="connsiteX0" fmla="*/ 163575 w 1427719"/>
              <a:gd name="connsiteY0" fmla="*/ 359285 h 1867156"/>
              <a:gd name="connsiteX1" fmla="*/ 836 w 1427719"/>
              <a:gd name="connsiteY1" fmla="*/ 1076921 h 1867156"/>
              <a:gd name="connsiteX2" fmla="*/ 214791 w 1427719"/>
              <a:gd name="connsiteY2" fmla="*/ 1513626 h 1867156"/>
              <a:gd name="connsiteX3" fmla="*/ 1033657 w 1427719"/>
              <a:gd name="connsiteY3" fmla="*/ 1780970 h 1867156"/>
              <a:gd name="connsiteX4" fmla="*/ 1417322 w 1427719"/>
              <a:gd name="connsiteY4" fmla="*/ 1772169 h 1867156"/>
              <a:gd name="connsiteX5" fmla="*/ 1315647 w 1427719"/>
              <a:gd name="connsiteY5" fmla="*/ 678176 h 1867156"/>
              <a:gd name="connsiteX6" fmla="*/ 1282928 w 1427719"/>
              <a:gd name="connsiteY6" fmla="*/ 94497 h 1867156"/>
              <a:gd name="connsiteX7" fmla="*/ 686221 w 1427719"/>
              <a:gd name="connsiteY7" fmla="*/ 26525 h 1867156"/>
              <a:gd name="connsiteX8" fmla="*/ 163575 w 1427719"/>
              <a:gd name="connsiteY8" fmla="*/ 359285 h 1867156"/>
              <a:gd name="connsiteX0" fmla="*/ 163575 w 1426632"/>
              <a:gd name="connsiteY0" fmla="*/ 394322 h 1902193"/>
              <a:gd name="connsiteX1" fmla="*/ 836 w 1426632"/>
              <a:gd name="connsiteY1" fmla="*/ 1111958 h 1902193"/>
              <a:gd name="connsiteX2" fmla="*/ 214791 w 1426632"/>
              <a:gd name="connsiteY2" fmla="*/ 1548663 h 1902193"/>
              <a:gd name="connsiteX3" fmla="*/ 1033657 w 1426632"/>
              <a:gd name="connsiteY3" fmla="*/ 1816007 h 1902193"/>
              <a:gd name="connsiteX4" fmla="*/ 1417322 w 1426632"/>
              <a:gd name="connsiteY4" fmla="*/ 1807206 h 1902193"/>
              <a:gd name="connsiteX5" fmla="*/ 1315647 w 1426632"/>
              <a:gd name="connsiteY5" fmla="*/ 713213 h 1902193"/>
              <a:gd name="connsiteX6" fmla="*/ 1401843 w 1426632"/>
              <a:gd name="connsiteY6" fmla="*/ 63834 h 1902193"/>
              <a:gd name="connsiteX7" fmla="*/ 686221 w 1426632"/>
              <a:gd name="connsiteY7" fmla="*/ 61562 h 1902193"/>
              <a:gd name="connsiteX8" fmla="*/ 163575 w 1426632"/>
              <a:gd name="connsiteY8" fmla="*/ 394322 h 1902193"/>
              <a:gd name="connsiteX0" fmla="*/ 163575 w 1435249"/>
              <a:gd name="connsiteY0" fmla="*/ 394322 h 1885560"/>
              <a:gd name="connsiteX1" fmla="*/ 836 w 1435249"/>
              <a:gd name="connsiteY1" fmla="*/ 1111958 h 1885560"/>
              <a:gd name="connsiteX2" fmla="*/ 214791 w 1435249"/>
              <a:gd name="connsiteY2" fmla="*/ 1548663 h 1885560"/>
              <a:gd name="connsiteX3" fmla="*/ 1033657 w 1435249"/>
              <a:gd name="connsiteY3" fmla="*/ 1816007 h 1885560"/>
              <a:gd name="connsiteX4" fmla="*/ 1417322 w 1435249"/>
              <a:gd name="connsiteY4" fmla="*/ 1807206 h 1885560"/>
              <a:gd name="connsiteX5" fmla="*/ 1375103 w 1435249"/>
              <a:gd name="connsiteY5" fmla="*/ 943164 h 1885560"/>
              <a:gd name="connsiteX6" fmla="*/ 1401843 w 1435249"/>
              <a:gd name="connsiteY6" fmla="*/ 63834 h 1885560"/>
              <a:gd name="connsiteX7" fmla="*/ 686221 w 1435249"/>
              <a:gd name="connsiteY7" fmla="*/ 61562 h 1885560"/>
              <a:gd name="connsiteX8" fmla="*/ 163575 w 1435249"/>
              <a:gd name="connsiteY8" fmla="*/ 394322 h 1885560"/>
              <a:gd name="connsiteX0" fmla="*/ 128947 w 1438213"/>
              <a:gd name="connsiteY0" fmla="*/ 345176 h 1883146"/>
              <a:gd name="connsiteX1" fmla="*/ 3802 w 1438213"/>
              <a:gd name="connsiteY1" fmla="*/ 1109544 h 1883146"/>
              <a:gd name="connsiteX2" fmla="*/ 217757 w 1438213"/>
              <a:gd name="connsiteY2" fmla="*/ 1546249 h 1883146"/>
              <a:gd name="connsiteX3" fmla="*/ 1036623 w 1438213"/>
              <a:gd name="connsiteY3" fmla="*/ 1813593 h 1883146"/>
              <a:gd name="connsiteX4" fmla="*/ 1420288 w 1438213"/>
              <a:gd name="connsiteY4" fmla="*/ 1804792 h 1883146"/>
              <a:gd name="connsiteX5" fmla="*/ 1378069 w 1438213"/>
              <a:gd name="connsiteY5" fmla="*/ 940750 h 1883146"/>
              <a:gd name="connsiteX6" fmla="*/ 1404809 w 1438213"/>
              <a:gd name="connsiteY6" fmla="*/ 61420 h 1883146"/>
              <a:gd name="connsiteX7" fmla="*/ 689187 w 1438213"/>
              <a:gd name="connsiteY7" fmla="*/ 59148 h 1883146"/>
              <a:gd name="connsiteX8" fmla="*/ 128947 w 1438213"/>
              <a:gd name="connsiteY8" fmla="*/ 345176 h 1883146"/>
              <a:gd name="connsiteX0" fmla="*/ 126587 w 1435854"/>
              <a:gd name="connsiteY0" fmla="*/ 353278 h 1891248"/>
              <a:gd name="connsiteX1" fmla="*/ 1442 w 1435854"/>
              <a:gd name="connsiteY1" fmla="*/ 1117646 h 1891248"/>
              <a:gd name="connsiteX2" fmla="*/ 215397 w 1435854"/>
              <a:gd name="connsiteY2" fmla="*/ 1554351 h 1891248"/>
              <a:gd name="connsiteX3" fmla="*/ 1034263 w 1435854"/>
              <a:gd name="connsiteY3" fmla="*/ 1821695 h 1891248"/>
              <a:gd name="connsiteX4" fmla="*/ 1417928 w 1435854"/>
              <a:gd name="connsiteY4" fmla="*/ 1812894 h 1891248"/>
              <a:gd name="connsiteX5" fmla="*/ 1375709 w 1435854"/>
              <a:gd name="connsiteY5" fmla="*/ 948852 h 1891248"/>
              <a:gd name="connsiteX6" fmla="*/ 1402449 w 1435854"/>
              <a:gd name="connsiteY6" fmla="*/ 69522 h 1891248"/>
              <a:gd name="connsiteX7" fmla="*/ 221605 w 1435854"/>
              <a:gd name="connsiteY7" fmla="*/ 47778 h 1891248"/>
              <a:gd name="connsiteX8" fmla="*/ 126587 w 1435854"/>
              <a:gd name="connsiteY8" fmla="*/ 353278 h 1891248"/>
              <a:gd name="connsiteX0" fmla="*/ 35803 w 1453152"/>
              <a:gd name="connsiteY0" fmla="*/ 439993 h 1896181"/>
              <a:gd name="connsiteX1" fmla="*/ 18740 w 1453152"/>
              <a:gd name="connsiteY1" fmla="*/ 1122579 h 1896181"/>
              <a:gd name="connsiteX2" fmla="*/ 232695 w 1453152"/>
              <a:gd name="connsiteY2" fmla="*/ 1559284 h 1896181"/>
              <a:gd name="connsiteX3" fmla="*/ 1051561 w 1453152"/>
              <a:gd name="connsiteY3" fmla="*/ 1826628 h 1896181"/>
              <a:gd name="connsiteX4" fmla="*/ 1435226 w 1453152"/>
              <a:gd name="connsiteY4" fmla="*/ 1817827 h 1896181"/>
              <a:gd name="connsiteX5" fmla="*/ 1393007 w 1453152"/>
              <a:gd name="connsiteY5" fmla="*/ 953785 h 1896181"/>
              <a:gd name="connsiteX6" fmla="*/ 1419747 w 1453152"/>
              <a:gd name="connsiteY6" fmla="*/ 74455 h 1896181"/>
              <a:gd name="connsiteX7" fmla="*/ 238903 w 1453152"/>
              <a:gd name="connsiteY7" fmla="*/ 52711 h 1896181"/>
              <a:gd name="connsiteX8" fmla="*/ 35803 w 1453152"/>
              <a:gd name="connsiteY8" fmla="*/ 439993 h 1896181"/>
              <a:gd name="connsiteX0" fmla="*/ 35803 w 1447873"/>
              <a:gd name="connsiteY0" fmla="*/ 439993 h 1952840"/>
              <a:gd name="connsiteX1" fmla="*/ 18740 w 1447873"/>
              <a:gd name="connsiteY1" fmla="*/ 1122579 h 1952840"/>
              <a:gd name="connsiteX2" fmla="*/ 232695 w 1447873"/>
              <a:gd name="connsiteY2" fmla="*/ 1559284 h 1952840"/>
              <a:gd name="connsiteX3" fmla="*/ 1130848 w 1447873"/>
              <a:gd name="connsiteY3" fmla="*/ 1925181 h 1952840"/>
              <a:gd name="connsiteX4" fmla="*/ 1435226 w 1447873"/>
              <a:gd name="connsiteY4" fmla="*/ 1817827 h 1952840"/>
              <a:gd name="connsiteX5" fmla="*/ 1393007 w 1447873"/>
              <a:gd name="connsiteY5" fmla="*/ 953785 h 1952840"/>
              <a:gd name="connsiteX6" fmla="*/ 1419747 w 1447873"/>
              <a:gd name="connsiteY6" fmla="*/ 74455 h 1952840"/>
              <a:gd name="connsiteX7" fmla="*/ 238903 w 1447873"/>
              <a:gd name="connsiteY7" fmla="*/ 52711 h 1952840"/>
              <a:gd name="connsiteX8" fmla="*/ 35803 w 1447873"/>
              <a:gd name="connsiteY8" fmla="*/ 439993 h 19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73" h="1952840">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flip="none" rotWithShape="1">
            <a:gsLst>
              <a:gs pos="0">
                <a:srgbClr val="9CDFF9"/>
              </a:gs>
              <a:gs pos="100000">
                <a:schemeClr val="bg1"/>
              </a:gs>
              <a:gs pos="59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09D929D7-3426-7545-8640-DC8E2ED95FB9}"/>
              </a:ext>
            </a:extLst>
          </p:cNvPr>
          <p:cNvGrpSpPr/>
          <p:nvPr/>
        </p:nvGrpSpPr>
        <p:grpSpPr>
          <a:xfrm>
            <a:off x="10837700" y="3928050"/>
            <a:ext cx="687393" cy="721548"/>
            <a:chOff x="5203089" y="1751190"/>
            <a:chExt cx="858331" cy="662414"/>
          </a:xfrm>
        </p:grpSpPr>
        <p:sp>
          <p:nvSpPr>
            <p:cNvPr id="22" name="Freeform 21">
              <a:extLst>
                <a:ext uri="{FF2B5EF4-FFF2-40B4-BE49-F238E27FC236}">
                  <a16:creationId xmlns:a16="http://schemas.microsoft.com/office/drawing/2014/main" id="{32949C6B-70A2-0C41-96B1-4A94F8B7F80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6A42A8C1-0A52-8944-BCD0-7C3E1000F6A9}"/>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3801E422-A8CB-5D4B-8A53-10BB1CC241B4}"/>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A70776E-060B-774C-AF87-577276BCDEDB}"/>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4F15741-4E5D-2C40-AA55-B8A92FB5641B}"/>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C116124-6B0D-0A48-9748-70E0EE10E0B8}"/>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1A80C21-FB20-4F42-A016-94A2E068D917}"/>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96746B7-2DA8-C14F-A27C-643C5FAB1AF2}"/>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02066780-DE5E-6740-8BBA-01C995D1619B}"/>
              </a:ext>
            </a:extLst>
          </p:cNvPr>
          <p:cNvGrpSpPr/>
          <p:nvPr/>
        </p:nvGrpSpPr>
        <p:grpSpPr>
          <a:xfrm>
            <a:off x="10771171" y="3194171"/>
            <a:ext cx="594613" cy="648336"/>
            <a:chOff x="5203089" y="1751190"/>
            <a:chExt cx="858331" cy="662414"/>
          </a:xfrm>
        </p:grpSpPr>
        <p:sp>
          <p:nvSpPr>
            <p:cNvPr id="31" name="Freeform 30">
              <a:extLst>
                <a:ext uri="{FF2B5EF4-FFF2-40B4-BE49-F238E27FC236}">
                  <a16:creationId xmlns:a16="http://schemas.microsoft.com/office/drawing/2014/main" id="{F49A9BF7-5D60-2C4D-AF1F-F5F5F46EB76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F8935E55-D83F-F74C-A0C3-358E8FF3E7CE}"/>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3FFB49DC-1122-2D42-9C83-51C0E0469DF6}"/>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B4DFA1B-BDC0-0547-BA3C-F5988DF09577}"/>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34898AC-622F-264A-9A7D-E5817715A6AD}"/>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01C8AF5-125A-4746-96BD-BF09BC7DDE9B}"/>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3662089-AD1C-A64B-9B48-0369C502239D}"/>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0D9A8F3-9F56-D642-96B2-51A352E9864D}"/>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39" name="Freeform 38">
            <a:extLst>
              <a:ext uri="{FF2B5EF4-FFF2-40B4-BE49-F238E27FC236}">
                <a16:creationId xmlns:a16="http://schemas.microsoft.com/office/drawing/2014/main" id="{717B1C14-4D36-EF4F-A926-BBBD98456BEE}"/>
              </a:ext>
            </a:extLst>
          </p:cNvPr>
          <p:cNvSpPr/>
          <p:nvPr/>
        </p:nvSpPr>
        <p:spPr>
          <a:xfrm>
            <a:off x="9540813" y="1782042"/>
            <a:ext cx="1497864" cy="138645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494463"/>
              <a:gd name="connsiteY0" fmla="*/ 534641 h 1775651"/>
              <a:gd name="connsiteX1" fmla="*/ 3 w 1494463"/>
              <a:gd name="connsiteY1" fmla="*/ 940200 h 1775651"/>
              <a:gd name="connsiteX2" fmla="*/ 367657 w 1494463"/>
              <a:gd name="connsiteY2" fmla="*/ 1508306 h 1775651"/>
              <a:gd name="connsiteX3" fmla="*/ 1186523 w 1494463"/>
              <a:gd name="connsiteY3" fmla="*/ 1775650 h 1775651"/>
              <a:gd name="connsiteX4" fmla="*/ 1467465 w 1494463"/>
              <a:gd name="connsiteY4" fmla="*/ 1510813 h 1775651"/>
              <a:gd name="connsiteX5" fmla="*/ 1468513 w 1494463"/>
              <a:gd name="connsiteY5" fmla="*/ 672856 h 1775651"/>
              <a:gd name="connsiteX6" fmla="*/ 1336927 w 1494463"/>
              <a:gd name="connsiteY6" fmla="*/ 154877 h 1775651"/>
              <a:gd name="connsiteX7" fmla="*/ 839087 w 1494463"/>
              <a:gd name="connsiteY7" fmla="*/ 21205 h 1775651"/>
              <a:gd name="connsiteX8" fmla="*/ 360355 w 1494463"/>
              <a:gd name="connsiteY8" fmla="*/ 534641 h 1775651"/>
              <a:gd name="connsiteX0" fmla="*/ 360355 w 1491064"/>
              <a:gd name="connsiteY0" fmla="*/ 552327 h 1793337"/>
              <a:gd name="connsiteX1" fmla="*/ 3 w 1491064"/>
              <a:gd name="connsiteY1" fmla="*/ 957886 h 1793337"/>
              <a:gd name="connsiteX2" fmla="*/ 367657 w 1491064"/>
              <a:gd name="connsiteY2" fmla="*/ 1525992 h 1793337"/>
              <a:gd name="connsiteX3" fmla="*/ 1186523 w 1491064"/>
              <a:gd name="connsiteY3" fmla="*/ 1793336 h 1793337"/>
              <a:gd name="connsiteX4" fmla="*/ 1467465 w 1491064"/>
              <a:gd name="connsiteY4" fmla="*/ 1528499 h 1793337"/>
              <a:gd name="connsiteX5" fmla="*/ 1468513 w 1491064"/>
              <a:gd name="connsiteY5" fmla="*/ 690542 h 1793337"/>
              <a:gd name="connsiteX6" fmla="*/ 1407977 w 1491064"/>
              <a:gd name="connsiteY6" fmla="*/ 109278 h 1793337"/>
              <a:gd name="connsiteX7" fmla="*/ 839087 w 1491064"/>
              <a:gd name="connsiteY7" fmla="*/ 38891 h 1793337"/>
              <a:gd name="connsiteX8" fmla="*/ 360355 w 1491064"/>
              <a:gd name="connsiteY8" fmla="*/ 552327 h 1793337"/>
              <a:gd name="connsiteX0" fmla="*/ 360355 w 1502818"/>
              <a:gd name="connsiteY0" fmla="*/ 552327 h 1612281"/>
              <a:gd name="connsiteX1" fmla="*/ 3 w 1502818"/>
              <a:gd name="connsiteY1" fmla="*/ 957886 h 1612281"/>
              <a:gd name="connsiteX2" fmla="*/ 367657 w 1502818"/>
              <a:gd name="connsiteY2" fmla="*/ 1525992 h 1612281"/>
              <a:gd name="connsiteX3" fmla="*/ 1026659 w 1502818"/>
              <a:gd name="connsiteY3" fmla="*/ 1582385 h 1612281"/>
              <a:gd name="connsiteX4" fmla="*/ 1467465 w 1502818"/>
              <a:gd name="connsiteY4" fmla="*/ 1528499 h 1612281"/>
              <a:gd name="connsiteX5" fmla="*/ 1468513 w 1502818"/>
              <a:gd name="connsiteY5" fmla="*/ 690542 h 1612281"/>
              <a:gd name="connsiteX6" fmla="*/ 1407977 w 1502818"/>
              <a:gd name="connsiteY6" fmla="*/ 109278 h 1612281"/>
              <a:gd name="connsiteX7" fmla="*/ 839087 w 1502818"/>
              <a:gd name="connsiteY7" fmla="*/ 38891 h 1612281"/>
              <a:gd name="connsiteX8" fmla="*/ 360355 w 1502818"/>
              <a:gd name="connsiteY8" fmla="*/ 552327 h 1612281"/>
              <a:gd name="connsiteX0" fmla="*/ 360384 w 1502847"/>
              <a:gd name="connsiteY0" fmla="*/ 552327 h 1803602"/>
              <a:gd name="connsiteX1" fmla="*/ 32 w 1502847"/>
              <a:gd name="connsiteY1" fmla="*/ 957886 h 1803602"/>
              <a:gd name="connsiteX2" fmla="*/ 385448 w 1502847"/>
              <a:gd name="connsiteY2" fmla="*/ 1779134 h 1803602"/>
              <a:gd name="connsiteX3" fmla="*/ 1026688 w 1502847"/>
              <a:gd name="connsiteY3" fmla="*/ 1582385 h 1803602"/>
              <a:gd name="connsiteX4" fmla="*/ 1467494 w 1502847"/>
              <a:gd name="connsiteY4" fmla="*/ 1528499 h 1803602"/>
              <a:gd name="connsiteX5" fmla="*/ 1468542 w 1502847"/>
              <a:gd name="connsiteY5" fmla="*/ 690542 h 1803602"/>
              <a:gd name="connsiteX6" fmla="*/ 1408006 w 1502847"/>
              <a:gd name="connsiteY6" fmla="*/ 109278 h 1803602"/>
              <a:gd name="connsiteX7" fmla="*/ 839116 w 1502847"/>
              <a:gd name="connsiteY7" fmla="*/ 38891 h 1803602"/>
              <a:gd name="connsiteX8" fmla="*/ 360384 w 1502847"/>
              <a:gd name="connsiteY8" fmla="*/ 552327 h 1803602"/>
              <a:gd name="connsiteX0" fmla="*/ 360384 w 1502847"/>
              <a:gd name="connsiteY0" fmla="*/ 552327 h 1826319"/>
              <a:gd name="connsiteX1" fmla="*/ 32 w 1502847"/>
              <a:gd name="connsiteY1" fmla="*/ 957886 h 1826319"/>
              <a:gd name="connsiteX2" fmla="*/ 385448 w 1502847"/>
              <a:gd name="connsiteY2" fmla="*/ 1779134 h 1826319"/>
              <a:gd name="connsiteX3" fmla="*/ 1026688 w 1502847"/>
              <a:gd name="connsiteY3" fmla="*/ 1582385 h 1826319"/>
              <a:gd name="connsiteX4" fmla="*/ 1467494 w 1502847"/>
              <a:gd name="connsiteY4" fmla="*/ 1528499 h 1826319"/>
              <a:gd name="connsiteX5" fmla="*/ 1468542 w 1502847"/>
              <a:gd name="connsiteY5" fmla="*/ 690542 h 1826319"/>
              <a:gd name="connsiteX6" fmla="*/ 1408006 w 1502847"/>
              <a:gd name="connsiteY6" fmla="*/ 109278 h 1826319"/>
              <a:gd name="connsiteX7" fmla="*/ 839116 w 1502847"/>
              <a:gd name="connsiteY7" fmla="*/ 38891 h 1826319"/>
              <a:gd name="connsiteX8" fmla="*/ 360384 w 1502847"/>
              <a:gd name="connsiteY8" fmla="*/ 552327 h 1826319"/>
              <a:gd name="connsiteX0" fmla="*/ 289852 w 1503366"/>
              <a:gd name="connsiteY0" fmla="*/ 461730 h 1820101"/>
              <a:gd name="connsiteX1" fmla="*/ 551 w 1503366"/>
              <a:gd name="connsiteY1" fmla="*/ 951668 h 1820101"/>
              <a:gd name="connsiteX2" fmla="*/ 385967 w 1503366"/>
              <a:gd name="connsiteY2" fmla="*/ 1772916 h 1820101"/>
              <a:gd name="connsiteX3" fmla="*/ 1027207 w 1503366"/>
              <a:gd name="connsiteY3" fmla="*/ 1576167 h 1820101"/>
              <a:gd name="connsiteX4" fmla="*/ 1468013 w 1503366"/>
              <a:gd name="connsiteY4" fmla="*/ 1522281 h 1820101"/>
              <a:gd name="connsiteX5" fmla="*/ 1469061 w 1503366"/>
              <a:gd name="connsiteY5" fmla="*/ 684324 h 1820101"/>
              <a:gd name="connsiteX6" fmla="*/ 1408525 w 1503366"/>
              <a:gd name="connsiteY6" fmla="*/ 103060 h 1820101"/>
              <a:gd name="connsiteX7" fmla="*/ 839635 w 1503366"/>
              <a:gd name="connsiteY7" fmla="*/ 32673 h 1820101"/>
              <a:gd name="connsiteX8" fmla="*/ 289852 w 1503366"/>
              <a:gd name="connsiteY8" fmla="*/ 461730 h 1820101"/>
              <a:gd name="connsiteX0" fmla="*/ 293376 w 1506890"/>
              <a:gd name="connsiteY0" fmla="*/ 461730 h 1820101"/>
              <a:gd name="connsiteX1" fmla="*/ 4075 w 1506890"/>
              <a:gd name="connsiteY1" fmla="*/ 951668 h 1820101"/>
              <a:gd name="connsiteX2" fmla="*/ 389491 w 1506890"/>
              <a:gd name="connsiteY2" fmla="*/ 1772916 h 1820101"/>
              <a:gd name="connsiteX3" fmla="*/ 1030731 w 1506890"/>
              <a:gd name="connsiteY3" fmla="*/ 1576167 h 1820101"/>
              <a:gd name="connsiteX4" fmla="*/ 1471537 w 1506890"/>
              <a:gd name="connsiteY4" fmla="*/ 1522281 h 1820101"/>
              <a:gd name="connsiteX5" fmla="*/ 1472585 w 1506890"/>
              <a:gd name="connsiteY5" fmla="*/ 684324 h 1820101"/>
              <a:gd name="connsiteX6" fmla="*/ 1412049 w 1506890"/>
              <a:gd name="connsiteY6" fmla="*/ 103060 h 1820101"/>
              <a:gd name="connsiteX7" fmla="*/ 843159 w 1506890"/>
              <a:gd name="connsiteY7" fmla="*/ 32673 h 1820101"/>
              <a:gd name="connsiteX8" fmla="*/ 293376 w 1506890"/>
              <a:gd name="connsiteY8" fmla="*/ 461730 h 1820101"/>
              <a:gd name="connsiteX0" fmla="*/ 203955 w 1545103"/>
              <a:gd name="connsiteY0" fmla="*/ 206126 h 1802639"/>
              <a:gd name="connsiteX1" fmla="*/ 42288 w 1545103"/>
              <a:gd name="connsiteY1" fmla="*/ 934206 h 1802639"/>
              <a:gd name="connsiteX2" fmla="*/ 427704 w 1545103"/>
              <a:gd name="connsiteY2" fmla="*/ 1755454 h 1802639"/>
              <a:gd name="connsiteX3" fmla="*/ 1068944 w 1545103"/>
              <a:gd name="connsiteY3" fmla="*/ 1558705 h 1802639"/>
              <a:gd name="connsiteX4" fmla="*/ 1509750 w 1545103"/>
              <a:gd name="connsiteY4" fmla="*/ 1504819 h 1802639"/>
              <a:gd name="connsiteX5" fmla="*/ 1510798 w 1545103"/>
              <a:gd name="connsiteY5" fmla="*/ 666862 h 1802639"/>
              <a:gd name="connsiteX6" fmla="*/ 1450262 w 1545103"/>
              <a:gd name="connsiteY6" fmla="*/ 85598 h 1802639"/>
              <a:gd name="connsiteX7" fmla="*/ 881372 w 1545103"/>
              <a:gd name="connsiteY7" fmla="*/ 15211 h 1802639"/>
              <a:gd name="connsiteX8" fmla="*/ 203955 w 1545103"/>
              <a:gd name="connsiteY8" fmla="*/ 206126 h 1802639"/>
              <a:gd name="connsiteX0" fmla="*/ 147252 w 1634267"/>
              <a:gd name="connsiteY0" fmla="*/ 113266 h 1796376"/>
              <a:gd name="connsiteX1" fmla="*/ 131452 w 1634267"/>
              <a:gd name="connsiteY1" fmla="*/ 927943 h 1796376"/>
              <a:gd name="connsiteX2" fmla="*/ 516868 w 1634267"/>
              <a:gd name="connsiteY2" fmla="*/ 1749191 h 1796376"/>
              <a:gd name="connsiteX3" fmla="*/ 1158108 w 1634267"/>
              <a:gd name="connsiteY3" fmla="*/ 1552442 h 1796376"/>
              <a:gd name="connsiteX4" fmla="*/ 1598914 w 1634267"/>
              <a:gd name="connsiteY4" fmla="*/ 1498556 h 1796376"/>
              <a:gd name="connsiteX5" fmla="*/ 1599962 w 1634267"/>
              <a:gd name="connsiteY5" fmla="*/ 660599 h 1796376"/>
              <a:gd name="connsiteX6" fmla="*/ 1539426 w 1634267"/>
              <a:gd name="connsiteY6" fmla="*/ 79335 h 1796376"/>
              <a:gd name="connsiteX7" fmla="*/ 970536 w 1634267"/>
              <a:gd name="connsiteY7" fmla="*/ 8948 h 1796376"/>
              <a:gd name="connsiteX8" fmla="*/ 147252 w 1634267"/>
              <a:gd name="connsiteY8" fmla="*/ 113266 h 17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4267" h="1796376">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flip="none" rotWithShape="1">
            <a:gsLst>
              <a:gs pos="0">
                <a:srgbClr val="9CDFF9"/>
              </a:gs>
              <a:gs pos="100000">
                <a:schemeClr val="bg1"/>
              </a:gs>
              <a:gs pos="57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E13F2107-1C9A-0C41-B24A-0671CC60D47A}"/>
              </a:ext>
            </a:extLst>
          </p:cNvPr>
          <p:cNvSpPr txBox="1"/>
          <p:nvPr/>
        </p:nvSpPr>
        <p:spPr>
          <a:xfrm>
            <a:off x="9427201" y="1851195"/>
            <a:ext cx="1725088" cy="2862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national or global ISP</a:t>
            </a:r>
          </a:p>
        </p:txBody>
      </p:sp>
      <p:sp>
        <p:nvSpPr>
          <p:cNvPr id="41" name="Rectangle 40">
            <a:extLst>
              <a:ext uri="{FF2B5EF4-FFF2-40B4-BE49-F238E27FC236}">
                <a16:creationId xmlns:a16="http://schemas.microsoft.com/office/drawing/2014/main" id="{4E6D405D-F88D-A643-A8DA-87BCB5348C5C}"/>
              </a:ext>
            </a:extLst>
          </p:cNvPr>
          <p:cNvSpPr/>
          <p:nvPr/>
        </p:nvSpPr>
        <p:spPr>
          <a:xfrm>
            <a:off x="9279068" y="3677908"/>
            <a:ext cx="305749" cy="197847"/>
          </a:xfrm>
          <a:prstGeom prst="rect">
            <a:avLst/>
          </a:prstGeom>
          <a:solidFill>
            <a:srgbClr val="9C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ED05228A-100C-D643-BB8E-545E51741FBA}"/>
              </a:ext>
            </a:extLst>
          </p:cNvPr>
          <p:cNvSpPr txBox="1"/>
          <p:nvPr/>
        </p:nvSpPr>
        <p:spPr>
          <a:xfrm>
            <a:off x="8766162" y="3447919"/>
            <a:ext cx="1040639" cy="4801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local or regional ISP</a:t>
            </a:r>
          </a:p>
        </p:txBody>
      </p:sp>
      <p:sp>
        <p:nvSpPr>
          <p:cNvPr id="43" name="TextBox 42">
            <a:extLst>
              <a:ext uri="{FF2B5EF4-FFF2-40B4-BE49-F238E27FC236}">
                <a16:creationId xmlns:a16="http://schemas.microsoft.com/office/drawing/2014/main" id="{795F625F-E4CA-A14C-BDB7-680FDFE6EE1F}"/>
              </a:ext>
            </a:extLst>
          </p:cNvPr>
          <p:cNvSpPr txBox="1"/>
          <p:nvPr/>
        </p:nvSpPr>
        <p:spPr>
          <a:xfrm>
            <a:off x="10917767" y="4677937"/>
            <a:ext cx="813043" cy="38318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datacenter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sp>
        <p:nvSpPr>
          <p:cNvPr id="44" name="TextBox 43">
            <a:extLst>
              <a:ext uri="{FF2B5EF4-FFF2-40B4-BE49-F238E27FC236}">
                <a16:creationId xmlns:a16="http://schemas.microsoft.com/office/drawing/2014/main" id="{75188F4C-A928-8F4F-9205-FD6C4D77CC8D}"/>
              </a:ext>
            </a:extLst>
          </p:cNvPr>
          <p:cNvSpPr txBox="1"/>
          <p:nvPr/>
        </p:nvSpPr>
        <p:spPr>
          <a:xfrm>
            <a:off x="10063018" y="4228248"/>
            <a:ext cx="843051" cy="674031"/>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content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provider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5" name="Straight Connector 44">
            <a:extLst>
              <a:ext uri="{FF2B5EF4-FFF2-40B4-BE49-F238E27FC236}">
                <a16:creationId xmlns:a16="http://schemas.microsoft.com/office/drawing/2014/main" id="{959284F2-2C3E-6B49-83BE-150EADA93824}"/>
              </a:ext>
            </a:extLst>
          </p:cNvPr>
          <p:cNvCxnSpPr>
            <a:cxnSpLocks/>
          </p:cNvCxnSpPr>
          <p:nvPr/>
        </p:nvCxnSpPr>
        <p:spPr>
          <a:xfrm flipH="1" flipV="1">
            <a:off x="10559920" y="3580125"/>
            <a:ext cx="412964" cy="63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1AEFAB6-4248-8846-A79A-BF9D6164DE76}"/>
              </a:ext>
            </a:extLst>
          </p:cNvPr>
          <p:cNvCxnSpPr>
            <a:cxnSpLocks/>
          </p:cNvCxnSpPr>
          <p:nvPr/>
        </p:nvCxnSpPr>
        <p:spPr>
          <a:xfrm flipH="1" flipV="1">
            <a:off x="10660835" y="3640684"/>
            <a:ext cx="345866" cy="738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0D3269-0EC2-2640-AC07-B881868275F8}"/>
              </a:ext>
            </a:extLst>
          </p:cNvPr>
          <p:cNvCxnSpPr>
            <a:cxnSpLocks/>
          </p:cNvCxnSpPr>
          <p:nvPr/>
        </p:nvCxnSpPr>
        <p:spPr>
          <a:xfrm flipV="1">
            <a:off x="10636897" y="3633421"/>
            <a:ext cx="335987" cy="395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3C34A0-4725-C44D-9514-4F74B2157D8C}"/>
              </a:ext>
            </a:extLst>
          </p:cNvPr>
          <p:cNvCxnSpPr>
            <a:cxnSpLocks/>
          </p:cNvCxnSpPr>
          <p:nvPr/>
        </p:nvCxnSpPr>
        <p:spPr>
          <a:xfrm flipH="1" flipV="1">
            <a:off x="10570774" y="3594896"/>
            <a:ext cx="1" cy="485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D0311E5-76D3-2C44-A6A8-22CB01ADCF02}"/>
              </a:ext>
            </a:extLst>
          </p:cNvPr>
          <p:cNvCxnSpPr>
            <a:cxnSpLocks/>
          </p:cNvCxnSpPr>
          <p:nvPr/>
        </p:nvCxnSpPr>
        <p:spPr>
          <a:xfrm flipH="1" flipV="1">
            <a:off x="10550620" y="4071642"/>
            <a:ext cx="508543" cy="348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939BF82-EFED-E140-BFC2-23D3688C2CB7}"/>
              </a:ext>
            </a:extLst>
          </p:cNvPr>
          <p:cNvCxnSpPr>
            <a:cxnSpLocks/>
          </p:cNvCxnSpPr>
          <p:nvPr/>
        </p:nvCxnSpPr>
        <p:spPr>
          <a:xfrm flipH="1">
            <a:off x="9895195" y="4087742"/>
            <a:ext cx="65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6E47AF2-94A8-0243-8795-936020048815}"/>
              </a:ext>
            </a:extLst>
          </p:cNvPr>
          <p:cNvCxnSpPr>
            <a:cxnSpLocks/>
          </p:cNvCxnSpPr>
          <p:nvPr/>
        </p:nvCxnSpPr>
        <p:spPr>
          <a:xfrm flipH="1">
            <a:off x="9219616" y="4087742"/>
            <a:ext cx="65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D648A8C-238E-7045-A29E-EDD4DA54C3A4}"/>
              </a:ext>
            </a:extLst>
          </p:cNvPr>
          <p:cNvCxnSpPr>
            <a:cxnSpLocks/>
          </p:cNvCxnSpPr>
          <p:nvPr/>
        </p:nvCxnSpPr>
        <p:spPr>
          <a:xfrm flipH="1">
            <a:off x="9276868" y="3507672"/>
            <a:ext cx="382424" cy="517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F8AD327-3BC9-7D46-A7E7-D0F90B60A252}"/>
              </a:ext>
            </a:extLst>
          </p:cNvPr>
          <p:cNvCxnSpPr>
            <a:cxnSpLocks/>
          </p:cNvCxnSpPr>
          <p:nvPr/>
        </p:nvCxnSpPr>
        <p:spPr>
          <a:xfrm>
            <a:off x="9733069" y="3507672"/>
            <a:ext cx="0" cy="5402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17C26C3-84F1-C149-AC22-6F1EB6629DA9}"/>
              </a:ext>
            </a:extLst>
          </p:cNvPr>
          <p:cNvCxnSpPr/>
          <p:nvPr/>
        </p:nvCxnSpPr>
        <p:spPr>
          <a:xfrm>
            <a:off x="10137668" y="2754692"/>
            <a:ext cx="488174" cy="8393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0F05EFE-FD3D-3C4D-8F4F-0AC6B112D1A2}"/>
              </a:ext>
            </a:extLst>
          </p:cNvPr>
          <p:cNvCxnSpPr>
            <a:cxnSpLocks/>
          </p:cNvCxnSpPr>
          <p:nvPr/>
        </p:nvCxnSpPr>
        <p:spPr>
          <a:xfrm flipH="1">
            <a:off x="9798719" y="2695013"/>
            <a:ext cx="380432" cy="694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6" name="Group 55">
            <a:extLst>
              <a:ext uri="{FF2B5EF4-FFF2-40B4-BE49-F238E27FC236}">
                <a16:creationId xmlns:a16="http://schemas.microsoft.com/office/drawing/2014/main" id="{CCC39A38-643E-1841-84E4-48B68DB2ED03}"/>
              </a:ext>
            </a:extLst>
          </p:cNvPr>
          <p:cNvGrpSpPr/>
          <p:nvPr/>
        </p:nvGrpSpPr>
        <p:grpSpPr>
          <a:xfrm>
            <a:off x="7562238" y="2127325"/>
            <a:ext cx="3578867" cy="3640283"/>
            <a:chOff x="7562238" y="2127325"/>
            <a:chExt cx="3578867" cy="3640283"/>
          </a:xfrm>
        </p:grpSpPr>
        <p:grpSp>
          <p:nvGrpSpPr>
            <p:cNvPr id="57" name="Group 56">
              <a:extLst>
                <a:ext uri="{FF2B5EF4-FFF2-40B4-BE49-F238E27FC236}">
                  <a16:creationId xmlns:a16="http://schemas.microsoft.com/office/drawing/2014/main" id="{479EF77B-B7F5-D441-A37D-7AC14D43B519}"/>
                </a:ext>
              </a:extLst>
            </p:cNvPr>
            <p:cNvGrpSpPr/>
            <p:nvPr/>
          </p:nvGrpSpPr>
          <p:grpSpPr>
            <a:xfrm>
              <a:off x="7857253" y="2127325"/>
              <a:ext cx="3283852" cy="3640283"/>
              <a:chOff x="7881336" y="2104198"/>
              <a:chExt cx="3283852" cy="3640283"/>
            </a:xfrm>
          </p:grpSpPr>
          <p:sp>
            <p:nvSpPr>
              <p:cNvPr id="62" name="Line 428">
                <a:extLst>
                  <a:ext uri="{FF2B5EF4-FFF2-40B4-BE49-F238E27FC236}">
                    <a16:creationId xmlns:a16="http://schemas.microsoft.com/office/drawing/2014/main" id="{16F1973E-A8F0-6E4E-9510-49D75998F4A8}"/>
                  </a:ext>
                </a:extLst>
              </p:cNvPr>
              <p:cNvSpPr>
                <a:spLocks noChangeShapeType="1"/>
              </p:cNvSpPr>
              <p:nvPr/>
            </p:nvSpPr>
            <p:spPr bwMode="auto">
              <a:xfrm rot="16200000" flipV="1">
                <a:off x="9813692" y="5228612"/>
                <a:ext cx="388062" cy="7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Line 430">
                <a:extLst>
                  <a:ext uri="{FF2B5EF4-FFF2-40B4-BE49-F238E27FC236}">
                    <a16:creationId xmlns:a16="http://schemas.microsoft.com/office/drawing/2014/main" id="{CAB72423-2D43-1046-869C-9EDAEA5E40C1}"/>
                  </a:ext>
                </a:extLst>
              </p:cNvPr>
              <p:cNvSpPr>
                <a:spLocks noChangeShapeType="1"/>
              </p:cNvSpPr>
              <p:nvPr/>
            </p:nvSpPr>
            <p:spPr bwMode="auto">
              <a:xfrm rot="16200000">
                <a:off x="10234009" y="5382159"/>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Line 431">
                <a:extLst>
                  <a:ext uri="{FF2B5EF4-FFF2-40B4-BE49-F238E27FC236}">
                    <a16:creationId xmlns:a16="http://schemas.microsoft.com/office/drawing/2014/main" id="{99BD1088-D56F-3A42-8E44-483A32BEDA49}"/>
                  </a:ext>
                </a:extLst>
              </p:cNvPr>
              <p:cNvSpPr>
                <a:spLocks noChangeShapeType="1"/>
              </p:cNvSpPr>
              <p:nvPr/>
            </p:nvSpPr>
            <p:spPr bwMode="auto">
              <a:xfrm>
                <a:off x="9457042" y="4815390"/>
                <a:ext cx="524483" cy="261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432">
                <a:extLst>
                  <a:ext uri="{FF2B5EF4-FFF2-40B4-BE49-F238E27FC236}">
                    <a16:creationId xmlns:a16="http://schemas.microsoft.com/office/drawing/2014/main" id="{8A75CF99-7455-B74F-8BAD-3AD43E03F473}"/>
                  </a:ext>
                </a:extLst>
              </p:cNvPr>
              <p:cNvSpPr>
                <a:spLocks noChangeShapeType="1"/>
              </p:cNvSpPr>
              <p:nvPr/>
            </p:nvSpPr>
            <p:spPr bwMode="auto">
              <a:xfrm flipV="1">
                <a:off x="8874149" y="4815390"/>
                <a:ext cx="569255" cy="246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Line 433">
                <a:extLst>
                  <a:ext uri="{FF2B5EF4-FFF2-40B4-BE49-F238E27FC236}">
                    <a16:creationId xmlns:a16="http://schemas.microsoft.com/office/drawing/2014/main" id="{FC542B29-675E-3D46-80C8-75565CBAE29A}"/>
                  </a:ext>
                </a:extLst>
              </p:cNvPr>
              <p:cNvSpPr>
                <a:spLocks noChangeShapeType="1"/>
              </p:cNvSpPr>
              <p:nvPr/>
            </p:nvSpPr>
            <p:spPr bwMode="auto">
              <a:xfrm flipV="1">
                <a:off x="8845827" y="5085749"/>
                <a:ext cx="10305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Line 435">
                <a:extLst>
                  <a:ext uri="{FF2B5EF4-FFF2-40B4-BE49-F238E27FC236}">
                    <a16:creationId xmlns:a16="http://schemas.microsoft.com/office/drawing/2014/main" id="{2B974C3D-5280-D849-8D04-7FDDEF66CF86}"/>
                  </a:ext>
                </a:extLst>
              </p:cNvPr>
              <p:cNvSpPr>
                <a:spLocks noChangeShapeType="1"/>
              </p:cNvSpPr>
              <p:nvPr/>
            </p:nvSpPr>
            <p:spPr bwMode="auto">
              <a:xfrm>
                <a:off x="8234290" y="5094207"/>
                <a:ext cx="22680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Line 436">
                <a:extLst>
                  <a:ext uri="{FF2B5EF4-FFF2-40B4-BE49-F238E27FC236}">
                    <a16:creationId xmlns:a16="http://schemas.microsoft.com/office/drawing/2014/main" id="{05391238-AE6D-D14C-8C1F-CD07E40328C7}"/>
                  </a:ext>
                </a:extLst>
              </p:cNvPr>
              <p:cNvSpPr>
                <a:spLocks noChangeShapeType="1"/>
              </p:cNvSpPr>
              <p:nvPr/>
            </p:nvSpPr>
            <p:spPr bwMode="auto">
              <a:xfrm flipV="1">
                <a:off x="7972450" y="5267343"/>
                <a:ext cx="41275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Line 439">
                <a:extLst>
                  <a:ext uri="{FF2B5EF4-FFF2-40B4-BE49-F238E27FC236}">
                    <a16:creationId xmlns:a16="http://schemas.microsoft.com/office/drawing/2014/main" id="{F0B33890-F38E-9948-851E-64C7E965F08B}"/>
                  </a:ext>
                </a:extLst>
              </p:cNvPr>
              <p:cNvSpPr>
                <a:spLocks noChangeShapeType="1"/>
              </p:cNvSpPr>
              <p:nvPr/>
            </p:nvSpPr>
            <p:spPr bwMode="auto">
              <a:xfrm flipH="1">
                <a:off x="8397900" y="5259125"/>
                <a:ext cx="68080" cy="293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Line 440">
                <a:extLst>
                  <a:ext uri="{FF2B5EF4-FFF2-40B4-BE49-F238E27FC236}">
                    <a16:creationId xmlns:a16="http://schemas.microsoft.com/office/drawing/2014/main" id="{A6F6A7F9-E45C-124D-AC6C-F4101DAE4B5F}"/>
                  </a:ext>
                </a:extLst>
              </p:cNvPr>
              <p:cNvSpPr>
                <a:spLocks noChangeShapeType="1"/>
              </p:cNvSpPr>
              <p:nvPr/>
            </p:nvSpPr>
            <p:spPr bwMode="auto">
              <a:xfrm flipH="1" flipV="1">
                <a:off x="8512814" y="5284804"/>
                <a:ext cx="280374" cy="2698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Line 441">
                <a:extLst>
                  <a:ext uri="{FF2B5EF4-FFF2-40B4-BE49-F238E27FC236}">
                    <a16:creationId xmlns:a16="http://schemas.microsoft.com/office/drawing/2014/main" id="{AD8346D7-6C40-1348-A196-CC99EDB76C75}"/>
                  </a:ext>
                </a:extLst>
              </p:cNvPr>
              <p:cNvSpPr>
                <a:spLocks noChangeShapeType="1"/>
              </p:cNvSpPr>
              <p:nvPr/>
            </p:nvSpPr>
            <p:spPr bwMode="auto">
              <a:xfrm>
                <a:off x="8512814" y="5234921"/>
                <a:ext cx="914184" cy="4686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Line 443">
                <a:extLst>
                  <a:ext uri="{FF2B5EF4-FFF2-40B4-BE49-F238E27FC236}">
                    <a16:creationId xmlns:a16="http://schemas.microsoft.com/office/drawing/2014/main" id="{E2DA8AD7-F617-354E-B5AE-47F97541A8FA}"/>
                  </a:ext>
                </a:extLst>
              </p:cNvPr>
              <p:cNvSpPr>
                <a:spLocks noChangeShapeType="1"/>
              </p:cNvSpPr>
              <p:nvPr/>
            </p:nvSpPr>
            <p:spPr bwMode="auto">
              <a:xfrm>
                <a:off x="8271861" y="3806843"/>
                <a:ext cx="0" cy="131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Line 449">
                <a:extLst>
                  <a:ext uri="{FF2B5EF4-FFF2-40B4-BE49-F238E27FC236}">
                    <a16:creationId xmlns:a16="http://schemas.microsoft.com/office/drawing/2014/main" id="{E873DD89-2DB7-304C-ADED-170F1F4E1A6A}"/>
                  </a:ext>
                </a:extLst>
              </p:cNvPr>
              <p:cNvSpPr>
                <a:spLocks noChangeShapeType="1"/>
              </p:cNvSpPr>
              <p:nvPr/>
            </p:nvSpPr>
            <p:spPr bwMode="auto">
              <a:xfrm flipV="1">
                <a:off x="7881336" y="4017980"/>
                <a:ext cx="16827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Line 428">
                <a:extLst>
                  <a:ext uri="{FF2B5EF4-FFF2-40B4-BE49-F238E27FC236}">
                    <a16:creationId xmlns:a16="http://schemas.microsoft.com/office/drawing/2014/main" id="{56AC483A-3972-5540-9E9F-AE1FE256604E}"/>
                  </a:ext>
                </a:extLst>
              </p:cNvPr>
              <p:cNvSpPr>
                <a:spLocks noChangeShapeType="1"/>
              </p:cNvSpPr>
              <p:nvPr/>
            </p:nvSpPr>
            <p:spPr bwMode="auto">
              <a:xfrm rot="16200000" flipV="1">
                <a:off x="9909628" y="5560344"/>
                <a:ext cx="366793" cy="14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Line 440">
                <a:extLst>
                  <a:ext uri="{FF2B5EF4-FFF2-40B4-BE49-F238E27FC236}">
                    <a16:creationId xmlns:a16="http://schemas.microsoft.com/office/drawing/2014/main" id="{B0224379-0B0C-1343-B0E2-E62DFA482C03}"/>
                  </a:ext>
                </a:extLst>
              </p:cNvPr>
              <p:cNvSpPr>
                <a:spLocks noChangeShapeType="1"/>
              </p:cNvSpPr>
              <p:nvPr/>
            </p:nvSpPr>
            <p:spPr bwMode="auto">
              <a:xfrm flipV="1">
                <a:off x="8483508" y="5013435"/>
                <a:ext cx="404236" cy="207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6" name="Straight Connector 75">
                <a:extLst>
                  <a:ext uri="{FF2B5EF4-FFF2-40B4-BE49-F238E27FC236}">
                    <a16:creationId xmlns:a16="http://schemas.microsoft.com/office/drawing/2014/main" id="{1DFBDA95-16CE-D146-A4C5-C45EDEC8D34E}"/>
                  </a:ext>
                </a:extLst>
              </p:cNvPr>
              <p:cNvCxnSpPr/>
              <p:nvPr/>
            </p:nvCxnSpPr>
            <p:spPr>
              <a:xfrm flipH="1">
                <a:off x="10124718" y="2146305"/>
                <a:ext cx="761467" cy="5773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A282E722-916E-234E-AC0B-E2B36A0049E1}"/>
                  </a:ext>
                </a:extLst>
              </p:cNvPr>
              <p:cNvCxnSpPr/>
              <p:nvPr/>
            </p:nvCxnSpPr>
            <p:spPr>
              <a:xfrm flipH="1">
                <a:off x="10124718" y="2245186"/>
                <a:ext cx="397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F691F242-AF67-1B42-8D8E-F09C1EB27D39}"/>
                  </a:ext>
                </a:extLst>
              </p:cNvPr>
              <p:cNvCxnSpPr/>
              <p:nvPr/>
            </p:nvCxnSpPr>
            <p:spPr>
              <a:xfrm flipH="1">
                <a:off x="10696218" y="2177379"/>
                <a:ext cx="14936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FE49F46-6C78-A640-A53B-1F2DCAE49B5E}"/>
                  </a:ext>
                </a:extLst>
              </p:cNvPr>
              <p:cNvCxnSpPr/>
              <p:nvPr/>
            </p:nvCxnSpPr>
            <p:spPr>
              <a:xfrm flipH="1">
                <a:off x="10166249" y="2695840"/>
                <a:ext cx="574283" cy="278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1454C82-BE7E-874F-AA28-09F795395B3E}"/>
                  </a:ext>
                </a:extLst>
              </p:cNvPr>
              <p:cNvCxnSpPr/>
              <p:nvPr/>
            </p:nvCxnSpPr>
            <p:spPr>
              <a:xfrm flipH="1">
                <a:off x="10093625" y="2146305"/>
                <a:ext cx="788589" cy="9888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2F00AE0-2163-514F-B52E-CFE0592CCF07}"/>
                  </a:ext>
                </a:extLst>
              </p:cNvPr>
              <p:cNvCxnSpPr/>
              <p:nvPr/>
            </p:nvCxnSpPr>
            <p:spPr>
              <a:xfrm flipH="1">
                <a:off x="10886186" y="2104198"/>
                <a:ext cx="279002" cy="421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E38317B-7455-F04C-9FB3-A47169171585}"/>
                  </a:ext>
                </a:extLst>
              </p:cNvPr>
              <p:cNvCxnSpPr/>
              <p:nvPr/>
            </p:nvCxnSpPr>
            <p:spPr>
              <a:xfrm flipH="1" flipV="1">
                <a:off x="10706077" y="2695840"/>
                <a:ext cx="353541" cy="67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8CD097C-75DA-B84B-B03E-371F3044C3BB}"/>
                  </a:ext>
                </a:extLst>
              </p:cNvPr>
              <p:cNvCxnSpPr/>
              <p:nvPr/>
            </p:nvCxnSpPr>
            <p:spPr>
              <a:xfrm flipH="1">
                <a:off x="8793306" y="2245186"/>
                <a:ext cx="1300319" cy="6066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Line 541">
                <a:extLst>
                  <a:ext uri="{FF2B5EF4-FFF2-40B4-BE49-F238E27FC236}">
                    <a16:creationId xmlns:a16="http://schemas.microsoft.com/office/drawing/2014/main" id="{3EE4D6D5-1F58-604E-926E-B12AF198F926}"/>
                  </a:ext>
                </a:extLst>
              </p:cNvPr>
              <p:cNvSpPr>
                <a:spLocks noChangeShapeType="1"/>
              </p:cNvSpPr>
              <p:nvPr/>
            </p:nvSpPr>
            <p:spPr bwMode="auto">
              <a:xfrm flipV="1">
                <a:off x="9402788" y="4090252"/>
                <a:ext cx="429324" cy="7056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Line 424">
                <a:extLst>
                  <a:ext uri="{FF2B5EF4-FFF2-40B4-BE49-F238E27FC236}">
                    <a16:creationId xmlns:a16="http://schemas.microsoft.com/office/drawing/2014/main" id="{69D11C97-9A2A-6F4A-BEC2-192440539BA8}"/>
                  </a:ext>
                </a:extLst>
              </p:cNvPr>
              <p:cNvSpPr>
                <a:spLocks noChangeShapeType="1"/>
              </p:cNvSpPr>
              <p:nvPr/>
            </p:nvSpPr>
            <p:spPr bwMode="auto">
              <a:xfrm flipV="1">
                <a:off x="8268637" y="4024329"/>
                <a:ext cx="969051"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58" name="Picture 778" descr="antenna_radiation_stylized">
              <a:extLst>
                <a:ext uri="{FF2B5EF4-FFF2-40B4-BE49-F238E27FC236}">
                  <a16:creationId xmlns:a16="http://schemas.microsoft.com/office/drawing/2014/main" id="{AE641E33-5C90-9C48-B6C0-B2DA38E6B4B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2238" y="3813930"/>
              <a:ext cx="506412" cy="1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81" descr="antenna_radiation_stylized">
              <a:extLst>
                <a:ext uri="{FF2B5EF4-FFF2-40B4-BE49-F238E27FC236}">
                  <a16:creationId xmlns:a16="http://schemas.microsoft.com/office/drawing/2014/main" id="{58D0D77F-41BF-B141-99CC-7444770200B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42073" y="5480938"/>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99" descr="cell_tower_radiation copy">
              <a:extLst>
                <a:ext uri="{FF2B5EF4-FFF2-40B4-BE49-F238E27FC236}">
                  <a16:creationId xmlns:a16="http://schemas.microsoft.com/office/drawing/2014/main" id="{B93FCB1A-5588-5743-82CC-8E52ADEAD1E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80866" y="2158167"/>
              <a:ext cx="457200" cy="3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Oval 800">
              <a:extLst>
                <a:ext uri="{FF2B5EF4-FFF2-40B4-BE49-F238E27FC236}">
                  <a16:creationId xmlns:a16="http://schemas.microsoft.com/office/drawing/2014/main" id="{029C7FDD-ABE9-EB40-A1C5-64FF9B2F936D}"/>
                </a:ext>
              </a:extLst>
            </p:cNvPr>
            <p:cNvSpPr>
              <a:spLocks noChangeArrowheads="1"/>
            </p:cNvSpPr>
            <p:nvPr/>
          </p:nvSpPr>
          <p:spPr bwMode="auto">
            <a:xfrm>
              <a:off x="8174541" y="2292995"/>
              <a:ext cx="52388" cy="49485"/>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86" name="Line 426">
            <a:extLst>
              <a:ext uri="{FF2B5EF4-FFF2-40B4-BE49-F238E27FC236}">
                <a16:creationId xmlns:a16="http://schemas.microsoft.com/office/drawing/2014/main" id="{390C81B6-E64F-6D4C-8D06-8F1804B7F591}"/>
              </a:ext>
            </a:extLst>
          </p:cNvPr>
          <p:cNvSpPr>
            <a:spLocks noChangeShapeType="1"/>
          </p:cNvSpPr>
          <p:nvPr/>
        </p:nvSpPr>
        <p:spPr bwMode="auto">
          <a:xfrm>
            <a:off x="8207860" y="2700359"/>
            <a:ext cx="227964" cy="174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783">
            <a:extLst>
              <a:ext uri="{FF2B5EF4-FFF2-40B4-BE49-F238E27FC236}">
                <a16:creationId xmlns:a16="http://schemas.microsoft.com/office/drawing/2014/main" id="{D14ED3CD-0929-5445-B9CD-FC1AEB08F0F0}"/>
              </a:ext>
            </a:extLst>
          </p:cNvPr>
          <p:cNvGrpSpPr>
            <a:grpSpLocks/>
          </p:cNvGrpSpPr>
          <p:nvPr/>
        </p:nvGrpSpPr>
        <p:grpSpPr bwMode="auto">
          <a:xfrm>
            <a:off x="8050698" y="2309376"/>
            <a:ext cx="298450" cy="464008"/>
            <a:chOff x="3130" y="3288"/>
            <a:chExt cx="410" cy="742"/>
          </a:xfrm>
        </p:grpSpPr>
        <p:sp>
          <p:nvSpPr>
            <p:cNvPr id="88" name="Line 270">
              <a:extLst>
                <a:ext uri="{FF2B5EF4-FFF2-40B4-BE49-F238E27FC236}">
                  <a16:creationId xmlns:a16="http://schemas.microsoft.com/office/drawing/2014/main" id="{7ABD4004-114C-724F-BAC3-6F9DA6DE1F0C}"/>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Line 271">
              <a:extLst>
                <a:ext uri="{FF2B5EF4-FFF2-40B4-BE49-F238E27FC236}">
                  <a16:creationId xmlns:a16="http://schemas.microsoft.com/office/drawing/2014/main" id="{1A244344-E514-B64F-9963-6369BD9BE1B3}"/>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Line 272">
              <a:extLst>
                <a:ext uri="{FF2B5EF4-FFF2-40B4-BE49-F238E27FC236}">
                  <a16:creationId xmlns:a16="http://schemas.microsoft.com/office/drawing/2014/main" id="{EB3A4111-A6F1-154E-9274-6BFFCDBAB6AB}"/>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Line 273">
              <a:extLst>
                <a:ext uri="{FF2B5EF4-FFF2-40B4-BE49-F238E27FC236}">
                  <a16:creationId xmlns:a16="http://schemas.microsoft.com/office/drawing/2014/main" id="{714583CC-4366-B448-8BCD-BEB3688ECA74}"/>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Line 274">
              <a:extLst>
                <a:ext uri="{FF2B5EF4-FFF2-40B4-BE49-F238E27FC236}">
                  <a16:creationId xmlns:a16="http://schemas.microsoft.com/office/drawing/2014/main" id="{06696B02-1354-964A-892D-7D1A072DD376}"/>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Line 275">
              <a:extLst>
                <a:ext uri="{FF2B5EF4-FFF2-40B4-BE49-F238E27FC236}">
                  <a16:creationId xmlns:a16="http://schemas.microsoft.com/office/drawing/2014/main" id="{C744D6E3-66B2-4349-A4C7-A96CCC727200}"/>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Line 276">
              <a:extLst>
                <a:ext uri="{FF2B5EF4-FFF2-40B4-BE49-F238E27FC236}">
                  <a16:creationId xmlns:a16="http://schemas.microsoft.com/office/drawing/2014/main" id="{9AD49573-21B8-594C-A124-75FF6787F57A}"/>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Line 277">
              <a:extLst>
                <a:ext uri="{FF2B5EF4-FFF2-40B4-BE49-F238E27FC236}">
                  <a16:creationId xmlns:a16="http://schemas.microsoft.com/office/drawing/2014/main" id="{F5B9977B-7FCA-934E-8672-B6E02820BAA5}"/>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278">
              <a:extLst>
                <a:ext uri="{FF2B5EF4-FFF2-40B4-BE49-F238E27FC236}">
                  <a16:creationId xmlns:a16="http://schemas.microsoft.com/office/drawing/2014/main" id="{90BBE456-8113-E140-9697-13DE1099C425}"/>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279">
              <a:extLst>
                <a:ext uri="{FF2B5EF4-FFF2-40B4-BE49-F238E27FC236}">
                  <a16:creationId xmlns:a16="http://schemas.microsoft.com/office/drawing/2014/main" id="{8B179862-B59B-0340-81D5-D6460EDA625B}"/>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Line 280">
              <a:extLst>
                <a:ext uri="{FF2B5EF4-FFF2-40B4-BE49-F238E27FC236}">
                  <a16:creationId xmlns:a16="http://schemas.microsoft.com/office/drawing/2014/main" id="{5E3E4AF0-3A1E-634F-B106-0E1BAE932630}"/>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281">
              <a:extLst>
                <a:ext uri="{FF2B5EF4-FFF2-40B4-BE49-F238E27FC236}">
                  <a16:creationId xmlns:a16="http://schemas.microsoft.com/office/drawing/2014/main" id="{51EBD3A2-D943-F443-A868-FD6059B0D77A}"/>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Line 282">
              <a:extLst>
                <a:ext uri="{FF2B5EF4-FFF2-40B4-BE49-F238E27FC236}">
                  <a16:creationId xmlns:a16="http://schemas.microsoft.com/office/drawing/2014/main" id="{CE35DACD-3834-3A4F-BF5D-05FD16494C16}"/>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Line 283">
              <a:extLst>
                <a:ext uri="{FF2B5EF4-FFF2-40B4-BE49-F238E27FC236}">
                  <a16:creationId xmlns:a16="http://schemas.microsoft.com/office/drawing/2014/main" id="{F225C514-F00F-374D-A3A6-0E00BBF2ABD0}"/>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Line 284">
              <a:extLst>
                <a:ext uri="{FF2B5EF4-FFF2-40B4-BE49-F238E27FC236}">
                  <a16:creationId xmlns:a16="http://schemas.microsoft.com/office/drawing/2014/main" id="{5AB5EE34-E853-4349-982D-7BA8A0223AA8}"/>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03" name="Picture 777" descr="access_point_stylized_small">
            <a:extLst>
              <a:ext uri="{FF2B5EF4-FFF2-40B4-BE49-F238E27FC236}">
                <a16:creationId xmlns:a16="http://schemas.microsoft.com/office/drawing/2014/main" id="{B5B19229-5990-4C46-B116-F6E2FC9344A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13882" y="3861899"/>
            <a:ext cx="370169" cy="30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780" descr="access_point_stylized_small">
            <a:extLst>
              <a:ext uri="{FF2B5EF4-FFF2-40B4-BE49-F238E27FC236}">
                <a16:creationId xmlns:a16="http://schemas.microsoft.com/office/drawing/2014/main" id="{615B9139-7B73-FE46-A7A9-D06CDC313A8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290610" y="5524232"/>
            <a:ext cx="380935" cy="3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 name="Group 104">
            <a:extLst>
              <a:ext uri="{FF2B5EF4-FFF2-40B4-BE49-F238E27FC236}">
                <a16:creationId xmlns:a16="http://schemas.microsoft.com/office/drawing/2014/main" id="{EEFE641A-589B-7942-BC31-34CA4265ECA8}"/>
              </a:ext>
            </a:extLst>
          </p:cNvPr>
          <p:cNvGrpSpPr/>
          <p:nvPr/>
        </p:nvGrpSpPr>
        <p:grpSpPr>
          <a:xfrm>
            <a:off x="9783558" y="4989983"/>
            <a:ext cx="393760" cy="218578"/>
            <a:chOff x="7493876" y="2774731"/>
            <a:chExt cx="1481958" cy="894622"/>
          </a:xfrm>
        </p:grpSpPr>
        <p:sp>
          <p:nvSpPr>
            <p:cNvPr id="106" name="Freeform 105">
              <a:extLst>
                <a:ext uri="{FF2B5EF4-FFF2-40B4-BE49-F238E27FC236}">
                  <a16:creationId xmlns:a16="http://schemas.microsoft.com/office/drawing/2014/main" id="{236DE3EE-811C-674F-9142-302E5E9C559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7" name="Oval 106">
              <a:extLst>
                <a:ext uri="{FF2B5EF4-FFF2-40B4-BE49-F238E27FC236}">
                  <a16:creationId xmlns:a16="http://schemas.microsoft.com/office/drawing/2014/main" id="{1800B155-CF25-D24C-9B92-B08AAAB8313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08" name="Group 107">
              <a:extLst>
                <a:ext uri="{FF2B5EF4-FFF2-40B4-BE49-F238E27FC236}">
                  <a16:creationId xmlns:a16="http://schemas.microsoft.com/office/drawing/2014/main" id="{B0AEF1A2-025A-BC41-A84F-2DC3E058332F}"/>
                </a:ext>
              </a:extLst>
            </p:cNvPr>
            <p:cNvGrpSpPr/>
            <p:nvPr/>
          </p:nvGrpSpPr>
          <p:grpSpPr>
            <a:xfrm>
              <a:off x="7713663" y="2848339"/>
              <a:ext cx="1042107" cy="425543"/>
              <a:chOff x="7786941" y="2884917"/>
              <a:chExt cx="897649" cy="353919"/>
            </a:xfrm>
          </p:grpSpPr>
          <p:sp>
            <p:nvSpPr>
              <p:cNvPr id="109" name="Freeform 108">
                <a:extLst>
                  <a:ext uri="{FF2B5EF4-FFF2-40B4-BE49-F238E27FC236}">
                    <a16:creationId xmlns:a16="http://schemas.microsoft.com/office/drawing/2014/main" id="{8D3F6F1A-FE14-8948-A78A-73AA88A44A7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Freeform 109">
                <a:extLst>
                  <a:ext uri="{FF2B5EF4-FFF2-40B4-BE49-F238E27FC236}">
                    <a16:creationId xmlns:a16="http://schemas.microsoft.com/office/drawing/2014/main" id="{B90EE21A-C2A8-0D42-B6A5-6C7D12BEBF0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Freeform 110">
                <a:extLst>
                  <a:ext uri="{FF2B5EF4-FFF2-40B4-BE49-F238E27FC236}">
                    <a16:creationId xmlns:a16="http://schemas.microsoft.com/office/drawing/2014/main" id="{8A5097ED-FFBF-4544-860B-3817BA811B2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Freeform 111">
                <a:extLst>
                  <a:ext uri="{FF2B5EF4-FFF2-40B4-BE49-F238E27FC236}">
                    <a16:creationId xmlns:a16="http://schemas.microsoft.com/office/drawing/2014/main" id="{6DF62723-77FE-9247-98F5-987E793C56F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13" name="Group 112">
            <a:extLst>
              <a:ext uri="{FF2B5EF4-FFF2-40B4-BE49-F238E27FC236}">
                <a16:creationId xmlns:a16="http://schemas.microsoft.com/office/drawing/2014/main" id="{827C4B55-0BAE-0949-8777-F3099C171813}"/>
              </a:ext>
            </a:extLst>
          </p:cNvPr>
          <p:cNvGrpSpPr/>
          <p:nvPr/>
        </p:nvGrpSpPr>
        <p:grpSpPr>
          <a:xfrm>
            <a:off x="9849365" y="5339037"/>
            <a:ext cx="309740" cy="190838"/>
            <a:chOff x="3668110" y="2448910"/>
            <a:chExt cx="3794234" cy="2165130"/>
          </a:xfrm>
        </p:grpSpPr>
        <p:sp>
          <p:nvSpPr>
            <p:cNvPr id="114" name="Rectangle 113">
              <a:extLst>
                <a:ext uri="{FF2B5EF4-FFF2-40B4-BE49-F238E27FC236}">
                  <a16:creationId xmlns:a16="http://schemas.microsoft.com/office/drawing/2014/main" id="{CEC32CAA-AFF2-A34D-8E74-D6E2F0308798}"/>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114">
              <a:extLst>
                <a:ext uri="{FF2B5EF4-FFF2-40B4-BE49-F238E27FC236}">
                  <a16:creationId xmlns:a16="http://schemas.microsoft.com/office/drawing/2014/main" id="{A1675819-8BAA-AB4F-BBAA-A405C6E76216}"/>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6" name="Group 115">
              <a:extLst>
                <a:ext uri="{FF2B5EF4-FFF2-40B4-BE49-F238E27FC236}">
                  <a16:creationId xmlns:a16="http://schemas.microsoft.com/office/drawing/2014/main" id="{73F9E373-4875-744C-970D-E5EB77A5E340}"/>
                </a:ext>
              </a:extLst>
            </p:cNvPr>
            <p:cNvGrpSpPr/>
            <p:nvPr/>
          </p:nvGrpSpPr>
          <p:grpSpPr>
            <a:xfrm>
              <a:off x="3941378" y="2603243"/>
              <a:ext cx="3202061" cy="1066110"/>
              <a:chOff x="7939341" y="3037317"/>
              <a:chExt cx="897649" cy="353919"/>
            </a:xfrm>
          </p:grpSpPr>
          <p:sp>
            <p:nvSpPr>
              <p:cNvPr id="117" name="Freeform 116">
                <a:extLst>
                  <a:ext uri="{FF2B5EF4-FFF2-40B4-BE49-F238E27FC236}">
                    <a16:creationId xmlns:a16="http://schemas.microsoft.com/office/drawing/2014/main" id="{FFDA189D-222C-1443-856D-7A608CA88C95}"/>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117">
                <a:extLst>
                  <a:ext uri="{FF2B5EF4-FFF2-40B4-BE49-F238E27FC236}">
                    <a16:creationId xmlns:a16="http://schemas.microsoft.com/office/drawing/2014/main" id="{642BB264-137D-E643-AE9B-8AA6D9E21B0C}"/>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Freeform 118">
                <a:extLst>
                  <a:ext uri="{FF2B5EF4-FFF2-40B4-BE49-F238E27FC236}">
                    <a16:creationId xmlns:a16="http://schemas.microsoft.com/office/drawing/2014/main" id="{786FF02A-1562-3745-ABB9-0D40C7DEF61E}"/>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Freeform 119">
                <a:extLst>
                  <a:ext uri="{FF2B5EF4-FFF2-40B4-BE49-F238E27FC236}">
                    <a16:creationId xmlns:a16="http://schemas.microsoft.com/office/drawing/2014/main" id="{DEC12CCB-8331-9F49-BF6A-94DF11B7CB19}"/>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1" name="Group 120">
            <a:extLst>
              <a:ext uri="{FF2B5EF4-FFF2-40B4-BE49-F238E27FC236}">
                <a16:creationId xmlns:a16="http://schemas.microsoft.com/office/drawing/2014/main" id="{9932E1A1-9866-4149-B71C-D56584CCE488}"/>
              </a:ext>
            </a:extLst>
          </p:cNvPr>
          <p:cNvGrpSpPr/>
          <p:nvPr/>
        </p:nvGrpSpPr>
        <p:grpSpPr>
          <a:xfrm>
            <a:off x="8676619" y="4967420"/>
            <a:ext cx="393760" cy="218578"/>
            <a:chOff x="7493876" y="2774731"/>
            <a:chExt cx="1481958" cy="894622"/>
          </a:xfrm>
        </p:grpSpPr>
        <p:sp>
          <p:nvSpPr>
            <p:cNvPr id="122" name="Freeform 121">
              <a:extLst>
                <a:ext uri="{FF2B5EF4-FFF2-40B4-BE49-F238E27FC236}">
                  <a16:creationId xmlns:a16="http://schemas.microsoft.com/office/drawing/2014/main" id="{A60DF978-36B3-2D47-A16A-0D97C01CAFE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3" name="Oval 122">
              <a:extLst>
                <a:ext uri="{FF2B5EF4-FFF2-40B4-BE49-F238E27FC236}">
                  <a16:creationId xmlns:a16="http://schemas.microsoft.com/office/drawing/2014/main" id="{8656B286-5B4C-0D4F-9AF0-6A6CFC0099D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24" name="Group 123">
              <a:extLst>
                <a:ext uri="{FF2B5EF4-FFF2-40B4-BE49-F238E27FC236}">
                  <a16:creationId xmlns:a16="http://schemas.microsoft.com/office/drawing/2014/main" id="{CE4349E7-CC12-8D4C-8CFA-829CDA082037}"/>
                </a:ext>
              </a:extLst>
            </p:cNvPr>
            <p:cNvGrpSpPr/>
            <p:nvPr/>
          </p:nvGrpSpPr>
          <p:grpSpPr>
            <a:xfrm>
              <a:off x="7713663" y="2848339"/>
              <a:ext cx="1042107" cy="425543"/>
              <a:chOff x="7786941" y="2884917"/>
              <a:chExt cx="897649" cy="353919"/>
            </a:xfrm>
          </p:grpSpPr>
          <p:sp>
            <p:nvSpPr>
              <p:cNvPr id="125" name="Freeform 124">
                <a:extLst>
                  <a:ext uri="{FF2B5EF4-FFF2-40B4-BE49-F238E27FC236}">
                    <a16:creationId xmlns:a16="http://schemas.microsoft.com/office/drawing/2014/main" id="{AD86C2F1-D4F0-7948-9E05-62E1C42CC8F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Freeform 125">
                <a:extLst>
                  <a:ext uri="{FF2B5EF4-FFF2-40B4-BE49-F238E27FC236}">
                    <a16:creationId xmlns:a16="http://schemas.microsoft.com/office/drawing/2014/main" id="{6224715B-0FC5-9E49-B361-2A29A286F3C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Freeform 126">
                <a:extLst>
                  <a:ext uri="{FF2B5EF4-FFF2-40B4-BE49-F238E27FC236}">
                    <a16:creationId xmlns:a16="http://schemas.microsoft.com/office/drawing/2014/main" id="{7CA2DA9C-2B13-214E-ACD2-0EA76BA8301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Freeform 127">
                <a:extLst>
                  <a:ext uri="{FF2B5EF4-FFF2-40B4-BE49-F238E27FC236}">
                    <a16:creationId xmlns:a16="http://schemas.microsoft.com/office/drawing/2014/main" id="{8C4A6B5C-46E6-5E4D-96C8-1C3F87F0387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9" name="Group 128">
            <a:extLst>
              <a:ext uri="{FF2B5EF4-FFF2-40B4-BE49-F238E27FC236}">
                <a16:creationId xmlns:a16="http://schemas.microsoft.com/office/drawing/2014/main" id="{0E1D7EA0-6DA2-8D43-8279-78C750CFC172}"/>
              </a:ext>
            </a:extLst>
          </p:cNvPr>
          <p:cNvGrpSpPr/>
          <p:nvPr/>
        </p:nvGrpSpPr>
        <p:grpSpPr>
          <a:xfrm>
            <a:off x="8311520" y="5194433"/>
            <a:ext cx="309740" cy="190838"/>
            <a:chOff x="3668110" y="2448910"/>
            <a:chExt cx="3794234" cy="2165130"/>
          </a:xfrm>
        </p:grpSpPr>
        <p:sp>
          <p:nvSpPr>
            <p:cNvPr id="130" name="Rectangle 129">
              <a:extLst>
                <a:ext uri="{FF2B5EF4-FFF2-40B4-BE49-F238E27FC236}">
                  <a16:creationId xmlns:a16="http://schemas.microsoft.com/office/drawing/2014/main" id="{3632348E-CBF0-8F4E-B1C0-FA5E7B140362}"/>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Freeform 130">
              <a:extLst>
                <a:ext uri="{FF2B5EF4-FFF2-40B4-BE49-F238E27FC236}">
                  <a16:creationId xmlns:a16="http://schemas.microsoft.com/office/drawing/2014/main" id="{9E6F91D8-1A83-2A42-AC0B-AD8F10B7EF35}"/>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2" name="Group 131">
              <a:extLst>
                <a:ext uri="{FF2B5EF4-FFF2-40B4-BE49-F238E27FC236}">
                  <a16:creationId xmlns:a16="http://schemas.microsoft.com/office/drawing/2014/main" id="{941E3EF0-51B2-C349-B41E-2A6C5F46D905}"/>
                </a:ext>
              </a:extLst>
            </p:cNvPr>
            <p:cNvGrpSpPr/>
            <p:nvPr/>
          </p:nvGrpSpPr>
          <p:grpSpPr>
            <a:xfrm>
              <a:off x="3941378" y="2603243"/>
              <a:ext cx="3202061" cy="1066110"/>
              <a:chOff x="7939341" y="3037317"/>
              <a:chExt cx="897649" cy="353919"/>
            </a:xfrm>
          </p:grpSpPr>
          <p:sp>
            <p:nvSpPr>
              <p:cNvPr id="133" name="Freeform 132">
                <a:extLst>
                  <a:ext uri="{FF2B5EF4-FFF2-40B4-BE49-F238E27FC236}">
                    <a16:creationId xmlns:a16="http://schemas.microsoft.com/office/drawing/2014/main" id="{C7403B7C-7FA1-3F40-B91E-B9311B3831C3}"/>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2456F695-074E-CC4D-8221-531E7EA3A74D}"/>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Freeform 134">
                <a:extLst>
                  <a:ext uri="{FF2B5EF4-FFF2-40B4-BE49-F238E27FC236}">
                    <a16:creationId xmlns:a16="http://schemas.microsoft.com/office/drawing/2014/main" id="{224A04C3-C296-1C4B-BBD4-CDE7083CB1D5}"/>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a:extLst>
                  <a:ext uri="{FF2B5EF4-FFF2-40B4-BE49-F238E27FC236}">
                    <a16:creationId xmlns:a16="http://schemas.microsoft.com/office/drawing/2014/main" id="{5BBAC641-21BF-8B45-BB54-F143F77A1556}"/>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37" name="Group 136">
            <a:extLst>
              <a:ext uri="{FF2B5EF4-FFF2-40B4-BE49-F238E27FC236}">
                <a16:creationId xmlns:a16="http://schemas.microsoft.com/office/drawing/2014/main" id="{93BC347E-C394-3042-B2F7-B3F23FAEAB95}"/>
              </a:ext>
            </a:extLst>
          </p:cNvPr>
          <p:cNvGrpSpPr/>
          <p:nvPr/>
        </p:nvGrpSpPr>
        <p:grpSpPr>
          <a:xfrm>
            <a:off x="8439827" y="2812309"/>
            <a:ext cx="353678" cy="168275"/>
            <a:chOff x="7493876" y="2774731"/>
            <a:chExt cx="1481958" cy="894622"/>
          </a:xfrm>
        </p:grpSpPr>
        <p:sp>
          <p:nvSpPr>
            <p:cNvPr id="138" name="Freeform 137">
              <a:extLst>
                <a:ext uri="{FF2B5EF4-FFF2-40B4-BE49-F238E27FC236}">
                  <a16:creationId xmlns:a16="http://schemas.microsoft.com/office/drawing/2014/main" id="{E2A87F28-E662-7843-88D6-0813EE7C9C7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9" name="Oval 138">
              <a:extLst>
                <a:ext uri="{FF2B5EF4-FFF2-40B4-BE49-F238E27FC236}">
                  <a16:creationId xmlns:a16="http://schemas.microsoft.com/office/drawing/2014/main" id="{7F5A88D5-7F33-C641-91D0-89A14D0320A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0" name="Group 139">
              <a:extLst>
                <a:ext uri="{FF2B5EF4-FFF2-40B4-BE49-F238E27FC236}">
                  <a16:creationId xmlns:a16="http://schemas.microsoft.com/office/drawing/2014/main" id="{F27C385B-C23A-9D47-A881-792955281F4B}"/>
                </a:ext>
              </a:extLst>
            </p:cNvPr>
            <p:cNvGrpSpPr/>
            <p:nvPr/>
          </p:nvGrpSpPr>
          <p:grpSpPr>
            <a:xfrm>
              <a:off x="7713663" y="2848339"/>
              <a:ext cx="1042107" cy="425543"/>
              <a:chOff x="7786941" y="2884917"/>
              <a:chExt cx="897649" cy="353919"/>
            </a:xfrm>
          </p:grpSpPr>
          <p:sp>
            <p:nvSpPr>
              <p:cNvPr id="141" name="Freeform 140">
                <a:extLst>
                  <a:ext uri="{FF2B5EF4-FFF2-40B4-BE49-F238E27FC236}">
                    <a16:creationId xmlns:a16="http://schemas.microsoft.com/office/drawing/2014/main" id="{1AAAA0E5-7CFA-D644-ADAB-E7BF68F3D3B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141">
                <a:extLst>
                  <a:ext uri="{FF2B5EF4-FFF2-40B4-BE49-F238E27FC236}">
                    <a16:creationId xmlns:a16="http://schemas.microsoft.com/office/drawing/2014/main" id="{751DAA20-67FB-F046-A058-83AEFE0E26C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142">
                <a:extLst>
                  <a:ext uri="{FF2B5EF4-FFF2-40B4-BE49-F238E27FC236}">
                    <a16:creationId xmlns:a16="http://schemas.microsoft.com/office/drawing/2014/main" id="{0C03FD79-9BD7-DD42-AC59-6C4F96612AC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143">
                <a:extLst>
                  <a:ext uri="{FF2B5EF4-FFF2-40B4-BE49-F238E27FC236}">
                    <a16:creationId xmlns:a16="http://schemas.microsoft.com/office/drawing/2014/main" id="{A4610651-9548-304A-8A63-B930DF62228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45" name="Group 144">
            <a:extLst>
              <a:ext uri="{FF2B5EF4-FFF2-40B4-BE49-F238E27FC236}">
                <a16:creationId xmlns:a16="http://schemas.microsoft.com/office/drawing/2014/main" id="{8ECEC947-F5C8-414B-A56E-EBE5DFFEDB1C}"/>
              </a:ext>
            </a:extLst>
          </p:cNvPr>
          <p:cNvGrpSpPr/>
          <p:nvPr/>
        </p:nvGrpSpPr>
        <p:grpSpPr>
          <a:xfrm>
            <a:off x="8050070" y="3965994"/>
            <a:ext cx="354986" cy="175668"/>
            <a:chOff x="7493876" y="2774731"/>
            <a:chExt cx="1481958" cy="894622"/>
          </a:xfrm>
        </p:grpSpPr>
        <p:sp>
          <p:nvSpPr>
            <p:cNvPr id="146" name="Freeform 145">
              <a:extLst>
                <a:ext uri="{FF2B5EF4-FFF2-40B4-BE49-F238E27FC236}">
                  <a16:creationId xmlns:a16="http://schemas.microsoft.com/office/drawing/2014/main" id="{86294923-1C02-5240-95DE-EA2186392E2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2AB3674D-1CCE-274D-BF8E-CEFECF766B3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86166535-C584-C14C-9137-7498CC96E8FD}"/>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17514CA1-86B8-BA44-B4A0-0CEB1F62C26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D28E726-BB5D-5644-9E9D-DEEB2E0B1FF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BDE8E149-5BA9-CB4C-9AC6-1EED7308D87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BAF1B228-D777-8846-8B1B-6476F6C2AA6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3" name="Group 152">
            <a:extLst>
              <a:ext uri="{FF2B5EF4-FFF2-40B4-BE49-F238E27FC236}">
                <a16:creationId xmlns:a16="http://schemas.microsoft.com/office/drawing/2014/main" id="{419BFD2C-DE5F-0C45-B636-6597FE43775F}"/>
              </a:ext>
            </a:extLst>
          </p:cNvPr>
          <p:cNvGrpSpPr/>
          <p:nvPr/>
        </p:nvGrpSpPr>
        <p:grpSpPr>
          <a:xfrm>
            <a:off x="10884085" y="3601365"/>
            <a:ext cx="170989" cy="97052"/>
            <a:chOff x="7493876" y="2774731"/>
            <a:chExt cx="1481958" cy="894622"/>
          </a:xfrm>
        </p:grpSpPr>
        <p:sp>
          <p:nvSpPr>
            <p:cNvPr id="154" name="Freeform 153">
              <a:extLst>
                <a:ext uri="{FF2B5EF4-FFF2-40B4-BE49-F238E27FC236}">
                  <a16:creationId xmlns:a16="http://schemas.microsoft.com/office/drawing/2014/main" id="{58D0A013-957C-4B4E-8B83-D6592094AC1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5" name="Oval 154">
              <a:extLst>
                <a:ext uri="{FF2B5EF4-FFF2-40B4-BE49-F238E27FC236}">
                  <a16:creationId xmlns:a16="http://schemas.microsoft.com/office/drawing/2014/main" id="{F7DC0323-148A-714F-A6FC-9ADB6FB12895}"/>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56" name="Group 155">
              <a:extLst>
                <a:ext uri="{FF2B5EF4-FFF2-40B4-BE49-F238E27FC236}">
                  <a16:creationId xmlns:a16="http://schemas.microsoft.com/office/drawing/2014/main" id="{2B6897F2-F6E6-A049-A1D9-17378B713B31}"/>
                </a:ext>
              </a:extLst>
            </p:cNvPr>
            <p:cNvGrpSpPr/>
            <p:nvPr/>
          </p:nvGrpSpPr>
          <p:grpSpPr>
            <a:xfrm>
              <a:off x="7713663" y="2848339"/>
              <a:ext cx="1042107" cy="425543"/>
              <a:chOff x="7786941" y="2884917"/>
              <a:chExt cx="897649" cy="353919"/>
            </a:xfrm>
          </p:grpSpPr>
          <p:sp>
            <p:nvSpPr>
              <p:cNvPr id="157" name="Freeform 156">
                <a:extLst>
                  <a:ext uri="{FF2B5EF4-FFF2-40B4-BE49-F238E27FC236}">
                    <a16:creationId xmlns:a16="http://schemas.microsoft.com/office/drawing/2014/main" id="{0F6ACC7A-4B31-AF42-A472-F972FEE8139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Freeform 157">
                <a:extLst>
                  <a:ext uri="{FF2B5EF4-FFF2-40B4-BE49-F238E27FC236}">
                    <a16:creationId xmlns:a16="http://schemas.microsoft.com/office/drawing/2014/main" id="{0CE6B10E-CA3E-D444-AB50-17DAB7CAD2C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Freeform 158">
                <a:extLst>
                  <a:ext uri="{FF2B5EF4-FFF2-40B4-BE49-F238E27FC236}">
                    <a16:creationId xmlns:a16="http://schemas.microsoft.com/office/drawing/2014/main" id="{E3B2228D-5BAA-EC47-BEFB-CB31458923D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Freeform 159">
                <a:extLst>
                  <a:ext uri="{FF2B5EF4-FFF2-40B4-BE49-F238E27FC236}">
                    <a16:creationId xmlns:a16="http://schemas.microsoft.com/office/drawing/2014/main" id="{B7729E0C-173F-C14A-AEF0-A4EC382A521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1" name="Group 160">
            <a:extLst>
              <a:ext uri="{FF2B5EF4-FFF2-40B4-BE49-F238E27FC236}">
                <a16:creationId xmlns:a16="http://schemas.microsoft.com/office/drawing/2014/main" id="{0F65CB9E-D1E1-5348-9E59-69DA1CEF2123}"/>
              </a:ext>
            </a:extLst>
          </p:cNvPr>
          <p:cNvGrpSpPr/>
          <p:nvPr/>
        </p:nvGrpSpPr>
        <p:grpSpPr>
          <a:xfrm>
            <a:off x="10410609" y="3496138"/>
            <a:ext cx="353678" cy="198344"/>
            <a:chOff x="7493876" y="2774731"/>
            <a:chExt cx="1481958" cy="894622"/>
          </a:xfrm>
        </p:grpSpPr>
        <p:sp>
          <p:nvSpPr>
            <p:cNvPr id="162" name="Freeform 161">
              <a:extLst>
                <a:ext uri="{FF2B5EF4-FFF2-40B4-BE49-F238E27FC236}">
                  <a16:creationId xmlns:a16="http://schemas.microsoft.com/office/drawing/2014/main" id="{21DBEC0A-03A5-5849-AD80-43903CE8F98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63" name="Oval 162">
              <a:extLst>
                <a:ext uri="{FF2B5EF4-FFF2-40B4-BE49-F238E27FC236}">
                  <a16:creationId xmlns:a16="http://schemas.microsoft.com/office/drawing/2014/main" id="{093155A2-B6DA-E04B-931F-EAE90D03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64" name="Group 163">
              <a:extLst>
                <a:ext uri="{FF2B5EF4-FFF2-40B4-BE49-F238E27FC236}">
                  <a16:creationId xmlns:a16="http://schemas.microsoft.com/office/drawing/2014/main" id="{3931AF15-7062-194D-9D41-4344D0DE6CAC}"/>
                </a:ext>
              </a:extLst>
            </p:cNvPr>
            <p:cNvGrpSpPr/>
            <p:nvPr/>
          </p:nvGrpSpPr>
          <p:grpSpPr>
            <a:xfrm>
              <a:off x="7713663" y="2848339"/>
              <a:ext cx="1042107" cy="425543"/>
              <a:chOff x="7786941" y="2884917"/>
              <a:chExt cx="897649" cy="353919"/>
            </a:xfrm>
          </p:grpSpPr>
          <p:sp>
            <p:nvSpPr>
              <p:cNvPr id="165" name="Freeform 164">
                <a:extLst>
                  <a:ext uri="{FF2B5EF4-FFF2-40B4-BE49-F238E27FC236}">
                    <a16:creationId xmlns:a16="http://schemas.microsoft.com/office/drawing/2014/main" id="{FDC26AF1-24F2-5D45-AB87-61683E4E252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Freeform 165">
                <a:extLst>
                  <a:ext uri="{FF2B5EF4-FFF2-40B4-BE49-F238E27FC236}">
                    <a16:creationId xmlns:a16="http://schemas.microsoft.com/office/drawing/2014/main" id="{4EC90C20-8D53-0646-9F93-F00306B71CA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Freeform 166">
                <a:extLst>
                  <a:ext uri="{FF2B5EF4-FFF2-40B4-BE49-F238E27FC236}">
                    <a16:creationId xmlns:a16="http://schemas.microsoft.com/office/drawing/2014/main" id="{49493643-4525-FD45-A56C-AE765396C56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Freeform 167">
                <a:extLst>
                  <a:ext uri="{FF2B5EF4-FFF2-40B4-BE49-F238E27FC236}">
                    <a16:creationId xmlns:a16="http://schemas.microsoft.com/office/drawing/2014/main" id="{0824CC9D-76C8-2749-A791-F65C4F3ACA4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9" name="Group 168">
            <a:extLst>
              <a:ext uri="{FF2B5EF4-FFF2-40B4-BE49-F238E27FC236}">
                <a16:creationId xmlns:a16="http://schemas.microsoft.com/office/drawing/2014/main" id="{CFBE87F9-CE91-5943-9D77-D8B9227384AC}"/>
              </a:ext>
            </a:extLst>
          </p:cNvPr>
          <p:cNvGrpSpPr/>
          <p:nvPr/>
        </p:nvGrpSpPr>
        <p:grpSpPr>
          <a:xfrm>
            <a:off x="9948724" y="2202292"/>
            <a:ext cx="353678" cy="198344"/>
            <a:chOff x="7493876" y="2774731"/>
            <a:chExt cx="1481958" cy="894622"/>
          </a:xfrm>
        </p:grpSpPr>
        <p:sp>
          <p:nvSpPr>
            <p:cNvPr id="170" name="Freeform 169">
              <a:extLst>
                <a:ext uri="{FF2B5EF4-FFF2-40B4-BE49-F238E27FC236}">
                  <a16:creationId xmlns:a16="http://schemas.microsoft.com/office/drawing/2014/main" id="{4F167397-FDB8-4A4D-A599-63F4111F181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1" name="Oval 170">
              <a:extLst>
                <a:ext uri="{FF2B5EF4-FFF2-40B4-BE49-F238E27FC236}">
                  <a16:creationId xmlns:a16="http://schemas.microsoft.com/office/drawing/2014/main" id="{08DCFDBA-4FB5-AE49-968D-A9F0C84D1CA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72" name="Group 171">
              <a:extLst>
                <a:ext uri="{FF2B5EF4-FFF2-40B4-BE49-F238E27FC236}">
                  <a16:creationId xmlns:a16="http://schemas.microsoft.com/office/drawing/2014/main" id="{185146B5-C4CC-CF42-8938-46F3C689B49E}"/>
                </a:ext>
              </a:extLst>
            </p:cNvPr>
            <p:cNvGrpSpPr/>
            <p:nvPr/>
          </p:nvGrpSpPr>
          <p:grpSpPr>
            <a:xfrm>
              <a:off x="7713663" y="2848339"/>
              <a:ext cx="1042107" cy="425543"/>
              <a:chOff x="7786941" y="2884917"/>
              <a:chExt cx="897649" cy="353919"/>
            </a:xfrm>
          </p:grpSpPr>
          <p:sp>
            <p:nvSpPr>
              <p:cNvPr id="173" name="Freeform 172">
                <a:extLst>
                  <a:ext uri="{FF2B5EF4-FFF2-40B4-BE49-F238E27FC236}">
                    <a16:creationId xmlns:a16="http://schemas.microsoft.com/office/drawing/2014/main" id="{A7227274-32EF-074A-9791-2B53B212E4B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Freeform 173">
                <a:extLst>
                  <a:ext uri="{FF2B5EF4-FFF2-40B4-BE49-F238E27FC236}">
                    <a16:creationId xmlns:a16="http://schemas.microsoft.com/office/drawing/2014/main" id="{201B35B0-4270-0A43-B1CB-1EA6DEBA0A3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Freeform 174">
                <a:extLst>
                  <a:ext uri="{FF2B5EF4-FFF2-40B4-BE49-F238E27FC236}">
                    <a16:creationId xmlns:a16="http://schemas.microsoft.com/office/drawing/2014/main" id="{F7956E94-C156-C749-894C-3962EFA64DC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Freeform 175">
                <a:extLst>
                  <a:ext uri="{FF2B5EF4-FFF2-40B4-BE49-F238E27FC236}">
                    <a16:creationId xmlns:a16="http://schemas.microsoft.com/office/drawing/2014/main" id="{30545111-AB10-544C-A7FB-8905D7E84A0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77" name="Group 176">
            <a:extLst>
              <a:ext uri="{FF2B5EF4-FFF2-40B4-BE49-F238E27FC236}">
                <a16:creationId xmlns:a16="http://schemas.microsoft.com/office/drawing/2014/main" id="{6D2B1BF7-15E3-B642-B1ED-14A585EC5A4E}"/>
              </a:ext>
            </a:extLst>
          </p:cNvPr>
          <p:cNvGrpSpPr/>
          <p:nvPr/>
        </p:nvGrpSpPr>
        <p:grpSpPr>
          <a:xfrm>
            <a:off x="10527214" y="2613367"/>
            <a:ext cx="353678" cy="198344"/>
            <a:chOff x="7493876" y="2774731"/>
            <a:chExt cx="1481958" cy="894622"/>
          </a:xfrm>
        </p:grpSpPr>
        <p:sp>
          <p:nvSpPr>
            <p:cNvPr id="178" name="Freeform 177">
              <a:extLst>
                <a:ext uri="{FF2B5EF4-FFF2-40B4-BE49-F238E27FC236}">
                  <a16:creationId xmlns:a16="http://schemas.microsoft.com/office/drawing/2014/main" id="{FC3BC896-EAF3-B44C-A223-0B61ADD448A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9" name="Oval 178">
              <a:extLst>
                <a:ext uri="{FF2B5EF4-FFF2-40B4-BE49-F238E27FC236}">
                  <a16:creationId xmlns:a16="http://schemas.microsoft.com/office/drawing/2014/main" id="{A1FDE8F7-458E-F043-99FF-74BB3A94040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0" name="Group 179">
              <a:extLst>
                <a:ext uri="{FF2B5EF4-FFF2-40B4-BE49-F238E27FC236}">
                  <a16:creationId xmlns:a16="http://schemas.microsoft.com/office/drawing/2014/main" id="{FF87486C-C62D-A04E-BD6D-5E7B286D0987}"/>
                </a:ext>
              </a:extLst>
            </p:cNvPr>
            <p:cNvGrpSpPr/>
            <p:nvPr/>
          </p:nvGrpSpPr>
          <p:grpSpPr>
            <a:xfrm>
              <a:off x="7713663" y="2848339"/>
              <a:ext cx="1042107" cy="425543"/>
              <a:chOff x="7786941" y="2884917"/>
              <a:chExt cx="897649" cy="353919"/>
            </a:xfrm>
          </p:grpSpPr>
          <p:sp>
            <p:nvSpPr>
              <p:cNvPr id="181" name="Freeform 180">
                <a:extLst>
                  <a:ext uri="{FF2B5EF4-FFF2-40B4-BE49-F238E27FC236}">
                    <a16:creationId xmlns:a16="http://schemas.microsoft.com/office/drawing/2014/main" id="{DEDB6C40-CF6A-E547-8BC1-635D2DC438F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 name="Freeform 181">
                <a:extLst>
                  <a:ext uri="{FF2B5EF4-FFF2-40B4-BE49-F238E27FC236}">
                    <a16:creationId xmlns:a16="http://schemas.microsoft.com/office/drawing/2014/main" id="{B7776C1D-06CD-5245-AF82-92665409A00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Freeform 182">
                <a:extLst>
                  <a:ext uri="{FF2B5EF4-FFF2-40B4-BE49-F238E27FC236}">
                    <a16:creationId xmlns:a16="http://schemas.microsoft.com/office/drawing/2014/main" id="{2D893366-435F-C043-8ADD-35A96EC80B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 name="Freeform 183">
                <a:extLst>
                  <a:ext uri="{FF2B5EF4-FFF2-40B4-BE49-F238E27FC236}">
                    <a16:creationId xmlns:a16="http://schemas.microsoft.com/office/drawing/2014/main" id="{5246B375-EFFF-874C-BA50-6516A502F0C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5" name="Group 184">
            <a:extLst>
              <a:ext uri="{FF2B5EF4-FFF2-40B4-BE49-F238E27FC236}">
                <a16:creationId xmlns:a16="http://schemas.microsoft.com/office/drawing/2014/main" id="{F0711763-C567-4040-ABFB-F5C34597A154}"/>
              </a:ext>
            </a:extLst>
          </p:cNvPr>
          <p:cNvGrpSpPr/>
          <p:nvPr/>
        </p:nvGrpSpPr>
        <p:grpSpPr>
          <a:xfrm>
            <a:off x="10643825" y="2107963"/>
            <a:ext cx="353678" cy="198344"/>
            <a:chOff x="7493876" y="2774731"/>
            <a:chExt cx="1481958" cy="894622"/>
          </a:xfrm>
        </p:grpSpPr>
        <p:sp>
          <p:nvSpPr>
            <p:cNvPr id="186" name="Freeform 185">
              <a:extLst>
                <a:ext uri="{FF2B5EF4-FFF2-40B4-BE49-F238E27FC236}">
                  <a16:creationId xmlns:a16="http://schemas.microsoft.com/office/drawing/2014/main" id="{7F38627D-7A2B-A841-8C69-850F7253A2D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87" name="Oval 186">
              <a:extLst>
                <a:ext uri="{FF2B5EF4-FFF2-40B4-BE49-F238E27FC236}">
                  <a16:creationId xmlns:a16="http://schemas.microsoft.com/office/drawing/2014/main" id="{8FB71122-C2F0-3B40-A94F-7E95B02A39D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8" name="Group 187">
              <a:extLst>
                <a:ext uri="{FF2B5EF4-FFF2-40B4-BE49-F238E27FC236}">
                  <a16:creationId xmlns:a16="http://schemas.microsoft.com/office/drawing/2014/main" id="{3A5D9C3E-2D7E-A54F-9A93-7708DD147DB1}"/>
                </a:ext>
              </a:extLst>
            </p:cNvPr>
            <p:cNvGrpSpPr/>
            <p:nvPr/>
          </p:nvGrpSpPr>
          <p:grpSpPr>
            <a:xfrm>
              <a:off x="7713663" y="2848339"/>
              <a:ext cx="1042107" cy="425543"/>
              <a:chOff x="7786941" y="2884917"/>
              <a:chExt cx="897649" cy="353919"/>
            </a:xfrm>
          </p:grpSpPr>
          <p:sp>
            <p:nvSpPr>
              <p:cNvPr id="189" name="Freeform 188">
                <a:extLst>
                  <a:ext uri="{FF2B5EF4-FFF2-40B4-BE49-F238E27FC236}">
                    <a16:creationId xmlns:a16="http://schemas.microsoft.com/office/drawing/2014/main" id="{2B3C3A91-863F-E54F-BCBF-83530898F04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Freeform 189">
                <a:extLst>
                  <a:ext uri="{FF2B5EF4-FFF2-40B4-BE49-F238E27FC236}">
                    <a16:creationId xmlns:a16="http://schemas.microsoft.com/office/drawing/2014/main" id="{E03CE2E4-33A0-7443-968B-028BF2FEAFC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Freeform 190">
                <a:extLst>
                  <a:ext uri="{FF2B5EF4-FFF2-40B4-BE49-F238E27FC236}">
                    <a16:creationId xmlns:a16="http://schemas.microsoft.com/office/drawing/2014/main" id="{92376DD9-E3A6-0B4A-97CB-7FDA6023E44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Freeform 191">
                <a:extLst>
                  <a:ext uri="{FF2B5EF4-FFF2-40B4-BE49-F238E27FC236}">
                    <a16:creationId xmlns:a16="http://schemas.microsoft.com/office/drawing/2014/main" id="{18E42DD9-0888-4A41-A186-22087D773FC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93" name="Group 192">
            <a:extLst>
              <a:ext uri="{FF2B5EF4-FFF2-40B4-BE49-F238E27FC236}">
                <a16:creationId xmlns:a16="http://schemas.microsoft.com/office/drawing/2014/main" id="{E38FF4C3-D0A2-D548-89C0-C35D3E53032F}"/>
              </a:ext>
            </a:extLst>
          </p:cNvPr>
          <p:cNvGrpSpPr/>
          <p:nvPr/>
        </p:nvGrpSpPr>
        <p:grpSpPr>
          <a:xfrm>
            <a:off x="9098788" y="3956624"/>
            <a:ext cx="367224" cy="240304"/>
            <a:chOff x="7493876" y="2774731"/>
            <a:chExt cx="1481958" cy="894622"/>
          </a:xfrm>
        </p:grpSpPr>
        <p:sp>
          <p:nvSpPr>
            <p:cNvPr id="194" name="Freeform 193">
              <a:extLst>
                <a:ext uri="{FF2B5EF4-FFF2-40B4-BE49-F238E27FC236}">
                  <a16:creationId xmlns:a16="http://schemas.microsoft.com/office/drawing/2014/main" id="{027716F5-6A2D-404B-ADB2-50CDACB0206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5" name="Oval 194">
              <a:extLst>
                <a:ext uri="{FF2B5EF4-FFF2-40B4-BE49-F238E27FC236}">
                  <a16:creationId xmlns:a16="http://schemas.microsoft.com/office/drawing/2014/main" id="{C3297389-072E-FE41-B64F-4D54440AB36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96" name="Group 195">
              <a:extLst>
                <a:ext uri="{FF2B5EF4-FFF2-40B4-BE49-F238E27FC236}">
                  <a16:creationId xmlns:a16="http://schemas.microsoft.com/office/drawing/2014/main" id="{36323224-311B-EE47-BE36-F2BE4EA6BC7F}"/>
                </a:ext>
              </a:extLst>
            </p:cNvPr>
            <p:cNvGrpSpPr/>
            <p:nvPr/>
          </p:nvGrpSpPr>
          <p:grpSpPr>
            <a:xfrm>
              <a:off x="7713663" y="2848339"/>
              <a:ext cx="1042107" cy="425543"/>
              <a:chOff x="7786941" y="2884917"/>
              <a:chExt cx="897649" cy="353919"/>
            </a:xfrm>
          </p:grpSpPr>
          <p:sp>
            <p:nvSpPr>
              <p:cNvPr id="197" name="Freeform 196">
                <a:extLst>
                  <a:ext uri="{FF2B5EF4-FFF2-40B4-BE49-F238E27FC236}">
                    <a16:creationId xmlns:a16="http://schemas.microsoft.com/office/drawing/2014/main" id="{BD802D6F-DAFD-DC41-83D1-DF0F4A2A794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 name="Freeform 197">
                <a:extLst>
                  <a:ext uri="{FF2B5EF4-FFF2-40B4-BE49-F238E27FC236}">
                    <a16:creationId xmlns:a16="http://schemas.microsoft.com/office/drawing/2014/main" id="{2CE211BA-1FF8-2548-A6C8-5CD1E12C3E1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Freeform 198">
                <a:extLst>
                  <a:ext uri="{FF2B5EF4-FFF2-40B4-BE49-F238E27FC236}">
                    <a16:creationId xmlns:a16="http://schemas.microsoft.com/office/drawing/2014/main" id="{D363DDD6-C621-F146-B8DA-4A9DDE186BE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Freeform 199">
                <a:extLst>
                  <a:ext uri="{FF2B5EF4-FFF2-40B4-BE49-F238E27FC236}">
                    <a16:creationId xmlns:a16="http://schemas.microsoft.com/office/drawing/2014/main" id="{BB3402A2-EE9C-A240-899D-8BDF14CF432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01" name="Group 200">
            <a:extLst>
              <a:ext uri="{FF2B5EF4-FFF2-40B4-BE49-F238E27FC236}">
                <a16:creationId xmlns:a16="http://schemas.microsoft.com/office/drawing/2014/main" id="{F6C05161-17CC-4047-8DD1-B9901ECF6386}"/>
              </a:ext>
            </a:extLst>
          </p:cNvPr>
          <p:cNvGrpSpPr/>
          <p:nvPr/>
        </p:nvGrpSpPr>
        <p:grpSpPr>
          <a:xfrm>
            <a:off x="9980126" y="2661565"/>
            <a:ext cx="353678" cy="198344"/>
            <a:chOff x="7493876" y="2774731"/>
            <a:chExt cx="1481958" cy="894622"/>
          </a:xfrm>
        </p:grpSpPr>
        <p:sp>
          <p:nvSpPr>
            <p:cNvPr id="202" name="Freeform 201">
              <a:extLst>
                <a:ext uri="{FF2B5EF4-FFF2-40B4-BE49-F238E27FC236}">
                  <a16:creationId xmlns:a16="http://schemas.microsoft.com/office/drawing/2014/main" id="{947827F3-EDEA-7A42-9B1D-083327F8DEC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03" name="Oval 202">
              <a:extLst>
                <a:ext uri="{FF2B5EF4-FFF2-40B4-BE49-F238E27FC236}">
                  <a16:creationId xmlns:a16="http://schemas.microsoft.com/office/drawing/2014/main" id="{34CC4598-569C-8B40-92BA-1D2FBE3E50F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04" name="Group 203">
              <a:extLst>
                <a:ext uri="{FF2B5EF4-FFF2-40B4-BE49-F238E27FC236}">
                  <a16:creationId xmlns:a16="http://schemas.microsoft.com/office/drawing/2014/main" id="{FC8B6594-03D2-024C-9EA4-C0C60D628F1D}"/>
                </a:ext>
              </a:extLst>
            </p:cNvPr>
            <p:cNvGrpSpPr/>
            <p:nvPr/>
          </p:nvGrpSpPr>
          <p:grpSpPr>
            <a:xfrm>
              <a:off x="7713663" y="2848339"/>
              <a:ext cx="1042107" cy="425543"/>
              <a:chOff x="7786941" y="2884917"/>
              <a:chExt cx="897649" cy="353919"/>
            </a:xfrm>
          </p:grpSpPr>
          <p:sp>
            <p:nvSpPr>
              <p:cNvPr id="205" name="Freeform 204">
                <a:extLst>
                  <a:ext uri="{FF2B5EF4-FFF2-40B4-BE49-F238E27FC236}">
                    <a16:creationId xmlns:a16="http://schemas.microsoft.com/office/drawing/2014/main" id="{1FDE0324-11E3-5145-88E9-DE61B49F2A3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Freeform 205">
                <a:extLst>
                  <a:ext uri="{FF2B5EF4-FFF2-40B4-BE49-F238E27FC236}">
                    <a16:creationId xmlns:a16="http://schemas.microsoft.com/office/drawing/2014/main" id="{C131568C-F5A3-DB44-94E2-7B887CDB264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Freeform 206">
                <a:extLst>
                  <a:ext uri="{FF2B5EF4-FFF2-40B4-BE49-F238E27FC236}">
                    <a16:creationId xmlns:a16="http://schemas.microsoft.com/office/drawing/2014/main" id="{A7EDAE1E-6998-2048-ADF9-12AD17B25B3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Freeform 207">
                <a:extLst>
                  <a:ext uri="{FF2B5EF4-FFF2-40B4-BE49-F238E27FC236}">
                    <a16:creationId xmlns:a16="http://schemas.microsoft.com/office/drawing/2014/main" id="{8FC26428-BCB7-1047-B128-BD12A87F81F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09" name="Group 208">
            <a:extLst>
              <a:ext uri="{FF2B5EF4-FFF2-40B4-BE49-F238E27FC236}">
                <a16:creationId xmlns:a16="http://schemas.microsoft.com/office/drawing/2014/main" id="{198EE3F8-E7C6-7742-BDAE-10EEB3BA9601}"/>
              </a:ext>
            </a:extLst>
          </p:cNvPr>
          <p:cNvGrpSpPr/>
          <p:nvPr/>
        </p:nvGrpSpPr>
        <p:grpSpPr>
          <a:xfrm>
            <a:off x="9497138" y="3394032"/>
            <a:ext cx="367224" cy="240304"/>
            <a:chOff x="7493876" y="2774731"/>
            <a:chExt cx="1481958" cy="894622"/>
          </a:xfrm>
        </p:grpSpPr>
        <p:sp>
          <p:nvSpPr>
            <p:cNvPr id="210" name="Freeform 209">
              <a:extLst>
                <a:ext uri="{FF2B5EF4-FFF2-40B4-BE49-F238E27FC236}">
                  <a16:creationId xmlns:a16="http://schemas.microsoft.com/office/drawing/2014/main" id="{7A2B8EB1-241A-C04E-9EA1-495DCDBCB17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1" name="Oval 210">
              <a:extLst>
                <a:ext uri="{FF2B5EF4-FFF2-40B4-BE49-F238E27FC236}">
                  <a16:creationId xmlns:a16="http://schemas.microsoft.com/office/drawing/2014/main" id="{0B3245D7-5441-9648-A36A-661C2ACB572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12" name="Group 211">
              <a:extLst>
                <a:ext uri="{FF2B5EF4-FFF2-40B4-BE49-F238E27FC236}">
                  <a16:creationId xmlns:a16="http://schemas.microsoft.com/office/drawing/2014/main" id="{86F28103-141B-154E-A362-409B3111D184}"/>
                </a:ext>
              </a:extLst>
            </p:cNvPr>
            <p:cNvGrpSpPr/>
            <p:nvPr/>
          </p:nvGrpSpPr>
          <p:grpSpPr>
            <a:xfrm>
              <a:off x="7713663" y="2848339"/>
              <a:ext cx="1042107" cy="425543"/>
              <a:chOff x="7786941" y="2884917"/>
              <a:chExt cx="897649" cy="353919"/>
            </a:xfrm>
          </p:grpSpPr>
          <p:sp>
            <p:nvSpPr>
              <p:cNvPr id="213" name="Freeform 212">
                <a:extLst>
                  <a:ext uri="{FF2B5EF4-FFF2-40B4-BE49-F238E27FC236}">
                    <a16:creationId xmlns:a16="http://schemas.microsoft.com/office/drawing/2014/main" id="{2F7A2BEC-77A9-6D41-8098-B64A792EA0B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Freeform 213">
                <a:extLst>
                  <a:ext uri="{FF2B5EF4-FFF2-40B4-BE49-F238E27FC236}">
                    <a16:creationId xmlns:a16="http://schemas.microsoft.com/office/drawing/2014/main" id="{7DED57CD-47F8-9D45-9600-A0BEEC97682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Freeform 214">
                <a:extLst>
                  <a:ext uri="{FF2B5EF4-FFF2-40B4-BE49-F238E27FC236}">
                    <a16:creationId xmlns:a16="http://schemas.microsoft.com/office/drawing/2014/main" id="{210D30D1-E5F0-E44B-A795-D0F4E795F9A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Freeform 215">
                <a:extLst>
                  <a:ext uri="{FF2B5EF4-FFF2-40B4-BE49-F238E27FC236}">
                    <a16:creationId xmlns:a16="http://schemas.microsoft.com/office/drawing/2014/main" id="{AC7488D5-7B56-8944-802F-C2691C3623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17" name="Group 216">
            <a:extLst>
              <a:ext uri="{FF2B5EF4-FFF2-40B4-BE49-F238E27FC236}">
                <a16:creationId xmlns:a16="http://schemas.microsoft.com/office/drawing/2014/main" id="{5123C752-3FFB-E84D-9E48-DBC9A9F48F37}"/>
              </a:ext>
            </a:extLst>
          </p:cNvPr>
          <p:cNvGrpSpPr/>
          <p:nvPr/>
        </p:nvGrpSpPr>
        <p:grpSpPr>
          <a:xfrm>
            <a:off x="9601554" y="3999763"/>
            <a:ext cx="367224" cy="240304"/>
            <a:chOff x="7493876" y="2774731"/>
            <a:chExt cx="1481958" cy="894622"/>
          </a:xfrm>
        </p:grpSpPr>
        <p:sp>
          <p:nvSpPr>
            <p:cNvPr id="218" name="Freeform 217">
              <a:extLst>
                <a:ext uri="{FF2B5EF4-FFF2-40B4-BE49-F238E27FC236}">
                  <a16:creationId xmlns:a16="http://schemas.microsoft.com/office/drawing/2014/main" id="{D524F684-301C-7542-A0A4-37573182739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9" name="Oval 218">
              <a:extLst>
                <a:ext uri="{FF2B5EF4-FFF2-40B4-BE49-F238E27FC236}">
                  <a16:creationId xmlns:a16="http://schemas.microsoft.com/office/drawing/2014/main" id="{9BF20040-D9C8-B74E-BC0D-F15797752EA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0" name="Group 219">
              <a:extLst>
                <a:ext uri="{FF2B5EF4-FFF2-40B4-BE49-F238E27FC236}">
                  <a16:creationId xmlns:a16="http://schemas.microsoft.com/office/drawing/2014/main" id="{79553B03-2EF0-1445-BD4E-875D98E58492}"/>
                </a:ext>
              </a:extLst>
            </p:cNvPr>
            <p:cNvGrpSpPr/>
            <p:nvPr/>
          </p:nvGrpSpPr>
          <p:grpSpPr>
            <a:xfrm>
              <a:off x="7713663" y="2848339"/>
              <a:ext cx="1042107" cy="425543"/>
              <a:chOff x="7786941" y="2884917"/>
              <a:chExt cx="897649" cy="353919"/>
            </a:xfrm>
          </p:grpSpPr>
          <p:sp>
            <p:nvSpPr>
              <p:cNvPr id="221" name="Freeform 220">
                <a:extLst>
                  <a:ext uri="{FF2B5EF4-FFF2-40B4-BE49-F238E27FC236}">
                    <a16:creationId xmlns:a16="http://schemas.microsoft.com/office/drawing/2014/main" id="{DAB927EA-DECF-FE4A-BE5D-802F016FB19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Freeform 221">
                <a:extLst>
                  <a:ext uri="{FF2B5EF4-FFF2-40B4-BE49-F238E27FC236}">
                    <a16:creationId xmlns:a16="http://schemas.microsoft.com/office/drawing/2014/main" id="{8F1EA0F6-ACA7-C443-A514-F770A383688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Freeform 222">
                <a:extLst>
                  <a:ext uri="{FF2B5EF4-FFF2-40B4-BE49-F238E27FC236}">
                    <a16:creationId xmlns:a16="http://schemas.microsoft.com/office/drawing/2014/main" id="{2414339B-8AC7-2444-AC70-285A203D116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4" name="Freeform 223">
                <a:extLst>
                  <a:ext uri="{FF2B5EF4-FFF2-40B4-BE49-F238E27FC236}">
                    <a16:creationId xmlns:a16="http://schemas.microsoft.com/office/drawing/2014/main" id="{AEF6DCDC-2F65-B349-B551-DC3FACF6D57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25" name="Group 224">
            <a:extLst>
              <a:ext uri="{FF2B5EF4-FFF2-40B4-BE49-F238E27FC236}">
                <a16:creationId xmlns:a16="http://schemas.microsoft.com/office/drawing/2014/main" id="{9F5D0807-95F5-B242-9940-2134E3CE864D}"/>
              </a:ext>
            </a:extLst>
          </p:cNvPr>
          <p:cNvGrpSpPr/>
          <p:nvPr/>
        </p:nvGrpSpPr>
        <p:grpSpPr>
          <a:xfrm>
            <a:off x="10375259" y="3992325"/>
            <a:ext cx="353678" cy="198344"/>
            <a:chOff x="7493876" y="2774731"/>
            <a:chExt cx="1481958" cy="894622"/>
          </a:xfrm>
        </p:grpSpPr>
        <p:sp>
          <p:nvSpPr>
            <p:cNvPr id="226" name="Freeform 225">
              <a:extLst>
                <a:ext uri="{FF2B5EF4-FFF2-40B4-BE49-F238E27FC236}">
                  <a16:creationId xmlns:a16="http://schemas.microsoft.com/office/drawing/2014/main" id="{65E7C622-0E2D-F247-B71E-DB43805F13C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7" name="Oval 226">
              <a:extLst>
                <a:ext uri="{FF2B5EF4-FFF2-40B4-BE49-F238E27FC236}">
                  <a16:creationId xmlns:a16="http://schemas.microsoft.com/office/drawing/2014/main" id="{E1DDDBA8-9328-FF4B-A036-4A8C314BC34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8" name="Group 227">
              <a:extLst>
                <a:ext uri="{FF2B5EF4-FFF2-40B4-BE49-F238E27FC236}">
                  <a16:creationId xmlns:a16="http://schemas.microsoft.com/office/drawing/2014/main" id="{FE4053D3-C37C-B247-AABC-ACB5431A3328}"/>
                </a:ext>
              </a:extLst>
            </p:cNvPr>
            <p:cNvGrpSpPr/>
            <p:nvPr/>
          </p:nvGrpSpPr>
          <p:grpSpPr>
            <a:xfrm>
              <a:off x="7713663" y="2848339"/>
              <a:ext cx="1042107" cy="425543"/>
              <a:chOff x="7786941" y="2884917"/>
              <a:chExt cx="897649" cy="353919"/>
            </a:xfrm>
          </p:grpSpPr>
          <p:sp>
            <p:nvSpPr>
              <p:cNvPr id="229" name="Freeform 228">
                <a:extLst>
                  <a:ext uri="{FF2B5EF4-FFF2-40B4-BE49-F238E27FC236}">
                    <a16:creationId xmlns:a16="http://schemas.microsoft.com/office/drawing/2014/main" id="{9B8C5BFF-F366-864D-9DDD-AD0F594855F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Freeform 229">
                <a:extLst>
                  <a:ext uri="{FF2B5EF4-FFF2-40B4-BE49-F238E27FC236}">
                    <a16:creationId xmlns:a16="http://schemas.microsoft.com/office/drawing/2014/main" id="{E52E2636-7B29-8B4F-A9E7-0A019FB1233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Freeform 230">
                <a:extLst>
                  <a:ext uri="{FF2B5EF4-FFF2-40B4-BE49-F238E27FC236}">
                    <a16:creationId xmlns:a16="http://schemas.microsoft.com/office/drawing/2014/main" id="{81B96CBC-D09D-8A44-A7F4-460A6FE268A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2" name="Freeform 231">
                <a:extLst>
                  <a:ext uri="{FF2B5EF4-FFF2-40B4-BE49-F238E27FC236}">
                    <a16:creationId xmlns:a16="http://schemas.microsoft.com/office/drawing/2014/main" id="{AB72586A-2BC3-AD40-8068-98E191DFFEF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33" name="Group 232">
            <a:extLst>
              <a:ext uri="{FF2B5EF4-FFF2-40B4-BE49-F238E27FC236}">
                <a16:creationId xmlns:a16="http://schemas.microsoft.com/office/drawing/2014/main" id="{A8973B1E-A991-8E45-9FF7-7AF7F179E328}"/>
              </a:ext>
            </a:extLst>
          </p:cNvPr>
          <p:cNvGrpSpPr/>
          <p:nvPr/>
        </p:nvGrpSpPr>
        <p:grpSpPr>
          <a:xfrm>
            <a:off x="9247893" y="4775686"/>
            <a:ext cx="393760" cy="218578"/>
            <a:chOff x="7493876" y="2774731"/>
            <a:chExt cx="1481958" cy="894622"/>
          </a:xfrm>
        </p:grpSpPr>
        <p:sp>
          <p:nvSpPr>
            <p:cNvPr id="234" name="Freeform 233">
              <a:extLst>
                <a:ext uri="{FF2B5EF4-FFF2-40B4-BE49-F238E27FC236}">
                  <a16:creationId xmlns:a16="http://schemas.microsoft.com/office/drawing/2014/main" id="{5A098E30-A66F-FA4D-9EE8-C0C83DE6D50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35" name="Oval 234">
              <a:extLst>
                <a:ext uri="{FF2B5EF4-FFF2-40B4-BE49-F238E27FC236}">
                  <a16:creationId xmlns:a16="http://schemas.microsoft.com/office/drawing/2014/main" id="{051367D4-C1D9-AF45-9A24-031126A6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36" name="Group 235">
              <a:extLst>
                <a:ext uri="{FF2B5EF4-FFF2-40B4-BE49-F238E27FC236}">
                  <a16:creationId xmlns:a16="http://schemas.microsoft.com/office/drawing/2014/main" id="{8C4167F2-26A6-0A41-9F23-581BB1D6E53B}"/>
                </a:ext>
              </a:extLst>
            </p:cNvPr>
            <p:cNvGrpSpPr/>
            <p:nvPr/>
          </p:nvGrpSpPr>
          <p:grpSpPr>
            <a:xfrm>
              <a:off x="7713663" y="2848339"/>
              <a:ext cx="1042107" cy="425543"/>
              <a:chOff x="7786941" y="2884917"/>
              <a:chExt cx="897649" cy="353919"/>
            </a:xfrm>
          </p:grpSpPr>
          <p:sp>
            <p:nvSpPr>
              <p:cNvPr id="237" name="Freeform 236">
                <a:extLst>
                  <a:ext uri="{FF2B5EF4-FFF2-40B4-BE49-F238E27FC236}">
                    <a16:creationId xmlns:a16="http://schemas.microsoft.com/office/drawing/2014/main" id="{8AABD328-91C1-C94D-8CB5-66F9CC0DC00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Freeform 237">
                <a:extLst>
                  <a:ext uri="{FF2B5EF4-FFF2-40B4-BE49-F238E27FC236}">
                    <a16:creationId xmlns:a16="http://schemas.microsoft.com/office/drawing/2014/main" id="{23CBCA43-9398-E043-A20B-00567B73DB8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Freeform 238">
                <a:extLst>
                  <a:ext uri="{FF2B5EF4-FFF2-40B4-BE49-F238E27FC236}">
                    <a16:creationId xmlns:a16="http://schemas.microsoft.com/office/drawing/2014/main" id="{06C3D6EF-A0CB-F34C-9C57-9FA04035028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0" name="Freeform 239">
                <a:extLst>
                  <a:ext uri="{FF2B5EF4-FFF2-40B4-BE49-F238E27FC236}">
                    <a16:creationId xmlns:a16="http://schemas.microsoft.com/office/drawing/2014/main" id="{66D08B47-1DCF-994C-84EE-6C7E588A1D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1" name="Group 240">
            <a:extLst>
              <a:ext uri="{FF2B5EF4-FFF2-40B4-BE49-F238E27FC236}">
                <a16:creationId xmlns:a16="http://schemas.microsoft.com/office/drawing/2014/main" id="{23665DDF-4A56-E24C-9D9B-557EA2031298}"/>
              </a:ext>
            </a:extLst>
          </p:cNvPr>
          <p:cNvGrpSpPr/>
          <p:nvPr/>
        </p:nvGrpSpPr>
        <p:grpSpPr>
          <a:xfrm>
            <a:off x="10925982" y="4369125"/>
            <a:ext cx="228295" cy="120400"/>
            <a:chOff x="7493876" y="2774731"/>
            <a:chExt cx="1481958" cy="894622"/>
          </a:xfrm>
        </p:grpSpPr>
        <p:sp>
          <p:nvSpPr>
            <p:cNvPr id="242" name="Freeform 241">
              <a:extLst>
                <a:ext uri="{FF2B5EF4-FFF2-40B4-BE49-F238E27FC236}">
                  <a16:creationId xmlns:a16="http://schemas.microsoft.com/office/drawing/2014/main" id="{31441261-7107-C940-87CC-EC4FA053449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43" name="Oval 242">
              <a:extLst>
                <a:ext uri="{FF2B5EF4-FFF2-40B4-BE49-F238E27FC236}">
                  <a16:creationId xmlns:a16="http://schemas.microsoft.com/office/drawing/2014/main" id="{5F5B546A-49AB-9042-B43E-5F11C688F25E}"/>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44" name="Group 243">
              <a:extLst>
                <a:ext uri="{FF2B5EF4-FFF2-40B4-BE49-F238E27FC236}">
                  <a16:creationId xmlns:a16="http://schemas.microsoft.com/office/drawing/2014/main" id="{E8DF2468-3557-AD4F-8E6A-2FD993E8CF5C}"/>
                </a:ext>
              </a:extLst>
            </p:cNvPr>
            <p:cNvGrpSpPr/>
            <p:nvPr/>
          </p:nvGrpSpPr>
          <p:grpSpPr>
            <a:xfrm>
              <a:off x="7713663" y="2848339"/>
              <a:ext cx="1042107" cy="425543"/>
              <a:chOff x="7786941" y="2884917"/>
              <a:chExt cx="897649" cy="353919"/>
            </a:xfrm>
          </p:grpSpPr>
          <p:sp>
            <p:nvSpPr>
              <p:cNvPr id="245" name="Freeform 244">
                <a:extLst>
                  <a:ext uri="{FF2B5EF4-FFF2-40B4-BE49-F238E27FC236}">
                    <a16:creationId xmlns:a16="http://schemas.microsoft.com/office/drawing/2014/main" id="{9E3ADAA4-12C2-404E-917C-5A2F54CCDF6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 name="Freeform 245">
                <a:extLst>
                  <a:ext uri="{FF2B5EF4-FFF2-40B4-BE49-F238E27FC236}">
                    <a16:creationId xmlns:a16="http://schemas.microsoft.com/office/drawing/2014/main" id="{7A728ED3-C05E-B44A-9C86-A753D22F76A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Freeform 246">
                <a:extLst>
                  <a:ext uri="{FF2B5EF4-FFF2-40B4-BE49-F238E27FC236}">
                    <a16:creationId xmlns:a16="http://schemas.microsoft.com/office/drawing/2014/main" id="{63D4F443-59AA-0D4F-BA7D-32F6068E799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8" name="Freeform 247">
                <a:extLst>
                  <a:ext uri="{FF2B5EF4-FFF2-40B4-BE49-F238E27FC236}">
                    <a16:creationId xmlns:a16="http://schemas.microsoft.com/office/drawing/2014/main" id="{205AEAD2-2A18-2D4A-91B3-368B52FA7C5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9" name="Group 248">
            <a:extLst>
              <a:ext uri="{FF2B5EF4-FFF2-40B4-BE49-F238E27FC236}">
                <a16:creationId xmlns:a16="http://schemas.microsoft.com/office/drawing/2014/main" id="{931C36A9-E761-0148-9032-D81ACCB48A29}"/>
              </a:ext>
            </a:extLst>
          </p:cNvPr>
          <p:cNvGrpSpPr/>
          <p:nvPr/>
        </p:nvGrpSpPr>
        <p:grpSpPr>
          <a:xfrm>
            <a:off x="7439074" y="2356613"/>
            <a:ext cx="534987" cy="407988"/>
            <a:chOff x="7432700" y="2327293"/>
            <a:chExt cx="534987" cy="407988"/>
          </a:xfrm>
        </p:grpSpPr>
        <p:pic>
          <p:nvPicPr>
            <p:cNvPr id="250" name="Picture 1017" descr="antenna_stylized">
              <a:extLst>
                <a:ext uri="{FF2B5EF4-FFF2-40B4-BE49-F238E27FC236}">
                  <a16:creationId xmlns:a16="http://schemas.microsoft.com/office/drawing/2014/main" id="{A1B3AFF0-514E-1142-A2F6-8BE3FF21744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Picture 1018" descr="laptop_keyboard">
              <a:extLst>
                <a:ext uri="{FF2B5EF4-FFF2-40B4-BE49-F238E27FC236}">
                  <a16:creationId xmlns:a16="http://schemas.microsoft.com/office/drawing/2014/main" id="{F72A8B16-D68A-BE43-A9DC-2099F128817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 name="Freeform 1019">
              <a:extLst>
                <a:ext uri="{FF2B5EF4-FFF2-40B4-BE49-F238E27FC236}">
                  <a16:creationId xmlns:a16="http://schemas.microsoft.com/office/drawing/2014/main" id="{8BD550C1-DB66-1D43-B0FF-2194D6CE59D3}"/>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3" name="Picture 1020" descr="screen">
              <a:extLst>
                <a:ext uri="{FF2B5EF4-FFF2-40B4-BE49-F238E27FC236}">
                  <a16:creationId xmlns:a16="http://schemas.microsoft.com/office/drawing/2014/main" id="{5B7A4293-9090-2C47-A5F9-1484B3E8E43A}"/>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 name="Freeform 1021">
              <a:extLst>
                <a:ext uri="{FF2B5EF4-FFF2-40B4-BE49-F238E27FC236}">
                  <a16:creationId xmlns:a16="http://schemas.microsoft.com/office/drawing/2014/main" id="{66A9E8A3-089D-144F-8C74-780D0252320C}"/>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1022">
              <a:extLst>
                <a:ext uri="{FF2B5EF4-FFF2-40B4-BE49-F238E27FC236}">
                  <a16:creationId xmlns:a16="http://schemas.microsoft.com/office/drawing/2014/main" id="{2DEB5F56-4F04-4A4C-B2A9-7F75D7610902}"/>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1023">
              <a:extLst>
                <a:ext uri="{FF2B5EF4-FFF2-40B4-BE49-F238E27FC236}">
                  <a16:creationId xmlns:a16="http://schemas.microsoft.com/office/drawing/2014/main" id="{264AB736-6181-DD49-9CF8-34CDC3C98A87}"/>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1024">
              <a:extLst>
                <a:ext uri="{FF2B5EF4-FFF2-40B4-BE49-F238E27FC236}">
                  <a16:creationId xmlns:a16="http://schemas.microsoft.com/office/drawing/2014/main" id="{B30F467B-7CAE-E14D-A3A5-8BE8EC571FCC}"/>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1025">
              <a:extLst>
                <a:ext uri="{FF2B5EF4-FFF2-40B4-BE49-F238E27FC236}">
                  <a16:creationId xmlns:a16="http://schemas.microsoft.com/office/drawing/2014/main" id="{714DEECF-C2B9-3646-8D8C-520B14AFF2A3}"/>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1026">
              <a:extLst>
                <a:ext uri="{FF2B5EF4-FFF2-40B4-BE49-F238E27FC236}">
                  <a16:creationId xmlns:a16="http://schemas.microsoft.com/office/drawing/2014/main" id="{434760BE-7A82-7348-8C26-8BB88B73F057}"/>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0" name="Group 1027">
              <a:extLst>
                <a:ext uri="{FF2B5EF4-FFF2-40B4-BE49-F238E27FC236}">
                  <a16:creationId xmlns:a16="http://schemas.microsoft.com/office/drawing/2014/main" id="{A3D737A2-33B2-B843-993D-3954163D2F8B}"/>
                </a:ext>
              </a:extLst>
            </p:cNvPr>
            <p:cNvGrpSpPr>
              <a:grpSpLocks/>
            </p:cNvGrpSpPr>
            <p:nvPr/>
          </p:nvGrpSpPr>
          <p:grpSpPr bwMode="auto">
            <a:xfrm>
              <a:off x="7594735" y="2642220"/>
              <a:ext cx="98740" cy="36846"/>
              <a:chOff x="1740" y="2642"/>
              <a:chExt cx="752" cy="327"/>
            </a:xfrm>
          </p:grpSpPr>
          <p:sp>
            <p:nvSpPr>
              <p:cNvPr id="267" name="Freeform 1028">
                <a:extLst>
                  <a:ext uri="{FF2B5EF4-FFF2-40B4-BE49-F238E27FC236}">
                    <a16:creationId xmlns:a16="http://schemas.microsoft.com/office/drawing/2014/main" id="{2B8D95DD-AA07-CA46-8938-5982463E0F58}"/>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1029">
                <a:extLst>
                  <a:ext uri="{FF2B5EF4-FFF2-40B4-BE49-F238E27FC236}">
                    <a16:creationId xmlns:a16="http://schemas.microsoft.com/office/drawing/2014/main" id="{F36872DC-490B-E041-B789-63AE7E7ACD2E}"/>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1030">
                <a:extLst>
                  <a:ext uri="{FF2B5EF4-FFF2-40B4-BE49-F238E27FC236}">
                    <a16:creationId xmlns:a16="http://schemas.microsoft.com/office/drawing/2014/main" id="{97C01B49-8BEB-1A42-A62D-556A20AEDCF4}"/>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1031">
                <a:extLst>
                  <a:ext uri="{FF2B5EF4-FFF2-40B4-BE49-F238E27FC236}">
                    <a16:creationId xmlns:a16="http://schemas.microsoft.com/office/drawing/2014/main" id="{FDC4BA15-39D3-CD4E-97DA-6107F8C4DFF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1032">
                <a:extLst>
                  <a:ext uri="{FF2B5EF4-FFF2-40B4-BE49-F238E27FC236}">
                    <a16:creationId xmlns:a16="http://schemas.microsoft.com/office/drawing/2014/main" id="{B4ED9D93-7953-574C-B8DB-E31647E53850}"/>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1033">
                <a:extLst>
                  <a:ext uri="{FF2B5EF4-FFF2-40B4-BE49-F238E27FC236}">
                    <a16:creationId xmlns:a16="http://schemas.microsoft.com/office/drawing/2014/main" id="{9040F4DE-59D9-0446-9953-D7CF4E6052CB}"/>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1" name="Freeform 1034">
              <a:extLst>
                <a:ext uri="{FF2B5EF4-FFF2-40B4-BE49-F238E27FC236}">
                  <a16:creationId xmlns:a16="http://schemas.microsoft.com/office/drawing/2014/main" id="{2C7F706E-3A83-E04B-96B6-0DFA0DD19559}"/>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1035">
              <a:extLst>
                <a:ext uri="{FF2B5EF4-FFF2-40B4-BE49-F238E27FC236}">
                  <a16:creationId xmlns:a16="http://schemas.microsoft.com/office/drawing/2014/main" id="{60E14294-2508-FB4A-AE0F-000AF5BCFC85}"/>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1036">
              <a:extLst>
                <a:ext uri="{FF2B5EF4-FFF2-40B4-BE49-F238E27FC236}">
                  <a16:creationId xmlns:a16="http://schemas.microsoft.com/office/drawing/2014/main" id="{6816A6AE-0883-4D48-8DF3-05A4914E713B}"/>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1037">
              <a:extLst>
                <a:ext uri="{FF2B5EF4-FFF2-40B4-BE49-F238E27FC236}">
                  <a16:creationId xmlns:a16="http://schemas.microsoft.com/office/drawing/2014/main" id="{0C4F2B5B-D9EF-F242-A282-CB6CB4D90EE9}"/>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1038">
              <a:extLst>
                <a:ext uri="{FF2B5EF4-FFF2-40B4-BE49-F238E27FC236}">
                  <a16:creationId xmlns:a16="http://schemas.microsoft.com/office/drawing/2014/main" id="{CA94116C-A643-F041-BE08-F16F1FF3EF9E}"/>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1039">
              <a:extLst>
                <a:ext uri="{FF2B5EF4-FFF2-40B4-BE49-F238E27FC236}">
                  <a16:creationId xmlns:a16="http://schemas.microsoft.com/office/drawing/2014/main" id="{EBBEB869-CEFF-3B4D-8790-DF10B6E9EDC0}"/>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3" name="Group 272">
            <a:extLst>
              <a:ext uri="{FF2B5EF4-FFF2-40B4-BE49-F238E27FC236}">
                <a16:creationId xmlns:a16="http://schemas.microsoft.com/office/drawing/2014/main" id="{7BE84195-0460-B24A-9BFA-64009B70F0D4}"/>
              </a:ext>
            </a:extLst>
          </p:cNvPr>
          <p:cNvGrpSpPr/>
          <p:nvPr/>
        </p:nvGrpSpPr>
        <p:grpSpPr>
          <a:xfrm>
            <a:off x="8637781" y="2319727"/>
            <a:ext cx="530702" cy="478009"/>
            <a:chOff x="8631407" y="2290407"/>
            <a:chExt cx="530702" cy="478009"/>
          </a:xfrm>
        </p:grpSpPr>
        <p:pic>
          <p:nvPicPr>
            <p:cNvPr id="274" name="Picture 568" descr="light2.png">
              <a:extLst>
                <a:ext uri="{FF2B5EF4-FFF2-40B4-BE49-F238E27FC236}">
                  <a16:creationId xmlns:a16="http://schemas.microsoft.com/office/drawing/2014/main" id="{9C2ABCA4-2AB6-604A-BAF1-3DCCB40F3CF6}"/>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flipH="1">
              <a:off x="8825293" y="2362969"/>
              <a:ext cx="92772"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1017" descr="antenna_stylized">
              <a:extLst>
                <a:ext uri="{FF2B5EF4-FFF2-40B4-BE49-F238E27FC236}">
                  <a16:creationId xmlns:a16="http://schemas.microsoft.com/office/drawing/2014/main" id="{650AA1D1-0ECD-3E4A-81DB-CC97A96B57C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631407" y="2290407"/>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 name="Group 275">
            <a:extLst>
              <a:ext uri="{FF2B5EF4-FFF2-40B4-BE49-F238E27FC236}">
                <a16:creationId xmlns:a16="http://schemas.microsoft.com/office/drawing/2014/main" id="{EFF79B51-BA03-584F-A0CE-2E5C3CDBD9C8}"/>
              </a:ext>
            </a:extLst>
          </p:cNvPr>
          <p:cNvGrpSpPr/>
          <p:nvPr/>
        </p:nvGrpSpPr>
        <p:grpSpPr>
          <a:xfrm>
            <a:off x="8499539" y="2059124"/>
            <a:ext cx="849312" cy="226109"/>
            <a:chOff x="8493165" y="2029804"/>
            <a:chExt cx="849312" cy="226109"/>
          </a:xfrm>
        </p:grpSpPr>
        <p:pic>
          <p:nvPicPr>
            <p:cNvPr id="277" name="Picture 603" descr="car_icon_small">
              <a:extLst>
                <a:ext uri="{FF2B5EF4-FFF2-40B4-BE49-F238E27FC236}">
                  <a16:creationId xmlns:a16="http://schemas.microsoft.com/office/drawing/2014/main" id="{A16178BF-CE10-DF42-8C1F-E2AAFB94BBE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1017" descr="antenna_stylized">
              <a:extLst>
                <a:ext uri="{FF2B5EF4-FFF2-40B4-BE49-F238E27FC236}">
                  <a16:creationId xmlns:a16="http://schemas.microsoft.com/office/drawing/2014/main" id="{BF73CD36-5E1A-D143-A3EA-8721982417D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9" name="Group 278">
            <a:extLst>
              <a:ext uri="{FF2B5EF4-FFF2-40B4-BE49-F238E27FC236}">
                <a16:creationId xmlns:a16="http://schemas.microsoft.com/office/drawing/2014/main" id="{053CF7AA-EEE7-E849-8975-45A554C35F5B}"/>
              </a:ext>
            </a:extLst>
          </p:cNvPr>
          <p:cNvGrpSpPr/>
          <p:nvPr/>
        </p:nvGrpSpPr>
        <p:grpSpPr>
          <a:xfrm>
            <a:off x="7493518" y="3325424"/>
            <a:ext cx="857739" cy="583764"/>
            <a:chOff x="7487144" y="3296104"/>
            <a:chExt cx="857739" cy="583764"/>
          </a:xfrm>
        </p:grpSpPr>
        <p:grpSp>
          <p:nvGrpSpPr>
            <p:cNvPr id="280" name="Group 279">
              <a:extLst>
                <a:ext uri="{FF2B5EF4-FFF2-40B4-BE49-F238E27FC236}">
                  <a16:creationId xmlns:a16="http://schemas.microsoft.com/office/drawing/2014/main" id="{90508AE9-865D-844C-B2E1-CAED9E70CF88}"/>
                </a:ext>
              </a:extLst>
            </p:cNvPr>
            <p:cNvGrpSpPr/>
            <p:nvPr/>
          </p:nvGrpSpPr>
          <p:grpSpPr>
            <a:xfrm>
              <a:off x="7487144" y="3389820"/>
              <a:ext cx="350807" cy="305517"/>
              <a:chOff x="7487144" y="3389820"/>
              <a:chExt cx="350807" cy="305517"/>
            </a:xfrm>
          </p:grpSpPr>
          <p:pic>
            <p:nvPicPr>
              <p:cNvPr id="287" name="Picture 1115" descr="antenna_stylized">
                <a:extLst>
                  <a:ext uri="{FF2B5EF4-FFF2-40B4-BE49-F238E27FC236}">
                    <a16:creationId xmlns:a16="http://schemas.microsoft.com/office/drawing/2014/main" id="{AD910864-C9F4-C94B-9B97-60E50CF30ACE}"/>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487144" y="3389820"/>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1116" descr="laptop_keyboard">
                <a:extLst>
                  <a:ext uri="{FF2B5EF4-FFF2-40B4-BE49-F238E27FC236}">
                    <a16:creationId xmlns:a16="http://schemas.microsoft.com/office/drawing/2014/main" id="{89C482D5-7199-3040-A39E-C983C7E76CD5}"/>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109064" flipH="1">
                <a:off x="7504001" y="3575889"/>
                <a:ext cx="286699"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 name="Freeform 1117">
                <a:extLst>
                  <a:ext uri="{FF2B5EF4-FFF2-40B4-BE49-F238E27FC236}">
                    <a16:creationId xmlns:a16="http://schemas.microsoft.com/office/drawing/2014/main" id="{0D17FA05-6DB9-CE4E-8353-3DB3EF64CEF2}"/>
                  </a:ext>
                </a:extLst>
              </p:cNvPr>
              <p:cNvSpPr>
                <a:spLocks/>
              </p:cNvSpPr>
              <p:nvPr/>
            </p:nvSpPr>
            <p:spPr bwMode="auto">
              <a:xfrm>
                <a:off x="7599014" y="3459979"/>
                <a:ext cx="230764" cy="155883"/>
              </a:xfrm>
              <a:custGeom>
                <a:avLst/>
                <a:gdLst>
                  <a:gd name="T0" fmla="*/ 143665061 w 2982"/>
                  <a:gd name="T1" fmla="*/ 0 h 2442"/>
                  <a:gd name="T2" fmla="*/ 0 w 2982"/>
                  <a:gd name="T3" fmla="*/ 66329557 h 2442"/>
                  <a:gd name="T4" fmla="*/ 573719931 w 2982"/>
                  <a:gd name="T5" fmla="*/ 82975142 h 2442"/>
                  <a:gd name="T6" fmla="*/ 717384993 w 2982"/>
                  <a:gd name="T7" fmla="*/ 16645585 h 2442"/>
                  <a:gd name="T8" fmla="*/ 14366506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0" name="Picture 1118" descr="screen">
                <a:extLst>
                  <a:ext uri="{FF2B5EF4-FFF2-40B4-BE49-F238E27FC236}">
                    <a16:creationId xmlns:a16="http://schemas.microsoft.com/office/drawing/2014/main" id="{4A4B2A13-447B-ED4B-A13F-5489BEAC9BE3}"/>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610380" y="3463988"/>
                <a:ext cx="209692"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1119">
                <a:extLst>
                  <a:ext uri="{FF2B5EF4-FFF2-40B4-BE49-F238E27FC236}">
                    <a16:creationId xmlns:a16="http://schemas.microsoft.com/office/drawing/2014/main" id="{02BC84AC-7149-BD45-BC93-E0DD4ADF91EE}"/>
                  </a:ext>
                </a:extLst>
              </p:cNvPr>
              <p:cNvSpPr>
                <a:spLocks/>
              </p:cNvSpPr>
              <p:nvPr/>
            </p:nvSpPr>
            <p:spPr bwMode="auto">
              <a:xfrm>
                <a:off x="7641029" y="3455381"/>
                <a:ext cx="195517" cy="29007"/>
              </a:xfrm>
              <a:custGeom>
                <a:avLst/>
                <a:gdLst>
                  <a:gd name="T0" fmla="*/ 35620212 w 2528"/>
                  <a:gd name="T1" fmla="*/ 0 h 455"/>
                  <a:gd name="T2" fmla="*/ 608343257 w 2528"/>
                  <a:gd name="T3" fmla="*/ 16582250 h 455"/>
                  <a:gd name="T4" fmla="*/ 572256449 w 2528"/>
                  <a:gd name="T5" fmla="*/ 16582250 h 455"/>
                  <a:gd name="T6" fmla="*/ 0 w 2528"/>
                  <a:gd name="T7" fmla="*/ 16582250 h 455"/>
                  <a:gd name="T8" fmla="*/ 35620212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1120">
                <a:extLst>
                  <a:ext uri="{FF2B5EF4-FFF2-40B4-BE49-F238E27FC236}">
                    <a16:creationId xmlns:a16="http://schemas.microsoft.com/office/drawing/2014/main" id="{43377E2E-A43C-E048-A432-F337E7B5EE63}"/>
                  </a:ext>
                </a:extLst>
              </p:cNvPr>
              <p:cNvSpPr>
                <a:spLocks/>
              </p:cNvSpPr>
              <p:nvPr/>
            </p:nvSpPr>
            <p:spPr bwMode="auto">
              <a:xfrm>
                <a:off x="7596971" y="3455145"/>
                <a:ext cx="54275" cy="120745"/>
              </a:xfrm>
              <a:custGeom>
                <a:avLst/>
                <a:gdLst>
                  <a:gd name="T0" fmla="*/ 142804406 w 702"/>
                  <a:gd name="T1" fmla="*/ 0 h 1893"/>
                  <a:gd name="T2" fmla="*/ 0 w 702"/>
                  <a:gd name="T3" fmla="*/ 66174575 h 1893"/>
                  <a:gd name="T4" fmla="*/ 35584530 w 702"/>
                  <a:gd name="T5" fmla="*/ 66174575 h 1893"/>
                  <a:gd name="T6" fmla="*/ 178855222 w 702"/>
                  <a:gd name="T7" fmla="*/ 16607700 h 1893"/>
                  <a:gd name="T8" fmla="*/ 142804406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1121">
                <a:extLst>
                  <a:ext uri="{FF2B5EF4-FFF2-40B4-BE49-F238E27FC236}">
                    <a16:creationId xmlns:a16="http://schemas.microsoft.com/office/drawing/2014/main" id="{268349DA-55F4-ED45-92D9-0389907B3CA7}"/>
                  </a:ext>
                </a:extLst>
              </p:cNvPr>
              <p:cNvSpPr>
                <a:spLocks/>
              </p:cNvSpPr>
              <p:nvPr/>
            </p:nvSpPr>
            <p:spPr bwMode="auto">
              <a:xfrm>
                <a:off x="7776652" y="3476723"/>
                <a:ext cx="58489" cy="139375"/>
              </a:xfrm>
              <a:custGeom>
                <a:avLst/>
                <a:gdLst>
                  <a:gd name="T0" fmla="*/ 179213623 w 756"/>
                  <a:gd name="T1" fmla="*/ 0 h 2184"/>
                  <a:gd name="T2" fmla="*/ 35656008 w 756"/>
                  <a:gd name="T3" fmla="*/ 82904513 h 2184"/>
                  <a:gd name="T4" fmla="*/ 0 w 756"/>
                  <a:gd name="T5" fmla="*/ 82904513 h 2184"/>
                  <a:gd name="T6" fmla="*/ 143090785 w 756"/>
                  <a:gd name="T7" fmla="*/ 16632211 h 2184"/>
                  <a:gd name="T8" fmla="*/ 17921362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1122">
                <a:extLst>
                  <a:ext uri="{FF2B5EF4-FFF2-40B4-BE49-F238E27FC236}">
                    <a16:creationId xmlns:a16="http://schemas.microsoft.com/office/drawing/2014/main" id="{EB4B31C8-34A6-6D47-B6E1-260958CFBD6F}"/>
                  </a:ext>
                </a:extLst>
              </p:cNvPr>
              <p:cNvSpPr>
                <a:spLocks/>
              </p:cNvSpPr>
              <p:nvPr/>
            </p:nvSpPr>
            <p:spPr bwMode="auto">
              <a:xfrm>
                <a:off x="7596332" y="3569758"/>
                <a:ext cx="214545" cy="47048"/>
              </a:xfrm>
              <a:custGeom>
                <a:avLst/>
                <a:gdLst>
                  <a:gd name="T0" fmla="*/ 35658648 w 2773"/>
                  <a:gd name="T1" fmla="*/ 0 h 738"/>
                  <a:gd name="T2" fmla="*/ 0 w 2773"/>
                  <a:gd name="T3" fmla="*/ 16581742 h 738"/>
                  <a:gd name="T4" fmla="*/ 573357470 w 2773"/>
                  <a:gd name="T5" fmla="*/ 33163485 h 738"/>
                  <a:gd name="T6" fmla="*/ 573357470 w 2773"/>
                  <a:gd name="T7" fmla="*/ 16581742 h 738"/>
                  <a:gd name="T8" fmla="*/ 3565864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1123">
                <a:extLst>
                  <a:ext uri="{FF2B5EF4-FFF2-40B4-BE49-F238E27FC236}">
                    <a16:creationId xmlns:a16="http://schemas.microsoft.com/office/drawing/2014/main" id="{91DE791A-C87B-7849-8B6A-CB3B398F112D}"/>
                  </a:ext>
                </a:extLst>
              </p:cNvPr>
              <p:cNvSpPr>
                <a:spLocks/>
              </p:cNvSpPr>
              <p:nvPr/>
            </p:nvSpPr>
            <p:spPr bwMode="auto">
              <a:xfrm>
                <a:off x="7783165" y="3477902"/>
                <a:ext cx="54786" cy="139965"/>
              </a:xfrm>
              <a:custGeom>
                <a:avLst/>
                <a:gdLst>
                  <a:gd name="T0" fmla="*/ 656550006 w 637"/>
                  <a:gd name="T1" fmla="*/ 0 h 1659"/>
                  <a:gd name="T2" fmla="*/ 656550006 w 637"/>
                  <a:gd name="T3" fmla="*/ 0 h 1659"/>
                  <a:gd name="T4" fmla="*/ 54716163 w 637"/>
                  <a:gd name="T5" fmla="*/ 2147483646 h 1659"/>
                  <a:gd name="T6" fmla="*/ 0 w 637"/>
                  <a:gd name="T7" fmla="*/ 2147483646 h 1659"/>
                  <a:gd name="T8" fmla="*/ 65655000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1124">
                <a:extLst>
                  <a:ext uri="{FF2B5EF4-FFF2-40B4-BE49-F238E27FC236}">
                    <a16:creationId xmlns:a16="http://schemas.microsoft.com/office/drawing/2014/main" id="{A02AA6E2-5FD6-D14F-9923-83771333B1DB}"/>
                  </a:ext>
                </a:extLst>
              </p:cNvPr>
              <p:cNvSpPr>
                <a:spLocks/>
              </p:cNvSpPr>
              <p:nvPr/>
            </p:nvSpPr>
            <p:spPr bwMode="auto">
              <a:xfrm>
                <a:off x="7596588" y="3576007"/>
                <a:ext cx="190792" cy="46458"/>
              </a:xfrm>
              <a:custGeom>
                <a:avLst/>
                <a:gdLst>
                  <a:gd name="T0" fmla="*/ 0 w 2216"/>
                  <a:gd name="T1" fmla="*/ 0 h 550"/>
                  <a:gd name="T2" fmla="*/ 54884212 w 2216"/>
                  <a:gd name="T3" fmla="*/ 101852492 h 550"/>
                  <a:gd name="T4" fmla="*/ 2147483646 w 2216"/>
                  <a:gd name="T5" fmla="*/ 1017940055 h 550"/>
                  <a:gd name="T6" fmla="*/ 2147483646 w 2216"/>
                  <a:gd name="T7" fmla="*/ 86546456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7" name="Group 1125">
                <a:extLst>
                  <a:ext uri="{FF2B5EF4-FFF2-40B4-BE49-F238E27FC236}">
                    <a16:creationId xmlns:a16="http://schemas.microsoft.com/office/drawing/2014/main" id="{7117A071-F66A-A547-B2A3-FDEC23474639}"/>
                  </a:ext>
                </a:extLst>
              </p:cNvPr>
              <p:cNvGrpSpPr>
                <a:grpSpLocks/>
              </p:cNvGrpSpPr>
              <p:nvPr/>
            </p:nvGrpSpPr>
            <p:grpSpPr bwMode="auto">
              <a:xfrm>
                <a:off x="7593395" y="3625649"/>
                <a:ext cx="64747" cy="27592"/>
                <a:chOff x="1740" y="2642"/>
                <a:chExt cx="752" cy="327"/>
              </a:xfrm>
            </p:grpSpPr>
            <p:sp>
              <p:nvSpPr>
                <p:cNvPr id="304" name="Freeform 1126">
                  <a:extLst>
                    <a:ext uri="{FF2B5EF4-FFF2-40B4-BE49-F238E27FC236}">
                      <a16:creationId xmlns:a16="http://schemas.microsoft.com/office/drawing/2014/main" id="{C6A05ABF-09D5-204F-A863-798CDA488ABE}"/>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1127">
                  <a:extLst>
                    <a:ext uri="{FF2B5EF4-FFF2-40B4-BE49-F238E27FC236}">
                      <a16:creationId xmlns:a16="http://schemas.microsoft.com/office/drawing/2014/main" id="{5CAC6B94-A95D-C842-8436-C6DF872191F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1128">
                  <a:extLst>
                    <a:ext uri="{FF2B5EF4-FFF2-40B4-BE49-F238E27FC236}">
                      <a16:creationId xmlns:a16="http://schemas.microsoft.com/office/drawing/2014/main" id="{A944E62C-7CE5-5840-927D-ABB2F8B5C22E}"/>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1129">
                  <a:extLst>
                    <a:ext uri="{FF2B5EF4-FFF2-40B4-BE49-F238E27FC236}">
                      <a16:creationId xmlns:a16="http://schemas.microsoft.com/office/drawing/2014/main" id="{5E333F33-6B42-F449-BD09-5F8DBBA551CF}"/>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1130">
                  <a:extLst>
                    <a:ext uri="{FF2B5EF4-FFF2-40B4-BE49-F238E27FC236}">
                      <a16:creationId xmlns:a16="http://schemas.microsoft.com/office/drawing/2014/main" id="{A3DB0786-C2BD-4E43-9012-01938AED5F19}"/>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1131">
                  <a:extLst>
                    <a:ext uri="{FF2B5EF4-FFF2-40B4-BE49-F238E27FC236}">
                      <a16:creationId xmlns:a16="http://schemas.microsoft.com/office/drawing/2014/main" id="{36DD7204-13F9-8C4B-ADCB-9CEF387EE715}"/>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8" name="Freeform 1132">
                <a:extLst>
                  <a:ext uri="{FF2B5EF4-FFF2-40B4-BE49-F238E27FC236}">
                    <a16:creationId xmlns:a16="http://schemas.microsoft.com/office/drawing/2014/main" id="{8DD637FC-2617-F14C-8226-2FC83A2DC1C3}"/>
                  </a:ext>
                </a:extLst>
              </p:cNvPr>
              <p:cNvSpPr>
                <a:spLocks/>
              </p:cNvSpPr>
              <p:nvPr/>
            </p:nvSpPr>
            <p:spPr bwMode="auto">
              <a:xfrm>
                <a:off x="7704243" y="3629776"/>
                <a:ext cx="78411" cy="60608"/>
              </a:xfrm>
              <a:custGeom>
                <a:avLst/>
                <a:gdLst>
                  <a:gd name="T0" fmla="*/ 39250883 w 990"/>
                  <a:gd name="T1" fmla="*/ 342828616 h 792"/>
                  <a:gd name="T2" fmla="*/ 354255671 w 990"/>
                  <a:gd name="T3" fmla="*/ 0 h 792"/>
                  <a:gd name="T4" fmla="*/ 354255671 w 990"/>
                  <a:gd name="T5" fmla="*/ 34504242 h 792"/>
                  <a:gd name="T6" fmla="*/ 0 w 990"/>
                  <a:gd name="T7" fmla="*/ 342828616 h 792"/>
                  <a:gd name="T8" fmla="*/ 39250883 w 990"/>
                  <a:gd name="T9" fmla="*/ 34282861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1133">
                <a:extLst>
                  <a:ext uri="{FF2B5EF4-FFF2-40B4-BE49-F238E27FC236}">
                    <a16:creationId xmlns:a16="http://schemas.microsoft.com/office/drawing/2014/main" id="{DD3D6FA8-3859-DC44-8888-8CB70CFB17F5}"/>
                  </a:ext>
                </a:extLst>
              </p:cNvPr>
              <p:cNvSpPr>
                <a:spLocks/>
              </p:cNvSpPr>
              <p:nvPr/>
            </p:nvSpPr>
            <p:spPr bwMode="auto">
              <a:xfrm>
                <a:off x="7504129" y="3634611"/>
                <a:ext cx="200625" cy="55302"/>
              </a:xfrm>
              <a:custGeom>
                <a:avLst/>
                <a:gdLst>
                  <a:gd name="T0" fmla="*/ 39302216 w 2532"/>
                  <a:gd name="T1" fmla="*/ 0 h 723"/>
                  <a:gd name="T2" fmla="*/ 39302216 w 2532"/>
                  <a:gd name="T3" fmla="*/ 0 h 723"/>
                  <a:gd name="T4" fmla="*/ 867084690 w 2532"/>
                  <a:gd name="T5" fmla="*/ 307891170 h 723"/>
                  <a:gd name="T6" fmla="*/ 867084690 w 2532"/>
                  <a:gd name="T7" fmla="*/ 342351506 h 723"/>
                  <a:gd name="T8" fmla="*/ 0 w 2532"/>
                  <a:gd name="T9" fmla="*/ 34009889 h 723"/>
                  <a:gd name="T10" fmla="*/ 393022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1134">
                <a:extLst>
                  <a:ext uri="{FF2B5EF4-FFF2-40B4-BE49-F238E27FC236}">
                    <a16:creationId xmlns:a16="http://schemas.microsoft.com/office/drawing/2014/main" id="{C236FB39-37F7-B848-9AD5-F22CFFE062B2}"/>
                  </a:ext>
                </a:extLst>
              </p:cNvPr>
              <p:cNvSpPr>
                <a:spLocks/>
              </p:cNvSpPr>
              <p:nvPr/>
            </p:nvSpPr>
            <p:spPr bwMode="auto">
              <a:xfrm>
                <a:off x="7504257" y="3624470"/>
                <a:ext cx="2171" cy="11202"/>
              </a:xfrm>
              <a:custGeom>
                <a:avLst/>
                <a:gdLst>
                  <a:gd name="T0" fmla="*/ 48903362 w 26"/>
                  <a:gd name="T1" fmla="*/ 33634500 h 147"/>
                  <a:gd name="T2" fmla="*/ 48903362 w 26"/>
                  <a:gd name="T3" fmla="*/ 67263209 h 147"/>
                  <a:gd name="T4" fmla="*/ 0 w 26"/>
                  <a:gd name="T5" fmla="*/ 67263209 h 147"/>
                  <a:gd name="T6" fmla="*/ 48903362 w 26"/>
                  <a:gd name="T7" fmla="*/ 0 h 147"/>
                  <a:gd name="T8" fmla="*/ 48903362 w 26"/>
                  <a:gd name="T9" fmla="*/ 3363450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1135">
                <a:extLst>
                  <a:ext uri="{FF2B5EF4-FFF2-40B4-BE49-F238E27FC236}">
                    <a16:creationId xmlns:a16="http://schemas.microsoft.com/office/drawing/2014/main" id="{0FC27225-99A5-B741-A309-ECBEFBCA7E27}"/>
                  </a:ext>
                </a:extLst>
              </p:cNvPr>
              <p:cNvSpPr>
                <a:spLocks/>
              </p:cNvSpPr>
              <p:nvPr/>
            </p:nvSpPr>
            <p:spPr bwMode="auto">
              <a:xfrm>
                <a:off x="7504384" y="3578837"/>
                <a:ext cx="93225" cy="46340"/>
              </a:xfrm>
              <a:custGeom>
                <a:avLst/>
                <a:gdLst>
                  <a:gd name="T0" fmla="*/ 395043791 w 1176"/>
                  <a:gd name="T1" fmla="*/ 0 h 606"/>
                  <a:gd name="T2" fmla="*/ 0 w 1176"/>
                  <a:gd name="T3" fmla="*/ 273654982 h 606"/>
                  <a:gd name="T4" fmla="*/ 39357994 w 1176"/>
                  <a:gd name="T5" fmla="*/ 273654982 h 606"/>
                  <a:gd name="T6" fmla="*/ 395043791 w 1176"/>
                  <a:gd name="T7" fmla="*/ 33985420 h 606"/>
                  <a:gd name="T8" fmla="*/ 39504379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1136">
                <a:extLst>
                  <a:ext uri="{FF2B5EF4-FFF2-40B4-BE49-F238E27FC236}">
                    <a16:creationId xmlns:a16="http://schemas.microsoft.com/office/drawing/2014/main" id="{E2FC0D41-6288-E741-A785-A83E6CED2AEA}"/>
                  </a:ext>
                </a:extLst>
              </p:cNvPr>
              <p:cNvSpPr>
                <a:spLocks/>
              </p:cNvSpPr>
              <p:nvPr/>
            </p:nvSpPr>
            <p:spPr bwMode="auto">
              <a:xfrm>
                <a:off x="7510642" y="3626829"/>
                <a:ext cx="190281" cy="53180"/>
              </a:xfrm>
              <a:custGeom>
                <a:avLst/>
                <a:gdLst>
                  <a:gd name="T0" fmla="*/ 31829833 w 2532"/>
                  <a:gd name="T1" fmla="*/ 0 h 723"/>
                  <a:gd name="T2" fmla="*/ 31829833 w 2532"/>
                  <a:gd name="T3" fmla="*/ 0 h 723"/>
                  <a:gd name="T4" fmla="*/ 382827787 w 2532"/>
                  <a:gd name="T5" fmla="*/ 175498781 h 723"/>
                  <a:gd name="T6" fmla="*/ 382827787 w 2532"/>
                  <a:gd name="T7" fmla="*/ 175498781 h 723"/>
                  <a:gd name="T8" fmla="*/ 0 w 2532"/>
                  <a:gd name="T9" fmla="*/ 29448186 h 723"/>
                  <a:gd name="T10" fmla="*/ 31829833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1137">
                <a:extLst>
                  <a:ext uri="{FF2B5EF4-FFF2-40B4-BE49-F238E27FC236}">
                    <a16:creationId xmlns:a16="http://schemas.microsoft.com/office/drawing/2014/main" id="{CA6DB5BC-B521-B849-B156-91FAF531CEC8}"/>
                  </a:ext>
                </a:extLst>
              </p:cNvPr>
              <p:cNvSpPr>
                <a:spLocks/>
              </p:cNvSpPr>
              <p:nvPr/>
            </p:nvSpPr>
            <p:spPr bwMode="auto">
              <a:xfrm flipV="1">
                <a:off x="7700668" y="3623055"/>
                <a:ext cx="77645" cy="55066"/>
              </a:xfrm>
              <a:custGeom>
                <a:avLst/>
                <a:gdLst>
                  <a:gd name="T0" fmla="*/ 0 w 2532"/>
                  <a:gd name="T1" fmla="*/ 0 h 723"/>
                  <a:gd name="T2" fmla="*/ 0 w 2532"/>
                  <a:gd name="T3" fmla="*/ 0 h 723"/>
                  <a:gd name="T4" fmla="*/ 0 w 2532"/>
                  <a:gd name="T5" fmla="*/ 302641137 h 723"/>
                  <a:gd name="T6" fmla="*/ 0 w 2532"/>
                  <a:gd name="T7" fmla="*/ 302641137 h 723"/>
                  <a:gd name="T8" fmla="*/ 0 w 2532"/>
                  <a:gd name="T9" fmla="*/ 33575256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1" name="Group 1139">
              <a:extLst>
                <a:ext uri="{FF2B5EF4-FFF2-40B4-BE49-F238E27FC236}">
                  <a16:creationId xmlns:a16="http://schemas.microsoft.com/office/drawing/2014/main" id="{88F41A8A-CF3F-494E-9A2F-B26D7CA16434}"/>
                </a:ext>
              </a:extLst>
            </p:cNvPr>
            <p:cNvGrpSpPr>
              <a:grpSpLocks/>
            </p:cNvGrpSpPr>
            <p:nvPr/>
          </p:nvGrpSpPr>
          <p:grpSpPr bwMode="auto">
            <a:xfrm flipH="1">
              <a:off x="7985622" y="3537823"/>
              <a:ext cx="359261" cy="342045"/>
              <a:chOff x="2839" y="3501"/>
              <a:chExt cx="755" cy="803"/>
            </a:xfrm>
          </p:grpSpPr>
          <p:pic>
            <p:nvPicPr>
              <p:cNvPr id="285" name="Picture 1140" descr="desktop_computer_stylized_medium">
                <a:extLst>
                  <a:ext uri="{FF2B5EF4-FFF2-40B4-BE49-F238E27FC236}">
                    <a16:creationId xmlns:a16="http://schemas.microsoft.com/office/drawing/2014/main" id="{DF6CF23B-627F-354F-9A8F-4AC37674F07C}"/>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 name="Freeform 1141">
                <a:extLst>
                  <a:ext uri="{FF2B5EF4-FFF2-40B4-BE49-F238E27FC236}">
                    <a16:creationId xmlns:a16="http://schemas.microsoft.com/office/drawing/2014/main" id="{5B53917A-96FB-2B49-82B9-6BB3BB16C4AF}"/>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2" name="Group 281">
              <a:extLst>
                <a:ext uri="{FF2B5EF4-FFF2-40B4-BE49-F238E27FC236}">
                  <a16:creationId xmlns:a16="http://schemas.microsoft.com/office/drawing/2014/main" id="{685FF657-B3CE-E945-BB86-D18EC9B7226A}"/>
                </a:ext>
              </a:extLst>
            </p:cNvPr>
            <p:cNvGrpSpPr/>
            <p:nvPr/>
          </p:nvGrpSpPr>
          <p:grpSpPr>
            <a:xfrm>
              <a:off x="7797061" y="3296104"/>
              <a:ext cx="347997" cy="396620"/>
              <a:chOff x="7797061" y="3296104"/>
              <a:chExt cx="347997" cy="396620"/>
            </a:xfrm>
          </p:grpSpPr>
          <p:pic>
            <p:nvPicPr>
              <p:cNvPr id="283" name="Picture 571" descr="fridge2.png">
                <a:extLst>
                  <a:ext uri="{FF2B5EF4-FFF2-40B4-BE49-F238E27FC236}">
                    <a16:creationId xmlns:a16="http://schemas.microsoft.com/office/drawing/2014/main" id="{52D49911-07F8-3343-8A41-1B2AC79DBF22}"/>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896825" y="3355697"/>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115" descr="antenna_stylized">
                <a:extLst>
                  <a:ext uri="{FF2B5EF4-FFF2-40B4-BE49-F238E27FC236}">
                    <a16:creationId xmlns:a16="http://schemas.microsoft.com/office/drawing/2014/main" id="{E5CB4C1D-6CCE-AD42-A805-75067034C0AF}"/>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797061" y="3296104"/>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10" name="Group 309">
            <a:extLst>
              <a:ext uri="{FF2B5EF4-FFF2-40B4-BE49-F238E27FC236}">
                <a16:creationId xmlns:a16="http://schemas.microsoft.com/office/drawing/2014/main" id="{09017FE0-34A3-FC43-92EF-C44FBDE65EF6}"/>
              </a:ext>
            </a:extLst>
          </p:cNvPr>
          <p:cNvGrpSpPr/>
          <p:nvPr/>
        </p:nvGrpSpPr>
        <p:grpSpPr>
          <a:xfrm>
            <a:off x="11064947" y="3428485"/>
            <a:ext cx="518448" cy="1212242"/>
            <a:chOff x="11058573" y="3399165"/>
            <a:chExt cx="518448" cy="1212242"/>
          </a:xfrm>
        </p:grpSpPr>
        <p:grpSp>
          <p:nvGrpSpPr>
            <p:cNvPr id="311" name="Group 310">
              <a:extLst>
                <a:ext uri="{FF2B5EF4-FFF2-40B4-BE49-F238E27FC236}">
                  <a16:creationId xmlns:a16="http://schemas.microsoft.com/office/drawing/2014/main" id="{1D2297AB-8C1D-774F-89FF-8EBF734EB162}"/>
                </a:ext>
              </a:extLst>
            </p:cNvPr>
            <p:cNvGrpSpPr/>
            <p:nvPr/>
          </p:nvGrpSpPr>
          <p:grpSpPr>
            <a:xfrm>
              <a:off x="11087182" y="4159591"/>
              <a:ext cx="489839" cy="451816"/>
              <a:chOff x="5103720" y="2693365"/>
              <a:chExt cx="611650" cy="414788"/>
            </a:xfrm>
          </p:grpSpPr>
          <p:cxnSp>
            <p:nvCxnSpPr>
              <p:cNvPr id="318" name="Straight Connector 317">
                <a:extLst>
                  <a:ext uri="{FF2B5EF4-FFF2-40B4-BE49-F238E27FC236}">
                    <a16:creationId xmlns:a16="http://schemas.microsoft.com/office/drawing/2014/main" id="{8983DA81-C479-F849-AB06-EDCD924EF8B3}"/>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9" name="Group 318">
                <a:extLst>
                  <a:ext uri="{FF2B5EF4-FFF2-40B4-BE49-F238E27FC236}">
                    <a16:creationId xmlns:a16="http://schemas.microsoft.com/office/drawing/2014/main" id="{B934C059-B2C0-5D4F-95BD-4B77D403B522}"/>
                  </a:ext>
                </a:extLst>
              </p:cNvPr>
              <p:cNvGrpSpPr/>
              <p:nvPr/>
            </p:nvGrpSpPr>
            <p:grpSpPr>
              <a:xfrm>
                <a:off x="5275406" y="2693365"/>
                <a:ext cx="439964" cy="414788"/>
                <a:chOff x="5275406" y="2711455"/>
                <a:chExt cx="452949" cy="405518"/>
              </a:xfrm>
            </p:grpSpPr>
            <p:pic>
              <p:nvPicPr>
                <p:cNvPr id="320" name="Picture 319" descr="server_rack.png">
                  <a:extLst>
                    <a:ext uri="{FF2B5EF4-FFF2-40B4-BE49-F238E27FC236}">
                      <a16:creationId xmlns:a16="http://schemas.microsoft.com/office/drawing/2014/main" id="{764A46D5-D344-3246-B4CA-E1BF2CFDEEF5}"/>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537367" y="2770786"/>
                  <a:ext cx="190988" cy="313366"/>
                </a:xfrm>
                <a:prstGeom prst="rect">
                  <a:avLst/>
                </a:prstGeom>
              </p:spPr>
            </p:pic>
            <p:pic>
              <p:nvPicPr>
                <p:cNvPr id="321" name="Picture 320" descr="server_rack.png">
                  <a:extLst>
                    <a:ext uri="{FF2B5EF4-FFF2-40B4-BE49-F238E27FC236}">
                      <a16:creationId xmlns:a16="http://schemas.microsoft.com/office/drawing/2014/main" id="{90C1BE08-C428-E74E-B929-C6D1271BFE1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275406" y="2764002"/>
                  <a:ext cx="190988" cy="313366"/>
                </a:xfrm>
                <a:prstGeom prst="rect">
                  <a:avLst/>
                </a:prstGeom>
              </p:spPr>
            </p:pic>
            <p:pic>
              <p:nvPicPr>
                <p:cNvPr id="322" name="Picture 321" descr="server_rack.png">
                  <a:extLst>
                    <a:ext uri="{FF2B5EF4-FFF2-40B4-BE49-F238E27FC236}">
                      <a16:creationId xmlns:a16="http://schemas.microsoft.com/office/drawing/2014/main" id="{35FFED4D-9863-0F4E-8222-435564693420}"/>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385676" y="2711455"/>
                  <a:ext cx="247152" cy="405518"/>
                </a:xfrm>
                <a:prstGeom prst="rect">
                  <a:avLst/>
                </a:prstGeom>
              </p:spPr>
            </p:pic>
          </p:grpSp>
        </p:grpSp>
        <p:grpSp>
          <p:nvGrpSpPr>
            <p:cNvPr id="312" name="Group 311">
              <a:extLst>
                <a:ext uri="{FF2B5EF4-FFF2-40B4-BE49-F238E27FC236}">
                  <a16:creationId xmlns:a16="http://schemas.microsoft.com/office/drawing/2014/main" id="{57017C35-5A73-C341-95B3-2D62C8998FD7}"/>
                </a:ext>
              </a:extLst>
            </p:cNvPr>
            <p:cNvGrpSpPr/>
            <p:nvPr/>
          </p:nvGrpSpPr>
          <p:grpSpPr>
            <a:xfrm>
              <a:off x="11058573" y="3399165"/>
              <a:ext cx="423724" cy="405973"/>
              <a:chOff x="5103720" y="2693365"/>
              <a:chExt cx="611650" cy="414788"/>
            </a:xfrm>
          </p:grpSpPr>
          <p:cxnSp>
            <p:nvCxnSpPr>
              <p:cNvPr id="313" name="Straight Connector 312">
                <a:extLst>
                  <a:ext uri="{FF2B5EF4-FFF2-40B4-BE49-F238E27FC236}">
                    <a16:creationId xmlns:a16="http://schemas.microsoft.com/office/drawing/2014/main" id="{0B18831A-9F50-FF4A-B278-F70615A9BC25}"/>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4" name="Group 313">
                <a:extLst>
                  <a:ext uri="{FF2B5EF4-FFF2-40B4-BE49-F238E27FC236}">
                    <a16:creationId xmlns:a16="http://schemas.microsoft.com/office/drawing/2014/main" id="{DFC7A0EC-A9C9-974E-928E-28DD6455D09A}"/>
                  </a:ext>
                </a:extLst>
              </p:cNvPr>
              <p:cNvGrpSpPr/>
              <p:nvPr/>
            </p:nvGrpSpPr>
            <p:grpSpPr>
              <a:xfrm>
                <a:off x="5275406" y="2693365"/>
                <a:ext cx="439964" cy="414788"/>
                <a:chOff x="5275406" y="2711455"/>
                <a:chExt cx="452949" cy="405518"/>
              </a:xfrm>
            </p:grpSpPr>
            <p:pic>
              <p:nvPicPr>
                <p:cNvPr id="315" name="Picture 314" descr="server_rack.png">
                  <a:extLst>
                    <a:ext uri="{FF2B5EF4-FFF2-40B4-BE49-F238E27FC236}">
                      <a16:creationId xmlns:a16="http://schemas.microsoft.com/office/drawing/2014/main" id="{E480D9A5-8FB7-3647-AB54-42D9700E6451}"/>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537367" y="2770786"/>
                  <a:ext cx="190988" cy="313366"/>
                </a:xfrm>
                <a:prstGeom prst="rect">
                  <a:avLst/>
                </a:prstGeom>
              </p:spPr>
            </p:pic>
            <p:pic>
              <p:nvPicPr>
                <p:cNvPr id="316" name="Picture 315" descr="server_rack.png">
                  <a:extLst>
                    <a:ext uri="{FF2B5EF4-FFF2-40B4-BE49-F238E27FC236}">
                      <a16:creationId xmlns:a16="http://schemas.microsoft.com/office/drawing/2014/main" id="{C17EE074-02D0-4143-8ED9-E4D2205689F5}"/>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275406" y="2764002"/>
                  <a:ext cx="190988" cy="313366"/>
                </a:xfrm>
                <a:prstGeom prst="rect">
                  <a:avLst/>
                </a:prstGeom>
              </p:spPr>
            </p:pic>
            <p:pic>
              <p:nvPicPr>
                <p:cNvPr id="317" name="Picture 316" descr="server_rack.png">
                  <a:extLst>
                    <a:ext uri="{FF2B5EF4-FFF2-40B4-BE49-F238E27FC236}">
                      <a16:creationId xmlns:a16="http://schemas.microsoft.com/office/drawing/2014/main" id="{589F8E4F-69B9-FA46-8D10-90FC7573C77E}"/>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385676" y="2711455"/>
                  <a:ext cx="247152" cy="405518"/>
                </a:xfrm>
                <a:prstGeom prst="rect">
                  <a:avLst/>
                </a:prstGeom>
              </p:spPr>
            </p:pic>
          </p:grpSp>
        </p:grpSp>
      </p:grpSp>
      <p:grpSp>
        <p:nvGrpSpPr>
          <p:cNvPr id="356" name="Group 590">
            <a:extLst>
              <a:ext uri="{FF2B5EF4-FFF2-40B4-BE49-F238E27FC236}">
                <a16:creationId xmlns:a16="http://schemas.microsoft.com/office/drawing/2014/main" id="{002C44D5-1F60-7447-A1D2-6EE5F802021D}"/>
              </a:ext>
            </a:extLst>
          </p:cNvPr>
          <p:cNvGrpSpPr>
            <a:grpSpLocks/>
          </p:cNvGrpSpPr>
          <p:nvPr/>
        </p:nvGrpSpPr>
        <p:grpSpPr bwMode="auto">
          <a:xfrm flipH="1">
            <a:off x="7980855" y="4900161"/>
            <a:ext cx="345630" cy="320302"/>
            <a:chOff x="2839" y="3501"/>
            <a:chExt cx="755" cy="803"/>
          </a:xfrm>
        </p:grpSpPr>
        <p:pic>
          <p:nvPicPr>
            <p:cNvPr id="357" name="Picture 591" descr="desktop_computer_stylized_medium">
              <a:extLst>
                <a:ext uri="{FF2B5EF4-FFF2-40B4-BE49-F238E27FC236}">
                  <a16:creationId xmlns:a16="http://schemas.microsoft.com/office/drawing/2014/main" id="{7F433925-7699-B34E-88C0-C818C4963B38}"/>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 name="Freeform 592">
              <a:extLst>
                <a:ext uri="{FF2B5EF4-FFF2-40B4-BE49-F238E27FC236}">
                  <a16:creationId xmlns:a16="http://schemas.microsoft.com/office/drawing/2014/main" id="{0D0F51BD-6356-DE48-89F6-A645151C0C31}"/>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9" name="Group 1064">
            <a:extLst>
              <a:ext uri="{FF2B5EF4-FFF2-40B4-BE49-F238E27FC236}">
                <a16:creationId xmlns:a16="http://schemas.microsoft.com/office/drawing/2014/main" id="{CF2DB679-9CD3-5148-94F7-225CE8489122}"/>
              </a:ext>
            </a:extLst>
          </p:cNvPr>
          <p:cNvGrpSpPr>
            <a:grpSpLocks/>
          </p:cNvGrpSpPr>
          <p:nvPr/>
        </p:nvGrpSpPr>
        <p:grpSpPr bwMode="auto">
          <a:xfrm>
            <a:off x="9201681" y="5852809"/>
            <a:ext cx="310186" cy="307808"/>
            <a:chOff x="877" y="1008"/>
            <a:chExt cx="2747" cy="2591"/>
          </a:xfrm>
        </p:grpSpPr>
        <p:pic>
          <p:nvPicPr>
            <p:cNvPr id="360" name="Picture 1065" descr="antenna_stylized">
              <a:extLst>
                <a:ext uri="{FF2B5EF4-FFF2-40B4-BE49-F238E27FC236}">
                  <a16:creationId xmlns:a16="http://schemas.microsoft.com/office/drawing/2014/main" id="{9C0613C0-FBB7-284C-AA40-5548C7D21D6A}"/>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 name="Picture 1066" descr="laptop_keyboard">
              <a:extLst>
                <a:ext uri="{FF2B5EF4-FFF2-40B4-BE49-F238E27FC236}">
                  <a16:creationId xmlns:a16="http://schemas.microsoft.com/office/drawing/2014/main" id="{4AC7E45E-9572-044A-9C56-FC7ECFA5552F}"/>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 name="Freeform 1067">
              <a:extLst>
                <a:ext uri="{FF2B5EF4-FFF2-40B4-BE49-F238E27FC236}">
                  <a16:creationId xmlns:a16="http://schemas.microsoft.com/office/drawing/2014/main" id="{F03C1D3B-84C4-D14D-85A1-78A65057D89D}"/>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63" name="Picture 1068" descr="screen">
              <a:extLst>
                <a:ext uri="{FF2B5EF4-FFF2-40B4-BE49-F238E27FC236}">
                  <a16:creationId xmlns:a16="http://schemas.microsoft.com/office/drawing/2014/main" id="{F1045CBD-A537-1447-9CC0-AA3BBA3EFD19}"/>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 name="Freeform 1069">
              <a:extLst>
                <a:ext uri="{FF2B5EF4-FFF2-40B4-BE49-F238E27FC236}">
                  <a16:creationId xmlns:a16="http://schemas.microsoft.com/office/drawing/2014/main" id="{76BB7C6D-EEEF-2649-B828-0A9E5351AEAE}"/>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1070">
              <a:extLst>
                <a:ext uri="{FF2B5EF4-FFF2-40B4-BE49-F238E27FC236}">
                  <a16:creationId xmlns:a16="http://schemas.microsoft.com/office/drawing/2014/main" id="{3EACCABC-F6A7-9342-BDAE-E9A2DF204C0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1071">
              <a:extLst>
                <a:ext uri="{FF2B5EF4-FFF2-40B4-BE49-F238E27FC236}">
                  <a16:creationId xmlns:a16="http://schemas.microsoft.com/office/drawing/2014/main" id="{D720BF6A-08AA-AD41-9F98-FEEAF38FA2C7}"/>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1072">
              <a:extLst>
                <a:ext uri="{FF2B5EF4-FFF2-40B4-BE49-F238E27FC236}">
                  <a16:creationId xmlns:a16="http://schemas.microsoft.com/office/drawing/2014/main" id="{EBF545D7-85F7-654E-89B4-82A30829C94E}"/>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1073">
              <a:extLst>
                <a:ext uri="{FF2B5EF4-FFF2-40B4-BE49-F238E27FC236}">
                  <a16:creationId xmlns:a16="http://schemas.microsoft.com/office/drawing/2014/main" id="{6EF35D5A-3DBA-4D49-BA09-E93CEA361840}"/>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1074">
              <a:extLst>
                <a:ext uri="{FF2B5EF4-FFF2-40B4-BE49-F238E27FC236}">
                  <a16:creationId xmlns:a16="http://schemas.microsoft.com/office/drawing/2014/main" id="{B6F9A7A1-3455-6E4B-9C84-C9854E64B326}"/>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70" name="Group 1075">
              <a:extLst>
                <a:ext uri="{FF2B5EF4-FFF2-40B4-BE49-F238E27FC236}">
                  <a16:creationId xmlns:a16="http://schemas.microsoft.com/office/drawing/2014/main" id="{EE846B91-FBCE-4D4F-98BC-92FA6506F511}"/>
                </a:ext>
              </a:extLst>
            </p:cNvPr>
            <p:cNvGrpSpPr>
              <a:grpSpLocks/>
            </p:cNvGrpSpPr>
            <p:nvPr/>
          </p:nvGrpSpPr>
          <p:grpSpPr bwMode="auto">
            <a:xfrm>
              <a:off x="1709" y="3008"/>
              <a:ext cx="507" cy="234"/>
              <a:chOff x="1740" y="2642"/>
              <a:chExt cx="752" cy="327"/>
            </a:xfrm>
          </p:grpSpPr>
          <p:sp>
            <p:nvSpPr>
              <p:cNvPr id="377" name="Freeform 1076">
                <a:extLst>
                  <a:ext uri="{FF2B5EF4-FFF2-40B4-BE49-F238E27FC236}">
                    <a16:creationId xmlns:a16="http://schemas.microsoft.com/office/drawing/2014/main" id="{446AF9FA-9A2B-6646-8305-E78C2A20B6D2}"/>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1077">
                <a:extLst>
                  <a:ext uri="{FF2B5EF4-FFF2-40B4-BE49-F238E27FC236}">
                    <a16:creationId xmlns:a16="http://schemas.microsoft.com/office/drawing/2014/main" id="{032C23DF-A006-EC41-8986-D3A29EAAEE3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1078">
                <a:extLst>
                  <a:ext uri="{FF2B5EF4-FFF2-40B4-BE49-F238E27FC236}">
                    <a16:creationId xmlns:a16="http://schemas.microsoft.com/office/drawing/2014/main" id="{12058F0B-8516-DB42-97C6-166A9AB8DD4A}"/>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1079">
                <a:extLst>
                  <a:ext uri="{FF2B5EF4-FFF2-40B4-BE49-F238E27FC236}">
                    <a16:creationId xmlns:a16="http://schemas.microsoft.com/office/drawing/2014/main" id="{E56484E4-7DE8-5D40-A604-ADBF9CAC6CD8}"/>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1080">
                <a:extLst>
                  <a:ext uri="{FF2B5EF4-FFF2-40B4-BE49-F238E27FC236}">
                    <a16:creationId xmlns:a16="http://schemas.microsoft.com/office/drawing/2014/main" id="{F26D0989-3D25-C44A-99EB-C0C43C9CAD1A}"/>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1081">
                <a:extLst>
                  <a:ext uri="{FF2B5EF4-FFF2-40B4-BE49-F238E27FC236}">
                    <a16:creationId xmlns:a16="http://schemas.microsoft.com/office/drawing/2014/main" id="{F72E0F31-1D88-144B-BBDB-07D0278D1933}"/>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1" name="Freeform 1082">
              <a:extLst>
                <a:ext uri="{FF2B5EF4-FFF2-40B4-BE49-F238E27FC236}">
                  <a16:creationId xmlns:a16="http://schemas.microsoft.com/office/drawing/2014/main" id="{ACBC1450-C521-8449-9515-C8DD92D56656}"/>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1083">
              <a:extLst>
                <a:ext uri="{FF2B5EF4-FFF2-40B4-BE49-F238E27FC236}">
                  <a16:creationId xmlns:a16="http://schemas.microsoft.com/office/drawing/2014/main" id="{FF494D13-5944-0E4F-BD7D-0B76A1DAD742}"/>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1084">
              <a:extLst>
                <a:ext uri="{FF2B5EF4-FFF2-40B4-BE49-F238E27FC236}">
                  <a16:creationId xmlns:a16="http://schemas.microsoft.com/office/drawing/2014/main" id="{9558A80C-37DE-F248-8BD6-AB3D92B29761}"/>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1085">
              <a:extLst>
                <a:ext uri="{FF2B5EF4-FFF2-40B4-BE49-F238E27FC236}">
                  <a16:creationId xmlns:a16="http://schemas.microsoft.com/office/drawing/2014/main" id="{B4C7A048-5EFA-F841-8C13-E26E13A6AE63}"/>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1086">
              <a:extLst>
                <a:ext uri="{FF2B5EF4-FFF2-40B4-BE49-F238E27FC236}">
                  <a16:creationId xmlns:a16="http://schemas.microsoft.com/office/drawing/2014/main" id="{AEB574AA-8683-A443-B9F7-0D254045C3FE}"/>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1087">
              <a:extLst>
                <a:ext uri="{FF2B5EF4-FFF2-40B4-BE49-F238E27FC236}">
                  <a16:creationId xmlns:a16="http://schemas.microsoft.com/office/drawing/2014/main" id="{F9C1D164-EACB-FA4C-A7B6-9E26AB4B776C}"/>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3" name="Group 590">
            <a:extLst>
              <a:ext uri="{FF2B5EF4-FFF2-40B4-BE49-F238E27FC236}">
                <a16:creationId xmlns:a16="http://schemas.microsoft.com/office/drawing/2014/main" id="{0E70B6A3-FE5E-A44E-9290-B5AD07E8CD4C}"/>
              </a:ext>
            </a:extLst>
          </p:cNvPr>
          <p:cNvGrpSpPr>
            <a:grpSpLocks/>
          </p:cNvGrpSpPr>
          <p:nvPr/>
        </p:nvGrpSpPr>
        <p:grpSpPr bwMode="auto">
          <a:xfrm flipH="1">
            <a:off x="8153909" y="5504657"/>
            <a:ext cx="345630" cy="320302"/>
            <a:chOff x="2839" y="3501"/>
            <a:chExt cx="755" cy="803"/>
          </a:xfrm>
        </p:grpSpPr>
        <p:pic>
          <p:nvPicPr>
            <p:cNvPr id="384" name="Picture 591" descr="desktop_computer_stylized_medium">
              <a:extLst>
                <a:ext uri="{FF2B5EF4-FFF2-40B4-BE49-F238E27FC236}">
                  <a16:creationId xmlns:a16="http://schemas.microsoft.com/office/drawing/2014/main" id="{F2BC7D5E-BF7D-1249-AFC8-B8B0E8165A3E}"/>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 name="Freeform 592">
              <a:extLst>
                <a:ext uri="{FF2B5EF4-FFF2-40B4-BE49-F238E27FC236}">
                  <a16:creationId xmlns:a16="http://schemas.microsoft.com/office/drawing/2014/main" id="{5BDC8880-AD2D-4C4E-B14E-AAED9CDF1B48}"/>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6" name="Group 590">
            <a:extLst>
              <a:ext uri="{FF2B5EF4-FFF2-40B4-BE49-F238E27FC236}">
                <a16:creationId xmlns:a16="http://schemas.microsoft.com/office/drawing/2014/main" id="{F4D03415-B38F-5B44-9B13-ABF6FE4BB199}"/>
              </a:ext>
            </a:extLst>
          </p:cNvPr>
          <p:cNvGrpSpPr>
            <a:grpSpLocks/>
          </p:cNvGrpSpPr>
          <p:nvPr/>
        </p:nvGrpSpPr>
        <p:grpSpPr bwMode="auto">
          <a:xfrm flipH="1">
            <a:off x="8552134" y="5526130"/>
            <a:ext cx="345630" cy="320302"/>
            <a:chOff x="2839" y="3501"/>
            <a:chExt cx="755" cy="803"/>
          </a:xfrm>
        </p:grpSpPr>
        <p:pic>
          <p:nvPicPr>
            <p:cNvPr id="387" name="Picture 591" descr="desktop_computer_stylized_medium">
              <a:extLst>
                <a:ext uri="{FF2B5EF4-FFF2-40B4-BE49-F238E27FC236}">
                  <a16:creationId xmlns:a16="http://schemas.microsoft.com/office/drawing/2014/main" id="{32EA6117-AAC5-C94D-B49B-C43DF16E6002}"/>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Freeform 592">
              <a:extLst>
                <a:ext uri="{FF2B5EF4-FFF2-40B4-BE49-F238E27FC236}">
                  <a16:creationId xmlns:a16="http://schemas.microsoft.com/office/drawing/2014/main" id="{3508017E-8AA9-D647-891A-276887DA9B44}"/>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9" name="Group 1064">
            <a:extLst>
              <a:ext uri="{FF2B5EF4-FFF2-40B4-BE49-F238E27FC236}">
                <a16:creationId xmlns:a16="http://schemas.microsoft.com/office/drawing/2014/main" id="{8D491387-EBC3-2D40-9285-1F06C1D72E08}"/>
              </a:ext>
            </a:extLst>
          </p:cNvPr>
          <p:cNvGrpSpPr>
            <a:grpSpLocks/>
          </p:cNvGrpSpPr>
          <p:nvPr/>
        </p:nvGrpSpPr>
        <p:grpSpPr bwMode="auto">
          <a:xfrm>
            <a:off x="9534746" y="5795138"/>
            <a:ext cx="319264" cy="253379"/>
            <a:chOff x="877" y="1008"/>
            <a:chExt cx="2747" cy="2591"/>
          </a:xfrm>
        </p:grpSpPr>
        <p:pic>
          <p:nvPicPr>
            <p:cNvPr id="390" name="Picture 1065" descr="antenna_stylized">
              <a:extLst>
                <a:ext uri="{FF2B5EF4-FFF2-40B4-BE49-F238E27FC236}">
                  <a16:creationId xmlns:a16="http://schemas.microsoft.com/office/drawing/2014/main" id="{E1605A46-E7E7-DA4D-A7B1-3F2BF5D0E037}"/>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1066" descr="laptop_keyboard">
              <a:extLst>
                <a:ext uri="{FF2B5EF4-FFF2-40B4-BE49-F238E27FC236}">
                  <a16:creationId xmlns:a16="http://schemas.microsoft.com/office/drawing/2014/main" id="{E538A48B-7DCF-524B-8A59-631429692CBD}"/>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 name="Freeform 1067">
              <a:extLst>
                <a:ext uri="{FF2B5EF4-FFF2-40B4-BE49-F238E27FC236}">
                  <a16:creationId xmlns:a16="http://schemas.microsoft.com/office/drawing/2014/main" id="{0DF72841-010E-EF4C-BF8A-912117577CBB}"/>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93" name="Picture 1068" descr="screen">
              <a:extLst>
                <a:ext uri="{FF2B5EF4-FFF2-40B4-BE49-F238E27FC236}">
                  <a16:creationId xmlns:a16="http://schemas.microsoft.com/office/drawing/2014/main" id="{05FB75E6-02C0-C749-B8C1-6EE94751EFE8}"/>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 name="Freeform 1069">
              <a:extLst>
                <a:ext uri="{FF2B5EF4-FFF2-40B4-BE49-F238E27FC236}">
                  <a16:creationId xmlns:a16="http://schemas.microsoft.com/office/drawing/2014/main" id="{2C42E210-EA7A-7243-97B1-C77EE2476096}"/>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1070">
              <a:extLst>
                <a:ext uri="{FF2B5EF4-FFF2-40B4-BE49-F238E27FC236}">
                  <a16:creationId xmlns:a16="http://schemas.microsoft.com/office/drawing/2014/main" id="{020C16FB-B47C-5A40-8613-E3DA0F01335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1071">
              <a:extLst>
                <a:ext uri="{FF2B5EF4-FFF2-40B4-BE49-F238E27FC236}">
                  <a16:creationId xmlns:a16="http://schemas.microsoft.com/office/drawing/2014/main" id="{B6AF1532-CB13-784D-8AF3-B5F865952BA8}"/>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1072">
              <a:extLst>
                <a:ext uri="{FF2B5EF4-FFF2-40B4-BE49-F238E27FC236}">
                  <a16:creationId xmlns:a16="http://schemas.microsoft.com/office/drawing/2014/main" id="{A71AE470-9F14-D044-93DB-3DCB5DBEBD96}"/>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1073">
              <a:extLst>
                <a:ext uri="{FF2B5EF4-FFF2-40B4-BE49-F238E27FC236}">
                  <a16:creationId xmlns:a16="http://schemas.microsoft.com/office/drawing/2014/main" id="{7753045D-9842-CC41-9B0D-EB58149EA7D3}"/>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1074">
              <a:extLst>
                <a:ext uri="{FF2B5EF4-FFF2-40B4-BE49-F238E27FC236}">
                  <a16:creationId xmlns:a16="http://schemas.microsoft.com/office/drawing/2014/main" id="{FB62560B-8A1D-1D4A-9C7F-3D1ED4E8CEDD}"/>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0" name="Group 1075">
              <a:extLst>
                <a:ext uri="{FF2B5EF4-FFF2-40B4-BE49-F238E27FC236}">
                  <a16:creationId xmlns:a16="http://schemas.microsoft.com/office/drawing/2014/main" id="{954A64CB-1C45-324C-8CBE-16624C1A0B84}"/>
                </a:ext>
              </a:extLst>
            </p:cNvPr>
            <p:cNvGrpSpPr>
              <a:grpSpLocks/>
            </p:cNvGrpSpPr>
            <p:nvPr/>
          </p:nvGrpSpPr>
          <p:grpSpPr bwMode="auto">
            <a:xfrm>
              <a:off x="1709" y="3008"/>
              <a:ext cx="507" cy="234"/>
              <a:chOff x="1740" y="2642"/>
              <a:chExt cx="752" cy="327"/>
            </a:xfrm>
          </p:grpSpPr>
          <p:sp>
            <p:nvSpPr>
              <p:cNvPr id="407" name="Freeform 1076">
                <a:extLst>
                  <a:ext uri="{FF2B5EF4-FFF2-40B4-BE49-F238E27FC236}">
                    <a16:creationId xmlns:a16="http://schemas.microsoft.com/office/drawing/2014/main" id="{69DEB18E-BA65-9043-A426-C13F767151ED}"/>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1077">
                <a:extLst>
                  <a:ext uri="{FF2B5EF4-FFF2-40B4-BE49-F238E27FC236}">
                    <a16:creationId xmlns:a16="http://schemas.microsoft.com/office/drawing/2014/main" id="{4DE24D51-7581-B14D-B3B6-84A687083206}"/>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1078">
                <a:extLst>
                  <a:ext uri="{FF2B5EF4-FFF2-40B4-BE49-F238E27FC236}">
                    <a16:creationId xmlns:a16="http://schemas.microsoft.com/office/drawing/2014/main" id="{EFD736A0-861B-7C41-B7C6-101FA03763F8}"/>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1079">
                <a:extLst>
                  <a:ext uri="{FF2B5EF4-FFF2-40B4-BE49-F238E27FC236}">
                    <a16:creationId xmlns:a16="http://schemas.microsoft.com/office/drawing/2014/main" id="{8BD7163E-D90B-7647-AEF5-5CECAFA59C37}"/>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1080">
                <a:extLst>
                  <a:ext uri="{FF2B5EF4-FFF2-40B4-BE49-F238E27FC236}">
                    <a16:creationId xmlns:a16="http://schemas.microsoft.com/office/drawing/2014/main" id="{FC877D4D-D065-104D-8CA3-E0607A9B3F87}"/>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1081">
                <a:extLst>
                  <a:ext uri="{FF2B5EF4-FFF2-40B4-BE49-F238E27FC236}">
                    <a16:creationId xmlns:a16="http://schemas.microsoft.com/office/drawing/2014/main" id="{BA9728F5-6BD1-104C-9953-C37CCA79F58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1" name="Freeform 1082">
              <a:extLst>
                <a:ext uri="{FF2B5EF4-FFF2-40B4-BE49-F238E27FC236}">
                  <a16:creationId xmlns:a16="http://schemas.microsoft.com/office/drawing/2014/main" id="{D3A627E4-20E1-094F-91E7-9E62C1D73A8B}"/>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1083">
              <a:extLst>
                <a:ext uri="{FF2B5EF4-FFF2-40B4-BE49-F238E27FC236}">
                  <a16:creationId xmlns:a16="http://schemas.microsoft.com/office/drawing/2014/main" id="{DE5062C9-C70B-B74E-90B7-8B999FB4955F}"/>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1084">
              <a:extLst>
                <a:ext uri="{FF2B5EF4-FFF2-40B4-BE49-F238E27FC236}">
                  <a16:creationId xmlns:a16="http://schemas.microsoft.com/office/drawing/2014/main" id="{60A19E6B-9711-D44A-9A86-78531884592C}"/>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1085">
              <a:extLst>
                <a:ext uri="{FF2B5EF4-FFF2-40B4-BE49-F238E27FC236}">
                  <a16:creationId xmlns:a16="http://schemas.microsoft.com/office/drawing/2014/main" id="{DABF2084-7101-4A42-808E-03169821851D}"/>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1086">
              <a:extLst>
                <a:ext uri="{FF2B5EF4-FFF2-40B4-BE49-F238E27FC236}">
                  <a16:creationId xmlns:a16="http://schemas.microsoft.com/office/drawing/2014/main" id="{3BECAB59-402D-C44C-8F0A-AC630F6F2AAC}"/>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1087">
              <a:extLst>
                <a:ext uri="{FF2B5EF4-FFF2-40B4-BE49-F238E27FC236}">
                  <a16:creationId xmlns:a16="http://schemas.microsoft.com/office/drawing/2014/main" id="{C431D1EA-39CA-5549-B407-D7CBF12DC371}"/>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 name="Freeform 984">
            <a:extLst>
              <a:ext uri="{FF2B5EF4-FFF2-40B4-BE49-F238E27FC236}">
                <a16:creationId xmlns:a16="http://schemas.microsoft.com/office/drawing/2014/main" id="{EF28E360-D52F-294F-97A4-5B43A7D60CE3}"/>
              </a:ext>
            </a:extLst>
          </p:cNvPr>
          <p:cNvSpPr>
            <a:spLocks/>
          </p:cNvSpPr>
          <p:nvPr/>
        </p:nvSpPr>
        <p:spPr bwMode="auto">
          <a:xfrm>
            <a:off x="10153593" y="5636971"/>
            <a:ext cx="34049" cy="332924"/>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986">
            <a:extLst>
              <a:ext uri="{FF2B5EF4-FFF2-40B4-BE49-F238E27FC236}">
                <a16:creationId xmlns:a16="http://schemas.microsoft.com/office/drawing/2014/main" id="{9D5E80B1-F637-9E4D-BFD5-5F5ADB827A42}"/>
              </a:ext>
            </a:extLst>
          </p:cNvPr>
          <p:cNvSpPr>
            <a:spLocks/>
          </p:cNvSpPr>
          <p:nvPr/>
        </p:nvSpPr>
        <p:spPr bwMode="auto">
          <a:xfrm>
            <a:off x="10159970" y="5656923"/>
            <a:ext cx="20333" cy="308020"/>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987">
            <a:extLst>
              <a:ext uri="{FF2B5EF4-FFF2-40B4-BE49-F238E27FC236}">
                <a16:creationId xmlns:a16="http://schemas.microsoft.com/office/drawing/2014/main" id="{F21D56DB-F5E9-8D44-92D9-C4770361B950}"/>
              </a:ext>
            </a:extLst>
          </p:cNvPr>
          <p:cNvSpPr>
            <a:spLocks/>
          </p:cNvSpPr>
          <p:nvPr/>
        </p:nvSpPr>
        <p:spPr bwMode="auto">
          <a:xfrm>
            <a:off x="10155518" y="5812753"/>
            <a:ext cx="31643" cy="27525"/>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Rectangle 988">
            <a:extLst>
              <a:ext uri="{FF2B5EF4-FFF2-40B4-BE49-F238E27FC236}">
                <a16:creationId xmlns:a16="http://schemas.microsoft.com/office/drawing/2014/main" id="{0447DE90-707A-1F42-8981-9A87D22C1D1D}"/>
              </a:ext>
            </a:extLst>
          </p:cNvPr>
          <p:cNvSpPr>
            <a:spLocks noChangeArrowheads="1"/>
          </p:cNvSpPr>
          <p:nvPr/>
        </p:nvSpPr>
        <p:spPr bwMode="auto">
          <a:xfrm>
            <a:off x="10026299" y="5674399"/>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17" name="Group 989">
            <a:extLst>
              <a:ext uri="{FF2B5EF4-FFF2-40B4-BE49-F238E27FC236}">
                <a16:creationId xmlns:a16="http://schemas.microsoft.com/office/drawing/2014/main" id="{A6C8AE16-7445-9845-8F83-A3F851D4F042}"/>
              </a:ext>
            </a:extLst>
          </p:cNvPr>
          <p:cNvGrpSpPr>
            <a:grpSpLocks/>
          </p:cNvGrpSpPr>
          <p:nvPr/>
        </p:nvGrpSpPr>
        <p:grpSpPr bwMode="auto">
          <a:xfrm>
            <a:off x="10091149" y="5671195"/>
            <a:ext cx="69903" cy="21117"/>
            <a:chOff x="614" y="2568"/>
            <a:chExt cx="725" cy="139"/>
          </a:xfrm>
        </p:grpSpPr>
        <p:sp>
          <p:nvSpPr>
            <p:cNvPr id="418" name="AutoShape 990">
              <a:extLst>
                <a:ext uri="{FF2B5EF4-FFF2-40B4-BE49-F238E27FC236}">
                  <a16:creationId xmlns:a16="http://schemas.microsoft.com/office/drawing/2014/main" id="{5E1B1032-2F46-EF4A-B472-E7BC9E83CB4B}"/>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19" name="AutoShape 991">
              <a:extLst>
                <a:ext uri="{FF2B5EF4-FFF2-40B4-BE49-F238E27FC236}">
                  <a16:creationId xmlns:a16="http://schemas.microsoft.com/office/drawing/2014/main" id="{F24B042A-2483-8545-A723-0074F55A1DC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0" name="Rectangle 992">
            <a:extLst>
              <a:ext uri="{FF2B5EF4-FFF2-40B4-BE49-F238E27FC236}">
                <a16:creationId xmlns:a16="http://schemas.microsoft.com/office/drawing/2014/main" id="{E881C066-69A3-D649-893B-A3C4CB9FAE81}"/>
              </a:ext>
            </a:extLst>
          </p:cNvPr>
          <p:cNvSpPr>
            <a:spLocks noChangeArrowheads="1"/>
          </p:cNvSpPr>
          <p:nvPr/>
        </p:nvSpPr>
        <p:spPr bwMode="auto">
          <a:xfrm>
            <a:off x="10027502" y="5722750"/>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1" name="Group 993">
            <a:extLst>
              <a:ext uri="{FF2B5EF4-FFF2-40B4-BE49-F238E27FC236}">
                <a16:creationId xmlns:a16="http://schemas.microsoft.com/office/drawing/2014/main" id="{2B8081F4-DBFC-C442-BDEE-DF67BF3817BC}"/>
              </a:ext>
            </a:extLst>
          </p:cNvPr>
          <p:cNvGrpSpPr>
            <a:grpSpLocks/>
          </p:cNvGrpSpPr>
          <p:nvPr/>
        </p:nvGrpSpPr>
        <p:grpSpPr bwMode="auto">
          <a:xfrm>
            <a:off x="10090909" y="5718672"/>
            <a:ext cx="69903" cy="19515"/>
            <a:chOff x="614" y="2568"/>
            <a:chExt cx="725" cy="139"/>
          </a:xfrm>
        </p:grpSpPr>
        <p:sp>
          <p:nvSpPr>
            <p:cNvPr id="422" name="AutoShape 994">
              <a:extLst>
                <a:ext uri="{FF2B5EF4-FFF2-40B4-BE49-F238E27FC236}">
                  <a16:creationId xmlns:a16="http://schemas.microsoft.com/office/drawing/2014/main" id="{B9A9624E-B9DF-9A46-B31E-DD7EFD0F21E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3" name="AutoShape 995">
              <a:extLst>
                <a:ext uri="{FF2B5EF4-FFF2-40B4-BE49-F238E27FC236}">
                  <a16:creationId xmlns:a16="http://schemas.microsoft.com/office/drawing/2014/main" id="{642F554B-5A88-A44B-AAB6-61F7D5A17F6A}"/>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4" name="Rectangle 996">
            <a:extLst>
              <a:ext uri="{FF2B5EF4-FFF2-40B4-BE49-F238E27FC236}">
                <a16:creationId xmlns:a16="http://schemas.microsoft.com/office/drawing/2014/main" id="{2F7E8752-11E5-3642-90E6-5285D40EA469}"/>
              </a:ext>
            </a:extLst>
          </p:cNvPr>
          <p:cNvSpPr>
            <a:spLocks noChangeArrowheads="1"/>
          </p:cNvSpPr>
          <p:nvPr/>
        </p:nvSpPr>
        <p:spPr bwMode="auto">
          <a:xfrm>
            <a:off x="10027502" y="5771101"/>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5" name="Rectangle 997">
            <a:extLst>
              <a:ext uri="{FF2B5EF4-FFF2-40B4-BE49-F238E27FC236}">
                <a16:creationId xmlns:a16="http://schemas.microsoft.com/office/drawing/2014/main" id="{C884D5C3-FF18-F04A-B4E2-7E02117C03FE}"/>
              </a:ext>
            </a:extLst>
          </p:cNvPr>
          <p:cNvSpPr>
            <a:spLocks noChangeArrowheads="1"/>
          </p:cNvSpPr>
          <p:nvPr/>
        </p:nvSpPr>
        <p:spPr bwMode="auto">
          <a:xfrm>
            <a:off x="10028705" y="5814938"/>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6" name="Group 998">
            <a:extLst>
              <a:ext uri="{FF2B5EF4-FFF2-40B4-BE49-F238E27FC236}">
                <a16:creationId xmlns:a16="http://schemas.microsoft.com/office/drawing/2014/main" id="{D321F228-396F-C44B-AA64-15D0F1B6CEFB}"/>
              </a:ext>
            </a:extLst>
          </p:cNvPr>
          <p:cNvGrpSpPr>
            <a:grpSpLocks/>
          </p:cNvGrpSpPr>
          <p:nvPr/>
        </p:nvGrpSpPr>
        <p:grpSpPr bwMode="auto">
          <a:xfrm>
            <a:off x="10089465" y="5810860"/>
            <a:ext cx="70024" cy="21991"/>
            <a:chOff x="614" y="2568"/>
            <a:chExt cx="725" cy="139"/>
          </a:xfrm>
        </p:grpSpPr>
        <p:sp>
          <p:nvSpPr>
            <p:cNvPr id="427" name="AutoShape 999">
              <a:extLst>
                <a:ext uri="{FF2B5EF4-FFF2-40B4-BE49-F238E27FC236}">
                  <a16:creationId xmlns:a16="http://schemas.microsoft.com/office/drawing/2014/main" id="{849EBD72-C779-B442-B144-4C92B9E79F20}"/>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8" name="AutoShape 1000">
              <a:extLst>
                <a:ext uri="{FF2B5EF4-FFF2-40B4-BE49-F238E27FC236}">
                  <a16:creationId xmlns:a16="http://schemas.microsoft.com/office/drawing/2014/main" id="{D93FB61F-FF29-F24D-8788-4165F508316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9" name="Freeform 1001">
            <a:extLst>
              <a:ext uri="{FF2B5EF4-FFF2-40B4-BE49-F238E27FC236}">
                <a16:creationId xmlns:a16="http://schemas.microsoft.com/office/drawing/2014/main" id="{A40EEA2E-A801-414B-8FBC-BBC009ECE19B}"/>
              </a:ext>
            </a:extLst>
          </p:cNvPr>
          <p:cNvSpPr>
            <a:spLocks/>
          </p:cNvSpPr>
          <p:nvPr/>
        </p:nvSpPr>
        <p:spPr bwMode="auto">
          <a:xfrm>
            <a:off x="10156000" y="5771101"/>
            <a:ext cx="31643" cy="27380"/>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0" name="Group 1002">
            <a:extLst>
              <a:ext uri="{FF2B5EF4-FFF2-40B4-BE49-F238E27FC236}">
                <a16:creationId xmlns:a16="http://schemas.microsoft.com/office/drawing/2014/main" id="{F068EC4B-78B0-B24C-99A7-F96D6C86A2B9}"/>
              </a:ext>
            </a:extLst>
          </p:cNvPr>
          <p:cNvGrpSpPr>
            <a:grpSpLocks/>
          </p:cNvGrpSpPr>
          <p:nvPr/>
        </p:nvGrpSpPr>
        <p:grpSpPr bwMode="auto">
          <a:xfrm>
            <a:off x="10089946" y="5767169"/>
            <a:ext cx="70024" cy="20243"/>
            <a:chOff x="614" y="2568"/>
            <a:chExt cx="725" cy="139"/>
          </a:xfrm>
        </p:grpSpPr>
        <p:sp>
          <p:nvSpPr>
            <p:cNvPr id="431" name="AutoShape 1003">
              <a:extLst>
                <a:ext uri="{FF2B5EF4-FFF2-40B4-BE49-F238E27FC236}">
                  <a16:creationId xmlns:a16="http://schemas.microsoft.com/office/drawing/2014/main" id="{76307DFD-7DBD-DD4D-8615-A8A8D15D8233}"/>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2" name="AutoShape 1004">
              <a:extLst>
                <a:ext uri="{FF2B5EF4-FFF2-40B4-BE49-F238E27FC236}">
                  <a16:creationId xmlns:a16="http://schemas.microsoft.com/office/drawing/2014/main" id="{B5EA7410-FCB5-3C42-A74F-F566ABFADDB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33" name="Rectangle 1005">
            <a:extLst>
              <a:ext uri="{FF2B5EF4-FFF2-40B4-BE49-F238E27FC236}">
                <a16:creationId xmlns:a16="http://schemas.microsoft.com/office/drawing/2014/main" id="{10238275-C02A-F74A-A765-B593C055F724}"/>
              </a:ext>
            </a:extLst>
          </p:cNvPr>
          <p:cNvSpPr>
            <a:spLocks noChangeArrowheads="1"/>
          </p:cNvSpPr>
          <p:nvPr/>
        </p:nvSpPr>
        <p:spPr bwMode="auto">
          <a:xfrm>
            <a:off x="10150946" y="5636388"/>
            <a:ext cx="8422" cy="33277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4" name="Freeform 1006">
            <a:extLst>
              <a:ext uri="{FF2B5EF4-FFF2-40B4-BE49-F238E27FC236}">
                <a16:creationId xmlns:a16="http://schemas.microsoft.com/office/drawing/2014/main" id="{81D6D301-6C77-C64B-B2D0-382D840AA7FC}"/>
              </a:ext>
            </a:extLst>
          </p:cNvPr>
          <p:cNvSpPr>
            <a:spLocks/>
          </p:cNvSpPr>
          <p:nvPr/>
        </p:nvSpPr>
        <p:spPr bwMode="auto">
          <a:xfrm>
            <a:off x="10158887" y="5720566"/>
            <a:ext cx="28515" cy="31020"/>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1007">
            <a:extLst>
              <a:ext uri="{FF2B5EF4-FFF2-40B4-BE49-F238E27FC236}">
                <a16:creationId xmlns:a16="http://schemas.microsoft.com/office/drawing/2014/main" id="{6966CA35-6F7B-6C4F-AEE3-078FED56DF20}"/>
              </a:ext>
            </a:extLst>
          </p:cNvPr>
          <p:cNvSpPr>
            <a:spLocks/>
          </p:cNvSpPr>
          <p:nvPr/>
        </p:nvSpPr>
        <p:spPr bwMode="auto">
          <a:xfrm>
            <a:off x="10159248" y="5672943"/>
            <a:ext cx="29357" cy="34953"/>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Oval 1008">
            <a:extLst>
              <a:ext uri="{FF2B5EF4-FFF2-40B4-BE49-F238E27FC236}">
                <a16:creationId xmlns:a16="http://schemas.microsoft.com/office/drawing/2014/main" id="{2CFA9381-C4F6-8A4A-BCBB-312388656716}"/>
              </a:ext>
            </a:extLst>
          </p:cNvPr>
          <p:cNvSpPr>
            <a:spLocks noChangeArrowheads="1"/>
          </p:cNvSpPr>
          <p:nvPr/>
        </p:nvSpPr>
        <p:spPr bwMode="auto">
          <a:xfrm>
            <a:off x="10183311" y="5954166"/>
            <a:ext cx="6016" cy="1383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7" name="Freeform 1009">
            <a:extLst>
              <a:ext uri="{FF2B5EF4-FFF2-40B4-BE49-F238E27FC236}">
                <a16:creationId xmlns:a16="http://schemas.microsoft.com/office/drawing/2014/main" id="{B30AEBEB-78E1-754E-BA64-FEE706BFF392}"/>
              </a:ext>
            </a:extLst>
          </p:cNvPr>
          <p:cNvSpPr>
            <a:spLocks/>
          </p:cNvSpPr>
          <p:nvPr/>
        </p:nvSpPr>
        <p:spPr bwMode="auto">
          <a:xfrm>
            <a:off x="10157684" y="5954603"/>
            <a:ext cx="29477" cy="29127"/>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AutoShape 1010">
            <a:extLst>
              <a:ext uri="{FF2B5EF4-FFF2-40B4-BE49-F238E27FC236}">
                <a16:creationId xmlns:a16="http://schemas.microsoft.com/office/drawing/2014/main" id="{F2779901-7D8F-784A-8E8D-397036700A71}"/>
              </a:ext>
            </a:extLst>
          </p:cNvPr>
          <p:cNvSpPr>
            <a:spLocks noChangeArrowheads="1"/>
          </p:cNvSpPr>
          <p:nvPr/>
        </p:nvSpPr>
        <p:spPr bwMode="auto">
          <a:xfrm>
            <a:off x="10017877" y="5963487"/>
            <a:ext cx="143898" cy="21845"/>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9" name="AutoShape 1011">
            <a:extLst>
              <a:ext uri="{FF2B5EF4-FFF2-40B4-BE49-F238E27FC236}">
                <a16:creationId xmlns:a16="http://schemas.microsoft.com/office/drawing/2014/main" id="{87A8BD55-4166-4643-A7DA-52B9D36F3801}"/>
              </a:ext>
            </a:extLst>
          </p:cNvPr>
          <p:cNvSpPr>
            <a:spLocks noChangeArrowheads="1"/>
          </p:cNvSpPr>
          <p:nvPr/>
        </p:nvSpPr>
        <p:spPr bwMode="auto">
          <a:xfrm>
            <a:off x="10026299" y="5969166"/>
            <a:ext cx="128257" cy="1150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0" name="Oval 1012">
            <a:extLst>
              <a:ext uri="{FF2B5EF4-FFF2-40B4-BE49-F238E27FC236}">
                <a16:creationId xmlns:a16="http://schemas.microsoft.com/office/drawing/2014/main" id="{0F991E83-25F4-2549-B34F-7A98472010D7}"/>
              </a:ext>
            </a:extLst>
          </p:cNvPr>
          <p:cNvSpPr>
            <a:spLocks noChangeArrowheads="1"/>
          </p:cNvSpPr>
          <p:nvPr/>
        </p:nvSpPr>
        <p:spPr bwMode="auto">
          <a:xfrm>
            <a:off x="10038210"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1" name="Oval 1013">
            <a:extLst>
              <a:ext uri="{FF2B5EF4-FFF2-40B4-BE49-F238E27FC236}">
                <a16:creationId xmlns:a16="http://schemas.microsoft.com/office/drawing/2014/main" id="{01F6513A-F015-D94A-929C-75D48673F75A}"/>
              </a:ext>
            </a:extLst>
          </p:cNvPr>
          <p:cNvSpPr>
            <a:spLocks noChangeArrowheads="1"/>
          </p:cNvSpPr>
          <p:nvPr/>
        </p:nvSpPr>
        <p:spPr bwMode="auto">
          <a:xfrm>
            <a:off x="10059867" y="5920815"/>
            <a:ext cx="19130" cy="206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2" name="Oval 1014">
            <a:extLst>
              <a:ext uri="{FF2B5EF4-FFF2-40B4-BE49-F238E27FC236}">
                <a16:creationId xmlns:a16="http://schemas.microsoft.com/office/drawing/2014/main" id="{DF2F1710-E7DF-7E48-A534-44E42CD00502}"/>
              </a:ext>
            </a:extLst>
          </p:cNvPr>
          <p:cNvSpPr>
            <a:spLocks noChangeArrowheads="1"/>
          </p:cNvSpPr>
          <p:nvPr/>
        </p:nvSpPr>
        <p:spPr bwMode="auto">
          <a:xfrm>
            <a:off x="10080201"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3" name="Rectangle 1015">
            <a:extLst>
              <a:ext uri="{FF2B5EF4-FFF2-40B4-BE49-F238E27FC236}">
                <a16:creationId xmlns:a16="http://schemas.microsoft.com/office/drawing/2014/main" id="{328DCBC9-32E9-FD44-B2CF-3BC801D59B6C}"/>
              </a:ext>
            </a:extLst>
          </p:cNvPr>
          <p:cNvSpPr>
            <a:spLocks noChangeArrowheads="1"/>
          </p:cNvSpPr>
          <p:nvPr/>
        </p:nvSpPr>
        <p:spPr bwMode="auto">
          <a:xfrm>
            <a:off x="10129410" y="5841444"/>
            <a:ext cx="9625" cy="110538"/>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47" name="Group 590">
            <a:extLst>
              <a:ext uri="{FF2B5EF4-FFF2-40B4-BE49-F238E27FC236}">
                <a16:creationId xmlns:a16="http://schemas.microsoft.com/office/drawing/2014/main" id="{CCAB7625-FEE3-BB4A-97C1-EF1CC2679904}"/>
              </a:ext>
            </a:extLst>
          </p:cNvPr>
          <p:cNvGrpSpPr>
            <a:grpSpLocks/>
          </p:cNvGrpSpPr>
          <p:nvPr/>
        </p:nvGrpSpPr>
        <p:grpSpPr bwMode="auto">
          <a:xfrm flipH="1">
            <a:off x="7773981" y="5281060"/>
            <a:ext cx="345630" cy="320302"/>
            <a:chOff x="2839" y="3501"/>
            <a:chExt cx="755" cy="803"/>
          </a:xfrm>
        </p:grpSpPr>
        <p:pic>
          <p:nvPicPr>
            <p:cNvPr id="451" name="Picture 591" descr="desktop_computer_stylized_medium">
              <a:extLst>
                <a:ext uri="{FF2B5EF4-FFF2-40B4-BE49-F238E27FC236}">
                  <a16:creationId xmlns:a16="http://schemas.microsoft.com/office/drawing/2014/main" id="{FC71EB74-5BE7-7A48-B637-5058D8494691}"/>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 name="Freeform 592">
              <a:extLst>
                <a:ext uri="{FF2B5EF4-FFF2-40B4-BE49-F238E27FC236}">
                  <a16:creationId xmlns:a16="http://schemas.microsoft.com/office/drawing/2014/main" id="{B9007CC0-7362-AE4E-9B5B-742E3046FEFC}"/>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44" name="Rectangle 443">
            <a:extLst>
              <a:ext uri="{FF2B5EF4-FFF2-40B4-BE49-F238E27FC236}">
                <a16:creationId xmlns:a16="http://schemas.microsoft.com/office/drawing/2014/main" id="{C47118FD-7A98-6943-B3A3-B578E5FB9F06}"/>
              </a:ext>
            </a:extLst>
          </p:cNvPr>
          <p:cNvSpPr/>
          <p:nvPr/>
        </p:nvSpPr>
        <p:spPr>
          <a:xfrm>
            <a:off x="6539916" y="1365914"/>
            <a:ext cx="5359400" cy="4954628"/>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46" name="Group 652">
            <a:extLst>
              <a:ext uri="{FF2B5EF4-FFF2-40B4-BE49-F238E27FC236}">
                <a16:creationId xmlns:a16="http://schemas.microsoft.com/office/drawing/2014/main" id="{84B474B2-2AC4-EC40-9EA0-B5E48CE68CBD}"/>
              </a:ext>
            </a:extLst>
          </p:cNvPr>
          <p:cNvGrpSpPr>
            <a:grpSpLocks/>
          </p:cNvGrpSpPr>
          <p:nvPr/>
        </p:nvGrpSpPr>
        <p:grpSpPr bwMode="auto">
          <a:xfrm>
            <a:off x="7750224" y="1859725"/>
            <a:ext cx="415925" cy="385763"/>
            <a:chOff x="2751" y="1851"/>
            <a:chExt cx="462" cy="478"/>
          </a:xfrm>
        </p:grpSpPr>
        <p:pic>
          <p:nvPicPr>
            <p:cNvPr id="453" name="Picture 653" descr="iphone_stylized_small">
              <a:extLst>
                <a:ext uri="{FF2B5EF4-FFF2-40B4-BE49-F238E27FC236}">
                  <a16:creationId xmlns:a16="http://schemas.microsoft.com/office/drawing/2014/main" id="{34A94CEC-DE5F-E64D-A5B4-F04DB32319EA}"/>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 name="Picture 654" descr="antenna_radiation_stylized">
              <a:extLst>
                <a:ext uri="{FF2B5EF4-FFF2-40B4-BE49-F238E27FC236}">
                  <a16:creationId xmlns:a16="http://schemas.microsoft.com/office/drawing/2014/main" id="{67C4AABE-F80E-F846-A0E8-D555DE64EBB1}"/>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9" name="Oval 448">
            <a:extLst>
              <a:ext uri="{FF2B5EF4-FFF2-40B4-BE49-F238E27FC236}">
                <a16:creationId xmlns:a16="http://schemas.microsoft.com/office/drawing/2014/main" id="{D57ABF6C-635D-8547-9D46-7AFB160876AA}"/>
              </a:ext>
            </a:extLst>
          </p:cNvPr>
          <p:cNvSpPr/>
          <p:nvPr/>
        </p:nvSpPr>
        <p:spPr>
          <a:xfrm>
            <a:off x="7680324" y="1814171"/>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 name="Oval 449">
            <a:extLst>
              <a:ext uri="{FF2B5EF4-FFF2-40B4-BE49-F238E27FC236}">
                <a16:creationId xmlns:a16="http://schemas.microsoft.com/office/drawing/2014/main" id="{2895CDC0-6EA0-564A-AFB6-E1E735A44F41}"/>
              </a:ext>
            </a:extLst>
          </p:cNvPr>
          <p:cNvSpPr/>
          <p:nvPr/>
        </p:nvSpPr>
        <p:spPr>
          <a:xfrm>
            <a:off x="9823450" y="5554772"/>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3" name="Freeform 917">
            <a:extLst>
              <a:ext uri="{FF2B5EF4-FFF2-40B4-BE49-F238E27FC236}">
                <a16:creationId xmlns:a16="http://schemas.microsoft.com/office/drawing/2014/main" id="{ADACC4C8-123A-0642-ADC2-DC6E1D927429}"/>
              </a:ext>
            </a:extLst>
          </p:cNvPr>
          <p:cNvSpPr>
            <a:spLocks/>
          </p:cNvSpPr>
          <p:nvPr/>
        </p:nvSpPr>
        <p:spPr bwMode="auto">
          <a:xfrm>
            <a:off x="8005845" y="1190714"/>
            <a:ext cx="304800" cy="942975"/>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6CFEE881-E73C-8C4D-A5ED-9848E08F428B}"/>
              </a:ext>
            </a:extLst>
          </p:cNvPr>
          <p:cNvGrpSpPr/>
          <p:nvPr/>
        </p:nvGrpSpPr>
        <p:grpSpPr>
          <a:xfrm>
            <a:off x="10288915" y="4742972"/>
            <a:ext cx="880622" cy="861812"/>
            <a:chOff x="10288915" y="4742972"/>
            <a:chExt cx="880622" cy="861812"/>
          </a:xfrm>
        </p:grpSpPr>
        <p:grpSp>
          <p:nvGrpSpPr>
            <p:cNvPr id="323" name="Group 950">
              <a:extLst>
                <a:ext uri="{FF2B5EF4-FFF2-40B4-BE49-F238E27FC236}">
                  <a16:creationId xmlns:a16="http://schemas.microsoft.com/office/drawing/2014/main" id="{BF16D25A-05F2-BD48-8851-FCCC3771B7E8}"/>
                </a:ext>
              </a:extLst>
            </p:cNvPr>
            <p:cNvGrpSpPr>
              <a:grpSpLocks/>
            </p:cNvGrpSpPr>
            <p:nvPr/>
          </p:nvGrpSpPr>
          <p:grpSpPr bwMode="auto">
            <a:xfrm>
              <a:off x="10288915" y="5273951"/>
              <a:ext cx="177192" cy="330833"/>
              <a:chOff x="4140" y="429"/>
              <a:chExt cx="1425" cy="2396"/>
            </a:xfrm>
          </p:grpSpPr>
          <p:sp>
            <p:nvSpPr>
              <p:cNvPr id="324" name="Freeform 951">
                <a:extLst>
                  <a:ext uri="{FF2B5EF4-FFF2-40B4-BE49-F238E27FC236}">
                    <a16:creationId xmlns:a16="http://schemas.microsoft.com/office/drawing/2014/main" id="{72C50429-8235-E440-B0F8-ADCFAC74851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Rectangle 952">
                <a:extLst>
                  <a:ext uri="{FF2B5EF4-FFF2-40B4-BE49-F238E27FC236}">
                    <a16:creationId xmlns:a16="http://schemas.microsoft.com/office/drawing/2014/main" id="{C8289D20-20EF-CE4A-B82D-CC6F98B220C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6" name="Freeform 953">
                <a:extLst>
                  <a:ext uri="{FF2B5EF4-FFF2-40B4-BE49-F238E27FC236}">
                    <a16:creationId xmlns:a16="http://schemas.microsoft.com/office/drawing/2014/main" id="{512EE24C-2BC1-5A45-B541-28FAD55222BB}"/>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954">
                <a:extLst>
                  <a:ext uri="{FF2B5EF4-FFF2-40B4-BE49-F238E27FC236}">
                    <a16:creationId xmlns:a16="http://schemas.microsoft.com/office/drawing/2014/main" id="{CC26DF50-FD02-994D-80F7-4CD21CC31FD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Rectangle 955">
                <a:extLst>
                  <a:ext uri="{FF2B5EF4-FFF2-40B4-BE49-F238E27FC236}">
                    <a16:creationId xmlns:a16="http://schemas.microsoft.com/office/drawing/2014/main" id="{12D5F885-EEB6-EA49-8F16-8E65F7B568A3}"/>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29" name="Group 956">
                <a:extLst>
                  <a:ext uri="{FF2B5EF4-FFF2-40B4-BE49-F238E27FC236}">
                    <a16:creationId xmlns:a16="http://schemas.microsoft.com/office/drawing/2014/main" id="{4819CF1A-CAA2-2445-BACA-6333C67700FA}"/>
                  </a:ext>
                </a:extLst>
              </p:cNvPr>
              <p:cNvGrpSpPr>
                <a:grpSpLocks/>
              </p:cNvGrpSpPr>
              <p:nvPr/>
            </p:nvGrpSpPr>
            <p:grpSpPr bwMode="auto">
              <a:xfrm>
                <a:off x="4749" y="668"/>
                <a:ext cx="581" cy="145"/>
                <a:chOff x="614" y="2568"/>
                <a:chExt cx="725" cy="139"/>
              </a:xfrm>
            </p:grpSpPr>
            <p:sp>
              <p:nvSpPr>
                <p:cNvPr id="354" name="AutoShape 957">
                  <a:extLst>
                    <a:ext uri="{FF2B5EF4-FFF2-40B4-BE49-F238E27FC236}">
                      <a16:creationId xmlns:a16="http://schemas.microsoft.com/office/drawing/2014/main" id="{F403CAA7-7575-5B45-9B26-74060E67EDD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5" name="AutoShape 958">
                  <a:extLst>
                    <a:ext uri="{FF2B5EF4-FFF2-40B4-BE49-F238E27FC236}">
                      <a16:creationId xmlns:a16="http://schemas.microsoft.com/office/drawing/2014/main" id="{E7C03107-B3D4-E74B-8026-51FC5FB4C97E}"/>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0" name="Rectangle 959">
                <a:extLst>
                  <a:ext uri="{FF2B5EF4-FFF2-40B4-BE49-F238E27FC236}">
                    <a16:creationId xmlns:a16="http://schemas.microsoft.com/office/drawing/2014/main" id="{8C82FD14-8B3E-4C45-BA2F-1D536922BBF8}"/>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1" name="Group 960">
                <a:extLst>
                  <a:ext uri="{FF2B5EF4-FFF2-40B4-BE49-F238E27FC236}">
                    <a16:creationId xmlns:a16="http://schemas.microsoft.com/office/drawing/2014/main" id="{848EC42A-6B0F-D74E-99AF-9287D4319DF2}"/>
                  </a:ext>
                </a:extLst>
              </p:cNvPr>
              <p:cNvGrpSpPr>
                <a:grpSpLocks/>
              </p:cNvGrpSpPr>
              <p:nvPr/>
            </p:nvGrpSpPr>
            <p:grpSpPr bwMode="auto">
              <a:xfrm>
                <a:off x="4747" y="994"/>
                <a:ext cx="581" cy="134"/>
                <a:chOff x="614" y="2568"/>
                <a:chExt cx="725" cy="139"/>
              </a:xfrm>
            </p:grpSpPr>
            <p:sp>
              <p:nvSpPr>
                <p:cNvPr id="352" name="AutoShape 961">
                  <a:extLst>
                    <a:ext uri="{FF2B5EF4-FFF2-40B4-BE49-F238E27FC236}">
                      <a16:creationId xmlns:a16="http://schemas.microsoft.com/office/drawing/2014/main" id="{5837F05C-C8FD-5D48-B46A-FAF46F8F6D0B}"/>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3" name="AutoShape 962">
                  <a:extLst>
                    <a:ext uri="{FF2B5EF4-FFF2-40B4-BE49-F238E27FC236}">
                      <a16:creationId xmlns:a16="http://schemas.microsoft.com/office/drawing/2014/main" id="{85884ACD-1556-C049-9208-BBD38D4BCBC0}"/>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2" name="Rectangle 963">
                <a:extLst>
                  <a:ext uri="{FF2B5EF4-FFF2-40B4-BE49-F238E27FC236}">
                    <a16:creationId xmlns:a16="http://schemas.microsoft.com/office/drawing/2014/main" id="{BB3BDCEC-6ABC-7E44-B9C4-70680B6560C5}"/>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3" name="Rectangle 964">
                <a:extLst>
                  <a:ext uri="{FF2B5EF4-FFF2-40B4-BE49-F238E27FC236}">
                    <a16:creationId xmlns:a16="http://schemas.microsoft.com/office/drawing/2014/main" id="{BF659529-BF75-D64D-A398-3F5F02E8D6F0}"/>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4" name="Group 965">
                <a:extLst>
                  <a:ext uri="{FF2B5EF4-FFF2-40B4-BE49-F238E27FC236}">
                    <a16:creationId xmlns:a16="http://schemas.microsoft.com/office/drawing/2014/main" id="{08EED94E-296E-6944-AB01-4E0F74CF6006}"/>
                  </a:ext>
                </a:extLst>
              </p:cNvPr>
              <p:cNvGrpSpPr>
                <a:grpSpLocks/>
              </p:cNvGrpSpPr>
              <p:nvPr/>
            </p:nvGrpSpPr>
            <p:grpSpPr bwMode="auto">
              <a:xfrm>
                <a:off x="4735" y="1627"/>
                <a:ext cx="582" cy="151"/>
                <a:chOff x="614" y="2568"/>
                <a:chExt cx="725" cy="139"/>
              </a:xfrm>
            </p:grpSpPr>
            <p:sp>
              <p:nvSpPr>
                <p:cNvPr id="350" name="AutoShape 966">
                  <a:extLst>
                    <a:ext uri="{FF2B5EF4-FFF2-40B4-BE49-F238E27FC236}">
                      <a16:creationId xmlns:a16="http://schemas.microsoft.com/office/drawing/2014/main" id="{E45BC691-EDAB-5043-B974-6931BF4A1A74}"/>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1" name="AutoShape 967">
                  <a:extLst>
                    <a:ext uri="{FF2B5EF4-FFF2-40B4-BE49-F238E27FC236}">
                      <a16:creationId xmlns:a16="http://schemas.microsoft.com/office/drawing/2014/main" id="{BC4BCC73-0226-7344-A90F-A319311EB05E}"/>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5" name="Freeform 968">
                <a:extLst>
                  <a:ext uri="{FF2B5EF4-FFF2-40B4-BE49-F238E27FC236}">
                    <a16:creationId xmlns:a16="http://schemas.microsoft.com/office/drawing/2014/main" id="{4D3CB3E6-04E9-DD42-A1E2-B9CFDE5F4080}"/>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6" name="Group 969">
                <a:extLst>
                  <a:ext uri="{FF2B5EF4-FFF2-40B4-BE49-F238E27FC236}">
                    <a16:creationId xmlns:a16="http://schemas.microsoft.com/office/drawing/2014/main" id="{D3A85C8F-5C9D-004C-BED1-826FD6B7538B}"/>
                  </a:ext>
                </a:extLst>
              </p:cNvPr>
              <p:cNvGrpSpPr>
                <a:grpSpLocks/>
              </p:cNvGrpSpPr>
              <p:nvPr/>
            </p:nvGrpSpPr>
            <p:grpSpPr bwMode="auto">
              <a:xfrm>
                <a:off x="4739" y="1327"/>
                <a:ext cx="582" cy="139"/>
                <a:chOff x="614" y="2568"/>
                <a:chExt cx="725" cy="139"/>
              </a:xfrm>
            </p:grpSpPr>
            <p:sp>
              <p:nvSpPr>
                <p:cNvPr id="348" name="AutoShape 970">
                  <a:extLst>
                    <a:ext uri="{FF2B5EF4-FFF2-40B4-BE49-F238E27FC236}">
                      <a16:creationId xmlns:a16="http://schemas.microsoft.com/office/drawing/2014/main" id="{61DC189F-D857-CE49-9706-A99AFD074139}"/>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9" name="AutoShape 971">
                  <a:extLst>
                    <a:ext uri="{FF2B5EF4-FFF2-40B4-BE49-F238E27FC236}">
                      <a16:creationId xmlns:a16="http://schemas.microsoft.com/office/drawing/2014/main" id="{8FED6611-7057-CD45-9474-CA215533CFCA}"/>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7" name="Rectangle 972">
                <a:extLst>
                  <a:ext uri="{FF2B5EF4-FFF2-40B4-BE49-F238E27FC236}">
                    <a16:creationId xmlns:a16="http://schemas.microsoft.com/office/drawing/2014/main" id="{043E3E2C-723D-CA49-8604-B8FA4FD29217}"/>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8" name="Freeform 973">
                <a:extLst>
                  <a:ext uri="{FF2B5EF4-FFF2-40B4-BE49-F238E27FC236}">
                    <a16:creationId xmlns:a16="http://schemas.microsoft.com/office/drawing/2014/main" id="{A7D59DBF-B240-2743-8F05-CD66521792A4}"/>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974">
                <a:extLst>
                  <a:ext uri="{FF2B5EF4-FFF2-40B4-BE49-F238E27FC236}">
                    <a16:creationId xmlns:a16="http://schemas.microsoft.com/office/drawing/2014/main" id="{782758E0-5FA1-2541-8957-4820DA264444}"/>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Oval 975">
                <a:extLst>
                  <a:ext uri="{FF2B5EF4-FFF2-40B4-BE49-F238E27FC236}">
                    <a16:creationId xmlns:a16="http://schemas.microsoft.com/office/drawing/2014/main" id="{E43434A9-1771-1841-B10D-00C68B13FB31}"/>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1" name="Freeform 976">
                <a:extLst>
                  <a:ext uri="{FF2B5EF4-FFF2-40B4-BE49-F238E27FC236}">
                    <a16:creationId xmlns:a16="http://schemas.microsoft.com/office/drawing/2014/main" id="{7F3BC29B-77D4-0345-BC99-5EBDE517864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AutoShape 977">
                <a:extLst>
                  <a:ext uri="{FF2B5EF4-FFF2-40B4-BE49-F238E27FC236}">
                    <a16:creationId xmlns:a16="http://schemas.microsoft.com/office/drawing/2014/main" id="{AB8C4D5D-D558-0E48-B735-10A1700F94AB}"/>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3" name="AutoShape 978">
                <a:extLst>
                  <a:ext uri="{FF2B5EF4-FFF2-40B4-BE49-F238E27FC236}">
                    <a16:creationId xmlns:a16="http://schemas.microsoft.com/office/drawing/2014/main" id="{A52E34C3-2A4E-6E43-AEAD-80E9029E9F40}"/>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4" name="Oval 979">
                <a:extLst>
                  <a:ext uri="{FF2B5EF4-FFF2-40B4-BE49-F238E27FC236}">
                    <a16:creationId xmlns:a16="http://schemas.microsoft.com/office/drawing/2014/main" id="{CF996EB8-B8AF-1645-81FB-5C4480FC1083}"/>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5" name="Oval 980">
                <a:extLst>
                  <a:ext uri="{FF2B5EF4-FFF2-40B4-BE49-F238E27FC236}">
                    <a16:creationId xmlns:a16="http://schemas.microsoft.com/office/drawing/2014/main" id="{6ABBF416-3D25-A54A-B9CB-9BC7B8D8BD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6" name="Oval 981">
                <a:extLst>
                  <a:ext uri="{FF2B5EF4-FFF2-40B4-BE49-F238E27FC236}">
                    <a16:creationId xmlns:a16="http://schemas.microsoft.com/office/drawing/2014/main" id="{BEBFB614-43B9-5A4B-8E5D-794244BE125E}"/>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7" name="Rectangle 982">
                <a:extLst>
                  <a:ext uri="{FF2B5EF4-FFF2-40B4-BE49-F238E27FC236}">
                    <a16:creationId xmlns:a16="http://schemas.microsoft.com/office/drawing/2014/main" id="{C5CE1C8E-4047-8540-B7FB-EBAB3DBC646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65" name="Rectangle 227">
              <a:extLst>
                <a:ext uri="{FF2B5EF4-FFF2-40B4-BE49-F238E27FC236}">
                  <a16:creationId xmlns:a16="http://schemas.microsoft.com/office/drawing/2014/main" id="{DDE0D48B-5AA6-5340-937B-33FE1BA44B20}"/>
                </a:ext>
              </a:extLst>
            </p:cNvPr>
            <p:cNvSpPr>
              <a:spLocks noChangeArrowheads="1"/>
            </p:cNvSpPr>
            <p:nvPr/>
          </p:nvSpPr>
          <p:spPr bwMode="auto">
            <a:xfrm>
              <a:off x="10452186" y="4753064"/>
              <a:ext cx="676276" cy="77628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6" name="Rectangle 228">
              <a:extLst>
                <a:ext uri="{FF2B5EF4-FFF2-40B4-BE49-F238E27FC236}">
                  <a16:creationId xmlns:a16="http://schemas.microsoft.com/office/drawing/2014/main" id="{AEBD2839-8A70-0849-9413-EA386C5B0A76}"/>
                </a:ext>
              </a:extLst>
            </p:cNvPr>
            <p:cNvSpPr>
              <a:spLocks noChangeArrowheads="1"/>
            </p:cNvSpPr>
            <p:nvPr/>
          </p:nvSpPr>
          <p:spPr bwMode="auto">
            <a:xfrm>
              <a:off x="10418848" y="4776877"/>
              <a:ext cx="690563" cy="800100"/>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7" name="Rectangle 229">
              <a:extLst>
                <a:ext uri="{FF2B5EF4-FFF2-40B4-BE49-F238E27FC236}">
                  <a16:creationId xmlns:a16="http://schemas.microsoft.com/office/drawing/2014/main" id="{66D99AF7-74D7-B440-A1E0-2DC5D0A5EFA3}"/>
                </a:ext>
              </a:extLst>
            </p:cNvPr>
            <p:cNvSpPr>
              <a:spLocks noChangeArrowheads="1"/>
            </p:cNvSpPr>
            <p:nvPr/>
          </p:nvSpPr>
          <p:spPr bwMode="auto">
            <a:xfrm>
              <a:off x="10425991" y="4930726"/>
              <a:ext cx="676276" cy="18666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8" name="Text Box 230">
              <a:extLst>
                <a:ext uri="{FF2B5EF4-FFF2-40B4-BE49-F238E27FC236}">
                  <a16:creationId xmlns:a16="http://schemas.microsoft.com/office/drawing/2014/main" id="{0C785C80-53AC-EA4E-992A-05BE1EFF5EBC}"/>
                </a:ext>
              </a:extLst>
            </p:cNvPr>
            <p:cNvSpPr txBox="1">
              <a:spLocks noChangeArrowheads="1"/>
            </p:cNvSpPr>
            <p:nvPr/>
          </p:nvSpPr>
          <p:spPr bwMode="auto">
            <a:xfrm>
              <a:off x="10355149" y="4742972"/>
              <a:ext cx="814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application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transport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network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 link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physical</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9" name="Line 231">
              <a:extLst>
                <a:ext uri="{FF2B5EF4-FFF2-40B4-BE49-F238E27FC236}">
                  <a16:creationId xmlns:a16="http://schemas.microsoft.com/office/drawing/2014/main" id="{444422FC-4C08-2E49-AD0C-394B62D1B370}"/>
                </a:ext>
              </a:extLst>
            </p:cNvPr>
            <p:cNvSpPr>
              <a:spLocks noChangeShapeType="1"/>
            </p:cNvSpPr>
            <p:nvPr/>
          </p:nvSpPr>
          <p:spPr bwMode="auto">
            <a:xfrm>
              <a:off x="10418848" y="5119777"/>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Line 232">
              <a:extLst>
                <a:ext uri="{FF2B5EF4-FFF2-40B4-BE49-F238E27FC236}">
                  <a16:creationId xmlns:a16="http://schemas.microsoft.com/office/drawing/2014/main" id="{D3DF9882-BA24-4148-9227-6803DB03F930}"/>
                </a:ext>
              </a:extLst>
            </p:cNvPr>
            <p:cNvSpPr>
              <a:spLocks noChangeShapeType="1"/>
            </p:cNvSpPr>
            <p:nvPr/>
          </p:nvSpPr>
          <p:spPr bwMode="auto">
            <a:xfrm>
              <a:off x="10428373" y="5257889"/>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Line 233">
              <a:extLst>
                <a:ext uri="{FF2B5EF4-FFF2-40B4-BE49-F238E27FC236}">
                  <a16:creationId xmlns:a16="http://schemas.microsoft.com/office/drawing/2014/main" id="{238E9799-3D8B-F54E-BFBB-FE1237FADF63}"/>
                </a:ext>
              </a:extLst>
            </p:cNvPr>
            <p:cNvSpPr>
              <a:spLocks noChangeShapeType="1"/>
            </p:cNvSpPr>
            <p:nvPr/>
          </p:nvSpPr>
          <p:spPr bwMode="auto">
            <a:xfrm>
              <a:off x="10428373" y="5396002"/>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72" name="Freeform 917">
            <a:extLst>
              <a:ext uri="{FF2B5EF4-FFF2-40B4-BE49-F238E27FC236}">
                <a16:creationId xmlns:a16="http://schemas.microsoft.com/office/drawing/2014/main" id="{831FA212-BCFB-1F40-96A0-1C871E9EF3AB}"/>
              </a:ext>
            </a:extLst>
          </p:cNvPr>
          <p:cNvSpPr>
            <a:spLocks/>
          </p:cNvSpPr>
          <p:nvPr/>
        </p:nvSpPr>
        <p:spPr bwMode="auto">
          <a:xfrm>
            <a:off x="10104523" y="4775289"/>
            <a:ext cx="304800" cy="942975"/>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4" name="Group 950">
            <a:extLst>
              <a:ext uri="{FF2B5EF4-FFF2-40B4-BE49-F238E27FC236}">
                <a16:creationId xmlns:a16="http://schemas.microsoft.com/office/drawing/2014/main" id="{7CEBBAF6-579E-3943-B1EB-BB883618D6D9}"/>
              </a:ext>
            </a:extLst>
          </p:cNvPr>
          <p:cNvGrpSpPr>
            <a:grpSpLocks/>
          </p:cNvGrpSpPr>
          <p:nvPr/>
        </p:nvGrpSpPr>
        <p:grpSpPr bwMode="auto">
          <a:xfrm>
            <a:off x="10002508" y="5616400"/>
            <a:ext cx="214974" cy="403920"/>
            <a:chOff x="4140" y="429"/>
            <a:chExt cx="1425" cy="2396"/>
          </a:xfrm>
        </p:grpSpPr>
        <p:sp>
          <p:nvSpPr>
            <p:cNvPr id="485" name="Freeform 951">
              <a:extLst>
                <a:ext uri="{FF2B5EF4-FFF2-40B4-BE49-F238E27FC236}">
                  <a16:creationId xmlns:a16="http://schemas.microsoft.com/office/drawing/2014/main" id="{984581C6-7CED-A042-809F-11066F04B55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Rectangle 952">
              <a:extLst>
                <a:ext uri="{FF2B5EF4-FFF2-40B4-BE49-F238E27FC236}">
                  <a16:creationId xmlns:a16="http://schemas.microsoft.com/office/drawing/2014/main" id="{0E0A78D4-7C3B-2143-AE69-FA504AD75E5E}"/>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87" name="Freeform 953">
              <a:extLst>
                <a:ext uri="{FF2B5EF4-FFF2-40B4-BE49-F238E27FC236}">
                  <a16:creationId xmlns:a16="http://schemas.microsoft.com/office/drawing/2014/main" id="{B0C7F238-A8B7-7443-8BA5-8939FF6B557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954">
              <a:extLst>
                <a:ext uri="{FF2B5EF4-FFF2-40B4-BE49-F238E27FC236}">
                  <a16:creationId xmlns:a16="http://schemas.microsoft.com/office/drawing/2014/main" id="{6F90FD17-11E4-EE4F-AF2F-7122C053E0C1}"/>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Rectangle 955">
              <a:extLst>
                <a:ext uri="{FF2B5EF4-FFF2-40B4-BE49-F238E27FC236}">
                  <a16:creationId xmlns:a16="http://schemas.microsoft.com/office/drawing/2014/main" id="{53A75298-B138-094F-9787-1B231F48063D}"/>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0" name="Group 956">
              <a:extLst>
                <a:ext uri="{FF2B5EF4-FFF2-40B4-BE49-F238E27FC236}">
                  <a16:creationId xmlns:a16="http://schemas.microsoft.com/office/drawing/2014/main" id="{AD456B50-CD82-6F4C-9CF1-09ABBC571C85}"/>
                </a:ext>
              </a:extLst>
            </p:cNvPr>
            <p:cNvGrpSpPr>
              <a:grpSpLocks/>
            </p:cNvGrpSpPr>
            <p:nvPr/>
          </p:nvGrpSpPr>
          <p:grpSpPr bwMode="auto">
            <a:xfrm>
              <a:off x="4749" y="668"/>
              <a:ext cx="581" cy="145"/>
              <a:chOff x="614" y="2568"/>
              <a:chExt cx="725" cy="139"/>
            </a:xfrm>
          </p:grpSpPr>
          <p:sp>
            <p:nvSpPr>
              <p:cNvPr id="515" name="AutoShape 957">
                <a:extLst>
                  <a:ext uri="{FF2B5EF4-FFF2-40B4-BE49-F238E27FC236}">
                    <a16:creationId xmlns:a16="http://schemas.microsoft.com/office/drawing/2014/main" id="{4C074F81-A723-5F4E-9479-CE1CDCFBCB8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6" name="AutoShape 958">
                <a:extLst>
                  <a:ext uri="{FF2B5EF4-FFF2-40B4-BE49-F238E27FC236}">
                    <a16:creationId xmlns:a16="http://schemas.microsoft.com/office/drawing/2014/main" id="{4DE71513-1E1D-B644-992C-AE6AB0DB119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1" name="Rectangle 959">
              <a:extLst>
                <a:ext uri="{FF2B5EF4-FFF2-40B4-BE49-F238E27FC236}">
                  <a16:creationId xmlns:a16="http://schemas.microsoft.com/office/drawing/2014/main" id="{05D448DB-B3CB-C64D-8C4B-72D790DFFD42}"/>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2" name="Group 960">
              <a:extLst>
                <a:ext uri="{FF2B5EF4-FFF2-40B4-BE49-F238E27FC236}">
                  <a16:creationId xmlns:a16="http://schemas.microsoft.com/office/drawing/2014/main" id="{9CDEBDA5-A066-D749-B9E9-47DB05253D32}"/>
                </a:ext>
              </a:extLst>
            </p:cNvPr>
            <p:cNvGrpSpPr>
              <a:grpSpLocks/>
            </p:cNvGrpSpPr>
            <p:nvPr/>
          </p:nvGrpSpPr>
          <p:grpSpPr bwMode="auto">
            <a:xfrm>
              <a:off x="4747" y="994"/>
              <a:ext cx="581" cy="134"/>
              <a:chOff x="614" y="2568"/>
              <a:chExt cx="725" cy="139"/>
            </a:xfrm>
          </p:grpSpPr>
          <p:sp>
            <p:nvSpPr>
              <p:cNvPr id="513" name="AutoShape 961">
                <a:extLst>
                  <a:ext uri="{FF2B5EF4-FFF2-40B4-BE49-F238E27FC236}">
                    <a16:creationId xmlns:a16="http://schemas.microsoft.com/office/drawing/2014/main" id="{8E73CA32-EF58-EA45-A4FE-37E560EBE8C6}"/>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4" name="AutoShape 962">
                <a:extLst>
                  <a:ext uri="{FF2B5EF4-FFF2-40B4-BE49-F238E27FC236}">
                    <a16:creationId xmlns:a16="http://schemas.microsoft.com/office/drawing/2014/main" id="{2E2C05F9-1F42-CF46-83F8-339E874CF6FB}"/>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3" name="Rectangle 963">
              <a:extLst>
                <a:ext uri="{FF2B5EF4-FFF2-40B4-BE49-F238E27FC236}">
                  <a16:creationId xmlns:a16="http://schemas.microsoft.com/office/drawing/2014/main" id="{D2B5715C-9E55-D04D-BD32-A700B9DCC1E1}"/>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4" name="Rectangle 964">
              <a:extLst>
                <a:ext uri="{FF2B5EF4-FFF2-40B4-BE49-F238E27FC236}">
                  <a16:creationId xmlns:a16="http://schemas.microsoft.com/office/drawing/2014/main" id="{3A8FF8A7-C248-1B42-80FA-051974D95224}"/>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5" name="Group 965">
              <a:extLst>
                <a:ext uri="{FF2B5EF4-FFF2-40B4-BE49-F238E27FC236}">
                  <a16:creationId xmlns:a16="http://schemas.microsoft.com/office/drawing/2014/main" id="{8E71E5B0-A3F5-D344-B255-99112EB195F7}"/>
                </a:ext>
              </a:extLst>
            </p:cNvPr>
            <p:cNvGrpSpPr>
              <a:grpSpLocks/>
            </p:cNvGrpSpPr>
            <p:nvPr/>
          </p:nvGrpSpPr>
          <p:grpSpPr bwMode="auto">
            <a:xfrm>
              <a:off x="4735" y="1627"/>
              <a:ext cx="582" cy="151"/>
              <a:chOff x="614" y="2568"/>
              <a:chExt cx="725" cy="139"/>
            </a:xfrm>
          </p:grpSpPr>
          <p:sp>
            <p:nvSpPr>
              <p:cNvPr id="511" name="AutoShape 966">
                <a:extLst>
                  <a:ext uri="{FF2B5EF4-FFF2-40B4-BE49-F238E27FC236}">
                    <a16:creationId xmlns:a16="http://schemas.microsoft.com/office/drawing/2014/main" id="{A2F22898-EA39-FB4D-B255-ABCB1B7C1663}"/>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2" name="AutoShape 967">
                <a:extLst>
                  <a:ext uri="{FF2B5EF4-FFF2-40B4-BE49-F238E27FC236}">
                    <a16:creationId xmlns:a16="http://schemas.microsoft.com/office/drawing/2014/main" id="{FBF034BA-270B-6F40-B57B-8A19ABF2818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6" name="Freeform 968">
              <a:extLst>
                <a:ext uri="{FF2B5EF4-FFF2-40B4-BE49-F238E27FC236}">
                  <a16:creationId xmlns:a16="http://schemas.microsoft.com/office/drawing/2014/main" id="{C6616798-D999-124B-8365-0FF6B1AC6B2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7" name="Group 969">
              <a:extLst>
                <a:ext uri="{FF2B5EF4-FFF2-40B4-BE49-F238E27FC236}">
                  <a16:creationId xmlns:a16="http://schemas.microsoft.com/office/drawing/2014/main" id="{0D2B7299-399C-9748-80B1-8B82EA570848}"/>
                </a:ext>
              </a:extLst>
            </p:cNvPr>
            <p:cNvGrpSpPr>
              <a:grpSpLocks/>
            </p:cNvGrpSpPr>
            <p:nvPr/>
          </p:nvGrpSpPr>
          <p:grpSpPr bwMode="auto">
            <a:xfrm>
              <a:off x="4739" y="1327"/>
              <a:ext cx="582" cy="139"/>
              <a:chOff x="614" y="2568"/>
              <a:chExt cx="725" cy="139"/>
            </a:xfrm>
          </p:grpSpPr>
          <p:sp>
            <p:nvSpPr>
              <p:cNvPr id="509" name="AutoShape 970">
                <a:extLst>
                  <a:ext uri="{FF2B5EF4-FFF2-40B4-BE49-F238E27FC236}">
                    <a16:creationId xmlns:a16="http://schemas.microsoft.com/office/drawing/2014/main" id="{791F8FFE-36CE-5D47-899C-7B6F5471D9AF}"/>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0" name="AutoShape 971">
                <a:extLst>
                  <a:ext uri="{FF2B5EF4-FFF2-40B4-BE49-F238E27FC236}">
                    <a16:creationId xmlns:a16="http://schemas.microsoft.com/office/drawing/2014/main" id="{96614370-C84C-644E-AF93-94853FD47AF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8" name="Rectangle 972">
              <a:extLst>
                <a:ext uri="{FF2B5EF4-FFF2-40B4-BE49-F238E27FC236}">
                  <a16:creationId xmlns:a16="http://schemas.microsoft.com/office/drawing/2014/main" id="{3024E21F-4580-974D-A923-DBF7106EF158}"/>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9" name="Freeform 973">
              <a:extLst>
                <a:ext uri="{FF2B5EF4-FFF2-40B4-BE49-F238E27FC236}">
                  <a16:creationId xmlns:a16="http://schemas.microsoft.com/office/drawing/2014/main" id="{355CC750-A436-114A-B13D-15B18BE0099A}"/>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974">
              <a:extLst>
                <a:ext uri="{FF2B5EF4-FFF2-40B4-BE49-F238E27FC236}">
                  <a16:creationId xmlns:a16="http://schemas.microsoft.com/office/drawing/2014/main" id="{D88AEB08-419C-994D-B9AF-2D260494D17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Oval 975">
              <a:extLst>
                <a:ext uri="{FF2B5EF4-FFF2-40B4-BE49-F238E27FC236}">
                  <a16:creationId xmlns:a16="http://schemas.microsoft.com/office/drawing/2014/main" id="{A70DC3D0-7F41-FB4E-BF25-4A8051E0D90D}"/>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2" name="Freeform 976">
              <a:extLst>
                <a:ext uri="{FF2B5EF4-FFF2-40B4-BE49-F238E27FC236}">
                  <a16:creationId xmlns:a16="http://schemas.microsoft.com/office/drawing/2014/main" id="{00011472-61BE-7D4E-BF36-C4C4F0A5D72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AutoShape 977">
              <a:extLst>
                <a:ext uri="{FF2B5EF4-FFF2-40B4-BE49-F238E27FC236}">
                  <a16:creationId xmlns:a16="http://schemas.microsoft.com/office/drawing/2014/main" id="{369D2889-1BFC-A340-B67F-54F258D6F1F5}"/>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4" name="AutoShape 978">
              <a:extLst>
                <a:ext uri="{FF2B5EF4-FFF2-40B4-BE49-F238E27FC236}">
                  <a16:creationId xmlns:a16="http://schemas.microsoft.com/office/drawing/2014/main" id="{CEFA09E5-3186-4445-AD94-60C0E15196AC}"/>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5" name="Oval 979">
              <a:extLst>
                <a:ext uri="{FF2B5EF4-FFF2-40B4-BE49-F238E27FC236}">
                  <a16:creationId xmlns:a16="http://schemas.microsoft.com/office/drawing/2014/main" id="{9AFADA62-C3CB-594F-8048-88710642763B}"/>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6" name="Oval 980">
              <a:extLst>
                <a:ext uri="{FF2B5EF4-FFF2-40B4-BE49-F238E27FC236}">
                  <a16:creationId xmlns:a16="http://schemas.microsoft.com/office/drawing/2014/main" id="{C82FFABC-4C4C-6243-9D2D-3C99FBC518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7" name="Oval 981">
              <a:extLst>
                <a:ext uri="{FF2B5EF4-FFF2-40B4-BE49-F238E27FC236}">
                  <a16:creationId xmlns:a16="http://schemas.microsoft.com/office/drawing/2014/main" id="{C0EFDD4D-FB5A-6D4E-97DD-CFA89D4A9696}"/>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8" name="Rectangle 982">
              <a:extLst>
                <a:ext uri="{FF2B5EF4-FFF2-40B4-BE49-F238E27FC236}">
                  <a16:creationId xmlns:a16="http://schemas.microsoft.com/office/drawing/2014/main" id="{99A1B872-581F-BE49-AADF-3A6775C166D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8" name="Group 7">
            <a:extLst>
              <a:ext uri="{FF2B5EF4-FFF2-40B4-BE49-F238E27FC236}">
                <a16:creationId xmlns:a16="http://schemas.microsoft.com/office/drawing/2014/main" id="{677610FF-4F61-2C4A-A861-FC0ED9C69928}"/>
              </a:ext>
            </a:extLst>
          </p:cNvPr>
          <p:cNvGrpSpPr/>
          <p:nvPr/>
        </p:nvGrpSpPr>
        <p:grpSpPr>
          <a:xfrm>
            <a:off x="8252702" y="1137866"/>
            <a:ext cx="814388" cy="854075"/>
            <a:chOff x="9791027" y="656358"/>
            <a:chExt cx="814388" cy="854075"/>
          </a:xfrm>
        </p:grpSpPr>
        <p:sp>
          <p:nvSpPr>
            <p:cNvPr id="519" name="Rectangle 227">
              <a:extLst>
                <a:ext uri="{FF2B5EF4-FFF2-40B4-BE49-F238E27FC236}">
                  <a16:creationId xmlns:a16="http://schemas.microsoft.com/office/drawing/2014/main" id="{B61510CE-247E-1E43-BA4A-EC188AFE0CB8}"/>
                </a:ext>
              </a:extLst>
            </p:cNvPr>
            <p:cNvSpPr>
              <a:spLocks noChangeArrowheads="1"/>
            </p:cNvSpPr>
            <p:nvPr/>
          </p:nvSpPr>
          <p:spPr bwMode="auto">
            <a:xfrm>
              <a:off x="9888064" y="666450"/>
              <a:ext cx="676276" cy="77628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0" name="Rectangle 228">
              <a:extLst>
                <a:ext uri="{FF2B5EF4-FFF2-40B4-BE49-F238E27FC236}">
                  <a16:creationId xmlns:a16="http://schemas.microsoft.com/office/drawing/2014/main" id="{4174338D-3A0E-9747-819D-0C19F4DF4AA8}"/>
                </a:ext>
              </a:extLst>
            </p:cNvPr>
            <p:cNvSpPr>
              <a:spLocks noChangeArrowheads="1"/>
            </p:cNvSpPr>
            <p:nvPr/>
          </p:nvSpPr>
          <p:spPr bwMode="auto">
            <a:xfrm>
              <a:off x="9854726" y="690263"/>
              <a:ext cx="690563" cy="800100"/>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1" name="Rectangle 229">
              <a:extLst>
                <a:ext uri="{FF2B5EF4-FFF2-40B4-BE49-F238E27FC236}">
                  <a16:creationId xmlns:a16="http://schemas.microsoft.com/office/drawing/2014/main" id="{621AE13C-4ABC-334F-8206-4D5E08465C6E}"/>
                </a:ext>
              </a:extLst>
            </p:cNvPr>
            <p:cNvSpPr>
              <a:spLocks noChangeArrowheads="1"/>
            </p:cNvSpPr>
            <p:nvPr/>
          </p:nvSpPr>
          <p:spPr bwMode="auto">
            <a:xfrm>
              <a:off x="9861869" y="844112"/>
              <a:ext cx="676276" cy="18666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2" name="Text Box 230">
              <a:extLst>
                <a:ext uri="{FF2B5EF4-FFF2-40B4-BE49-F238E27FC236}">
                  <a16:creationId xmlns:a16="http://schemas.microsoft.com/office/drawing/2014/main" id="{CA38D367-F86F-AB43-B21E-1EEE691D3D74}"/>
                </a:ext>
              </a:extLst>
            </p:cNvPr>
            <p:cNvSpPr txBox="1">
              <a:spLocks noChangeArrowheads="1"/>
            </p:cNvSpPr>
            <p:nvPr/>
          </p:nvSpPr>
          <p:spPr bwMode="auto">
            <a:xfrm>
              <a:off x="9791027" y="656358"/>
              <a:ext cx="814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application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transport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network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 link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physical</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3" name="Line 231">
              <a:extLst>
                <a:ext uri="{FF2B5EF4-FFF2-40B4-BE49-F238E27FC236}">
                  <a16:creationId xmlns:a16="http://schemas.microsoft.com/office/drawing/2014/main" id="{A3474A7D-75ED-1D4F-BB1C-5BA4ECFE69E7}"/>
                </a:ext>
              </a:extLst>
            </p:cNvPr>
            <p:cNvSpPr>
              <a:spLocks noChangeShapeType="1"/>
            </p:cNvSpPr>
            <p:nvPr/>
          </p:nvSpPr>
          <p:spPr bwMode="auto">
            <a:xfrm>
              <a:off x="9854726" y="1033163"/>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Line 232">
              <a:extLst>
                <a:ext uri="{FF2B5EF4-FFF2-40B4-BE49-F238E27FC236}">
                  <a16:creationId xmlns:a16="http://schemas.microsoft.com/office/drawing/2014/main" id="{79D6BFCD-0081-1543-8A02-CDC78B944799}"/>
                </a:ext>
              </a:extLst>
            </p:cNvPr>
            <p:cNvSpPr>
              <a:spLocks noChangeShapeType="1"/>
            </p:cNvSpPr>
            <p:nvPr/>
          </p:nvSpPr>
          <p:spPr bwMode="auto">
            <a:xfrm>
              <a:off x="9864251" y="1171275"/>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Line 233">
              <a:extLst>
                <a:ext uri="{FF2B5EF4-FFF2-40B4-BE49-F238E27FC236}">
                  <a16:creationId xmlns:a16="http://schemas.microsoft.com/office/drawing/2014/main" id="{539E5FFB-197B-6F44-A1D2-C9A93359AB7C}"/>
                </a:ext>
              </a:extLst>
            </p:cNvPr>
            <p:cNvSpPr>
              <a:spLocks noChangeShapeType="1"/>
            </p:cNvSpPr>
            <p:nvPr/>
          </p:nvSpPr>
          <p:spPr bwMode="auto">
            <a:xfrm>
              <a:off x="9864251" y="1309388"/>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8" name="Up-Down Arrow 557">
            <a:extLst>
              <a:ext uri="{FF2B5EF4-FFF2-40B4-BE49-F238E27FC236}">
                <a16:creationId xmlns:a16="http://schemas.microsoft.com/office/drawing/2014/main" id="{1F1264FF-C88C-CF4E-85AF-1CB82BE0554E}"/>
              </a:ext>
            </a:extLst>
          </p:cNvPr>
          <p:cNvSpPr/>
          <p:nvPr/>
        </p:nvSpPr>
        <p:spPr>
          <a:xfrm rot="19889198">
            <a:off x="9544123" y="1270072"/>
            <a:ext cx="626354" cy="3838406"/>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9" name="TextBox 558">
            <a:extLst>
              <a:ext uri="{FF2B5EF4-FFF2-40B4-BE49-F238E27FC236}">
                <a16:creationId xmlns:a16="http://schemas.microsoft.com/office/drawing/2014/main" id="{BDB4ECF5-2BA8-034C-9E12-98E6A9A3E77D}"/>
              </a:ext>
            </a:extLst>
          </p:cNvPr>
          <p:cNvSpPr txBox="1"/>
          <p:nvPr/>
        </p:nvSpPr>
        <p:spPr>
          <a:xfrm rot="3706861">
            <a:off x="8640694" y="3103268"/>
            <a:ext cx="25504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logical end-end transport</a:t>
            </a:r>
          </a:p>
        </p:txBody>
      </p:sp>
      <p:sp>
        <p:nvSpPr>
          <p:cNvPr id="517" name="Rectangle 3">
            <a:extLst>
              <a:ext uri="{FF2B5EF4-FFF2-40B4-BE49-F238E27FC236}">
                <a16:creationId xmlns:a16="http://schemas.microsoft.com/office/drawing/2014/main" id="{6893AA1C-B5CC-D446-9A4F-4636B0A87E22}"/>
              </a:ext>
            </a:extLst>
          </p:cNvPr>
          <p:cNvSpPr txBox="1">
            <a:spLocks noChangeArrowheads="1"/>
          </p:cNvSpPr>
          <p:nvPr/>
        </p:nvSpPr>
        <p:spPr>
          <a:xfrm>
            <a:off x="736738" y="1365914"/>
            <a:ext cx="6288757" cy="5114925"/>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600"/>
              </a:spcBef>
              <a:spcAft>
                <a:spcPts val="0"/>
              </a:spcAft>
              <a:buClr>
                <a:srgbClr val="0000A3"/>
              </a:buClr>
              <a:buSzTx/>
              <a:buFont typeface="Wingdings" pitchFamily="2" charset="2"/>
              <a:buChar char="§"/>
              <a:tabLst/>
              <a:defRPr/>
            </a:pPr>
            <a:r>
              <a:rPr kumimoji="0" lang="en-US" altLang="en-US" sz="3200" b="1" i="0" u="none" strike="noStrike" kern="1200" cap="none" spc="0" normalizeH="0" baseline="0" noProof="0" dirty="0">
                <a:ln>
                  <a:noFill/>
                </a:ln>
                <a:solidFill>
                  <a:srgbClr val="CD0004"/>
                </a:solidFill>
                <a:effectLst/>
                <a:uLnTx/>
                <a:uFillTx/>
                <a:latin typeface="Calibri" panose="020F0502020204030204"/>
                <a:ea typeface="ＭＳ Ｐゴシック" panose="020B0600070205080204" pitchFamily="34" charset="-128"/>
                <a:cs typeface="+mn-cs"/>
              </a:rPr>
              <a:t>TCP: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Transmission Control Protocol</a:t>
            </a:r>
          </a:p>
          <a:p>
            <a:pPr marL="695325" marR="0" lvl="1" indent="-231775" algn="l" defTabSz="914400" rtl="0" eaLnBrk="1" fontAlgn="auto" latinLnBrk="0" hangingPunct="1">
              <a:lnSpc>
                <a:spcPct val="100000"/>
              </a:lnSpc>
              <a:spcBef>
                <a:spcPts val="6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reliable, in-order delivery</a:t>
            </a:r>
          </a:p>
          <a:p>
            <a:pPr marL="695325" marR="0" lvl="1" indent="-231775" algn="l" defTabSz="914400" rtl="0" eaLnBrk="1" fontAlgn="auto" latinLnBrk="0" hangingPunct="1">
              <a:lnSpc>
                <a:spcPct val="100000"/>
              </a:lnSpc>
              <a:spcBef>
                <a:spcPts val="6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congestion control </a:t>
            </a:r>
          </a:p>
          <a:p>
            <a:pPr marL="695325" marR="0" lvl="1" indent="-231775" algn="l" defTabSz="914400" rtl="0" eaLnBrk="1" fontAlgn="auto" latinLnBrk="0" hangingPunct="1">
              <a:lnSpc>
                <a:spcPct val="100000"/>
              </a:lnSpc>
              <a:spcBef>
                <a:spcPts val="4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flow control</a:t>
            </a:r>
          </a:p>
          <a:p>
            <a:pPr marL="695325" marR="0" lvl="1" indent="-231775" algn="l" defTabSz="914400" rtl="0" eaLnBrk="1" fontAlgn="auto" latinLnBrk="0" hangingPunct="1">
              <a:lnSpc>
                <a:spcPct val="100000"/>
              </a:lnSpc>
              <a:spcBef>
                <a:spcPts val="4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connection setup</a:t>
            </a: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600"/>
              </a:spcBef>
              <a:spcAft>
                <a:spcPts val="0"/>
              </a:spcAft>
              <a:buClr>
                <a:srgbClr val="0000A3"/>
              </a:buClr>
              <a:buSzTx/>
              <a:buFont typeface="Wingdings" pitchFamily="2" charset="2"/>
              <a:buChar char="§"/>
              <a:tabLst/>
              <a:defRPr/>
            </a:pPr>
            <a:r>
              <a:rPr kumimoji="0" lang="en-US" altLang="en-US" sz="3200" b="1" i="0" u="none" strike="noStrike" kern="1200" cap="none" spc="0" normalizeH="0" baseline="0" noProof="0" dirty="0">
                <a:ln>
                  <a:noFill/>
                </a:ln>
                <a:solidFill>
                  <a:srgbClr val="CD0004"/>
                </a:solidFill>
                <a:effectLst/>
                <a:uLnTx/>
                <a:uFillTx/>
                <a:latin typeface="Calibri" panose="020F0502020204030204"/>
                <a:ea typeface="ＭＳ Ｐゴシック" panose="020B0600070205080204" pitchFamily="34" charset="-128"/>
                <a:cs typeface="+mn-cs"/>
              </a:rPr>
              <a:t>UDP: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User Datagram Protocol</a:t>
            </a:r>
          </a:p>
          <a:p>
            <a:pPr marL="747713" marR="0" lvl="1" indent="-274638" algn="l" defTabSz="914400" rtl="0" eaLnBrk="1" fontAlgn="auto" latinLnBrk="0" hangingPunct="1">
              <a:lnSpc>
                <a:spcPct val="100000"/>
              </a:lnSpc>
              <a:spcBef>
                <a:spcPts val="600"/>
              </a:spcBef>
              <a:spcAft>
                <a:spcPts val="0"/>
              </a:spcAft>
              <a:buClr>
                <a:srgbClr val="0000A3"/>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unreliable, unordered delivery</a:t>
            </a:r>
          </a:p>
          <a:p>
            <a:pPr marL="747713" marR="0" lvl="1" indent="-274638" algn="l" defTabSz="914400" rtl="0" eaLnBrk="1" fontAlgn="auto" latinLnBrk="0" hangingPunct="1">
              <a:lnSpc>
                <a:spcPct val="100000"/>
              </a:lnSpc>
              <a:spcBef>
                <a:spcPts val="600"/>
              </a:spcBef>
              <a:spcAft>
                <a:spcPts val="0"/>
              </a:spcAft>
              <a:buClr>
                <a:srgbClr val="0000A3"/>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no-frills extension of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best-effort” IP</a:t>
            </a:r>
          </a:p>
          <a:p>
            <a:pPr marL="352425" marR="0" lvl="0" indent="-222250" algn="l" defTabSz="914400" rtl="0" eaLnBrk="1" fontAlgn="auto" latinLnBrk="0" hangingPunct="1">
              <a:lnSpc>
                <a:spcPct val="100000"/>
              </a:lnSpc>
              <a:spcBef>
                <a:spcPts val="6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services not available: </a:t>
            </a:r>
          </a:p>
          <a:p>
            <a:pPr marL="695325" marR="0" lvl="1" indent="-231775" algn="l" defTabSz="914400" rtl="0" eaLnBrk="1" fontAlgn="auto" latinLnBrk="0" hangingPunct="1">
              <a:lnSpc>
                <a:spcPct val="100000"/>
              </a:lnSpc>
              <a:spcBef>
                <a:spcPts val="4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delay guarantees</a:t>
            </a:r>
          </a:p>
          <a:p>
            <a:pPr marL="695325" marR="0" lvl="1" indent="-231775" algn="l" defTabSz="914400" rtl="0" eaLnBrk="1" fontAlgn="auto" latinLnBrk="0" hangingPunct="1">
              <a:lnSpc>
                <a:spcPct val="100000"/>
              </a:lnSpc>
              <a:spcBef>
                <a:spcPts val="4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bandwidth guarantees</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18" name="Slide Number Placeholder 2">
            <a:extLst>
              <a:ext uri="{FF2B5EF4-FFF2-40B4-BE49-F238E27FC236}">
                <a16:creationId xmlns:a16="http://schemas.microsoft.com/office/drawing/2014/main" id="{5EAB89B4-AD20-DC49-B545-2C57C5923FCF}"/>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8</a:t>
            </a:fld>
            <a:endParaRPr lang="en-US" dirty="0"/>
          </a:p>
        </p:txBody>
      </p:sp>
    </p:spTree>
    <p:extLst>
      <p:ext uri="{BB962C8B-B14F-4D97-AF65-F5344CB8AC3E}">
        <p14:creationId xmlns:p14="http://schemas.microsoft.com/office/powerpoint/2010/main" val="257052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7">
                                            <p:txEl>
                                              <p:pRg st="0" end="0"/>
                                            </p:txEl>
                                          </p:spTgt>
                                        </p:tgtEl>
                                        <p:attrNameLst>
                                          <p:attrName>style.visibility</p:attrName>
                                        </p:attrNameLst>
                                      </p:cBhvr>
                                      <p:to>
                                        <p:strVal val="visible"/>
                                      </p:to>
                                    </p:set>
                                    <p:animEffect transition="in" filter="dissolve">
                                      <p:cBhvr>
                                        <p:cTn id="7" dur="500"/>
                                        <p:tgtEl>
                                          <p:spTgt spid="51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7">
                                            <p:txEl>
                                              <p:pRg st="1" end="1"/>
                                            </p:txEl>
                                          </p:spTgt>
                                        </p:tgtEl>
                                        <p:attrNameLst>
                                          <p:attrName>style.visibility</p:attrName>
                                        </p:attrNameLst>
                                      </p:cBhvr>
                                      <p:to>
                                        <p:strVal val="visible"/>
                                      </p:to>
                                    </p:set>
                                    <p:animEffect transition="in" filter="dissolve">
                                      <p:cBhvr>
                                        <p:cTn id="10" dur="500"/>
                                        <p:tgtEl>
                                          <p:spTgt spid="51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17">
                                            <p:txEl>
                                              <p:pRg st="2" end="2"/>
                                            </p:txEl>
                                          </p:spTgt>
                                        </p:tgtEl>
                                        <p:attrNameLst>
                                          <p:attrName>style.visibility</p:attrName>
                                        </p:attrNameLst>
                                      </p:cBhvr>
                                      <p:to>
                                        <p:strVal val="visible"/>
                                      </p:to>
                                    </p:set>
                                    <p:animEffect transition="in" filter="dissolve">
                                      <p:cBhvr>
                                        <p:cTn id="13" dur="500"/>
                                        <p:tgtEl>
                                          <p:spTgt spid="51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17">
                                            <p:txEl>
                                              <p:pRg st="3" end="3"/>
                                            </p:txEl>
                                          </p:spTgt>
                                        </p:tgtEl>
                                        <p:attrNameLst>
                                          <p:attrName>style.visibility</p:attrName>
                                        </p:attrNameLst>
                                      </p:cBhvr>
                                      <p:to>
                                        <p:strVal val="visible"/>
                                      </p:to>
                                    </p:set>
                                    <p:animEffect transition="in" filter="dissolve">
                                      <p:cBhvr>
                                        <p:cTn id="16" dur="500"/>
                                        <p:tgtEl>
                                          <p:spTgt spid="51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17">
                                            <p:txEl>
                                              <p:pRg st="4" end="4"/>
                                            </p:txEl>
                                          </p:spTgt>
                                        </p:tgtEl>
                                        <p:attrNameLst>
                                          <p:attrName>style.visibility</p:attrName>
                                        </p:attrNameLst>
                                      </p:cBhvr>
                                      <p:to>
                                        <p:strVal val="visible"/>
                                      </p:to>
                                    </p:set>
                                    <p:animEffect transition="in" filter="dissolve">
                                      <p:cBhvr>
                                        <p:cTn id="19" dur="500"/>
                                        <p:tgtEl>
                                          <p:spTgt spid="51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17">
                                            <p:txEl>
                                              <p:pRg st="5" end="5"/>
                                            </p:txEl>
                                          </p:spTgt>
                                        </p:tgtEl>
                                        <p:attrNameLst>
                                          <p:attrName>style.visibility</p:attrName>
                                        </p:attrNameLst>
                                      </p:cBhvr>
                                      <p:to>
                                        <p:strVal val="visible"/>
                                      </p:to>
                                    </p:set>
                                    <p:animEffect transition="in" filter="dissolve">
                                      <p:cBhvr>
                                        <p:cTn id="24" dur="500"/>
                                        <p:tgtEl>
                                          <p:spTgt spid="517">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17">
                                            <p:txEl>
                                              <p:pRg st="6" end="6"/>
                                            </p:txEl>
                                          </p:spTgt>
                                        </p:tgtEl>
                                        <p:attrNameLst>
                                          <p:attrName>style.visibility</p:attrName>
                                        </p:attrNameLst>
                                      </p:cBhvr>
                                      <p:to>
                                        <p:strVal val="visible"/>
                                      </p:to>
                                    </p:set>
                                    <p:animEffect transition="in" filter="dissolve">
                                      <p:cBhvr>
                                        <p:cTn id="27" dur="500"/>
                                        <p:tgtEl>
                                          <p:spTgt spid="517">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17">
                                            <p:txEl>
                                              <p:pRg st="7" end="7"/>
                                            </p:txEl>
                                          </p:spTgt>
                                        </p:tgtEl>
                                        <p:attrNameLst>
                                          <p:attrName>style.visibility</p:attrName>
                                        </p:attrNameLst>
                                      </p:cBhvr>
                                      <p:to>
                                        <p:strVal val="visible"/>
                                      </p:to>
                                    </p:set>
                                    <p:animEffect transition="in" filter="dissolve">
                                      <p:cBhvr>
                                        <p:cTn id="30" dur="500"/>
                                        <p:tgtEl>
                                          <p:spTgt spid="51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17">
                                            <p:txEl>
                                              <p:pRg st="8" end="8"/>
                                            </p:txEl>
                                          </p:spTgt>
                                        </p:tgtEl>
                                        <p:attrNameLst>
                                          <p:attrName>style.visibility</p:attrName>
                                        </p:attrNameLst>
                                      </p:cBhvr>
                                      <p:to>
                                        <p:strVal val="visible"/>
                                      </p:to>
                                    </p:set>
                                    <p:animEffect transition="in" filter="dissolve">
                                      <p:cBhvr>
                                        <p:cTn id="35" dur="500"/>
                                        <p:tgtEl>
                                          <p:spTgt spid="517">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517">
                                            <p:txEl>
                                              <p:pRg st="9" end="9"/>
                                            </p:txEl>
                                          </p:spTgt>
                                        </p:tgtEl>
                                        <p:attrNameLst>
                                          <p:attrName>style.visibility</p:attrName>
                                        </p:attrNameLst>
                                      </p:cBhvr>
                                      <p:to>
                                        <p:strVal val="visible"/>
                                      </p:to>
                                    </p:set>
                                    <p:animEffect transition="in" filter="dissolve">
                                      <p:cBhvr>
                                        <p:cTn id="38" dur="500"/>
                                        <p:tgtEl>
                                          <p:spTgt spid="517">
                                            <p:txEl>
                                              <p:pRg st="9" end="9"/>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517">
                                            <p:txEl>
                                              <p:pRg st="10" end="10"/>
                                            </p:txEl>
                                          </p:spTgt>
                                        </p:tgtEl>
                                        <p:attrNameLst>
                                          <p:attrName>style.visibility</p:attrName>
                                        </p:attrNameLst>
                                      </p:cBhvr>
                                      <p:to>
                                        <p:strVal val="visible"/>
                                      </p:to>
                                    </p:set>
                                    <p:animEffect transition="in" filter="dissolve">
                                      <p:cBhvr>
                                        <p:cTn id="41" dur="500"/>
                                        <p:tgtEl>
                                          <p:spTgt spid="51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Transport layer: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8708725" cy="5029078"/>
          </a:xfrm>
        </p:spPr>
        <p:txBody>
          <a:bodyPr>
            <a:normAutofit/>
          </a:bodyPr>
          <a:lstStyle/>
          <a:p>
            <a:pPr marL="117475" indent="0">
              <a:spcBef>
                <a:spcPts val="800"/>
              </a:spcBef>
              <a:buNone/>
            </a:pPr>
            <a:r>
              <a:rPr lang="en-US" altLang="en-US" sz="3200" dirty="0">
                <a:solidFill>
                  <a:schemeClr val="bg2"/>
                </a:solidFill>
                <a:cs typeface="Calibri" panose="020F0502020204030204" pitchFamily="34" charset="0"/>
              </a:rPr>
              <a:t>3.1 Transport-layer services</a:t>
            </a:r>
          </a:p>
          <a:p>
            <a:pPr marL="117475" indent="0">
              <a:spcBef>
                <a:spcPts val="800"/>
              </a:spcBef>
              <a:buNone/>
            </a:pPr>
            <a:r>
              <a:rPr lang="en-US" altLang="en-US" sz="3200" dirty="0">
                <a:cs typeface="Calibri" panose="020F0502020204030204" pitchFamily="34" charset="0"/>
              </a:rPr>
              <a:t>3.2 Multiplexing and demultiplexing</a:t>
            </a:r>
          </a:p>
          <a:p>
            <a:pPr marL="117475" indent="0">
              <a:spcBef>
                <a:spcPts val="800"/>
              </a:spcBef>
              <a:buNone/>
            </a:pPr>
            <a:r>
              <a:rPr lang="en-US" altLang="en-US" sz="3200" dirty="0">
                <a:solidFill>
                  <a:schemeClr val="bg2"/>
                </a:solidFill>
                <a:cs typeface="Calibri" panose="020F0502020204030204" pitchFamily="34" charset="0"/>
              </a:rPr>
              <a:t>3.3 Connectionless transport: UDP</a:t>
            </a:r>
          </a:p>
          <a:p>
            <a:pPr marL="117475" indent="0">
              <a:spcBef>
                <a:spcPts val="800"/>
              </a:spcBef>
              <a:buNone/>
            </a:pPr>
            <a:r>
              <a:rPr lang="en-US" altLang="en-US" sz="3200" dirty="0">
                <a:solidFill>
                  <a:schemeClr val="bg2"/>
                </a:solidFill>
                <a:cs typeface="Calibri" panose="020F0502020204030204" pitchFamily="34" charset="0"/>
              </a:rPr>
              <a:t>3.4 Principles of reliable data transfer </a:t>
            </a:r>
          </a:p>
          <a:p>
            <a:pPr marL="117475" indent="0">
              <a:spcBef>
                <a:spcPts val="800"/>
              </a:spcBef>
              <a:buNone/>
            </a:pPr>
            <a:r>
              <a:rPr lang="en-US" sz="3200" dirty="0">
                <a:solidFill>
                  <a:schemeClr val="bg2"/>
                </a:solidFill>
              </a:rPr>
              <a:t>3.5 Connection-oriented transport: TCP</a:t>
            </a:r>
          </a:p>
          <a:p>
            <a:pPr marL="117475" indent="0">
              <a:spcBef>
                <a:spcPts val="800"/>
              </a:spcBef>
              <a:buNone/>
            </a:pPr>
            <a:r>
              <a:rPr lang="en-US" sz="3200" dirty="0">
                <a:solidFill>
                  <a:schemeClr val="bg2"/>
                </a:solidFill>
              </a:rPr>
              <a:t>3.6 Principles of congestion control</a:t>
            </a:r>
          </a:p>
          <a:p>
            <a:pPr marL="117475" indent="0">
              <a:spcBef>
                <a:spcPts val="800"/>
              </a:spcBef>
              <a:buNone/>
            </a:pPr>
            <a:r>
              <a:rPr lang="en-US" sz="3200" dirty="0">
                <a:solidFill>
                  <a:schemeClr val="bg2"/>
                </a:solidFill>
              </a:rPr>
              <a:t>3.7 TCP congestion control</a:t>
            </a:r>
          </a:p>
          <a:p>
            <a:pPr marL="117475" indent="0">
              <a:spcBef>
                <a:spcPts val="800"/>
              </a:spcBef>
              <a:buNone/>
            </a:pPr>
            <a:r>
              <a:rPr lang="en-US" sz="3200" dirty="0">
                <a:solidFill>
                  <a:schemeClr val="bg2"/>
                </a:solidFill>
              </a:rPr>
              <a:t>3.8 Evolution of transport-layer functionality</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r>
              <a:rPr lang="en-US"/>
              <a:t>Transport Layer: 3-</a:t>
            </a:r>
            <a:fld id="{C4204591-24BD-A542-B9D5-F8D8A88D2FEE}" type="slidenum">
              <a:rPr lang="en-US" smtClean="0"/>
              <a:pPr/>
              <a:t>9</a:t>
            </a:fld>
            <a:endParaRPr lang="en-US" dirty="0"/>
          </a:p>
        </p:txBody>
      </p:sp>
      <p:pic>
        <p:nvPicPr>
          <p:cNvPr id="7" name="Picture 6">
            <a:extLst>
              <a:ext uri="{FF2B5EF4-FFF2-40B4-BE49-F238E27FC236}">
                <a16:creationId xmlns:a16="http://schemas.microsoft.com/office/drawing/2014/main" id="{95113DDE-AC2C-45DD-9691-CDD55E53AAB9}"/>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67759" y="1414011"/>
            <a:ext cx="3657601" cy="2693739"/>
          </a:xfrm>
          <a:prstGeom prst="rect">
            <a:avLst/>
          </a:prstGeom>
          <a:noFill/>
          <a:ln>
            <a:noFill/>
          </a:ln>
        </p:spPr>
      </p:pic>
    </p:spTree>
    <p:extLst>
      <p:ext uri="{BB962C8B-B14F-4D97-AF65-F5344CB8AC3E}">
        <p14:creationId xmlns:p14="http://schemas.microsoft.com/office/powerpoint/2010/main" val="2510510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16401</TotalTime>
  <Words>5663</Words>
  <Application>Microsoft Macintosh PowerPoint</Application>
  <PresentationFormat>Widescreen</PresentationFormat>
  <Paragraphs>1406</Paragraphs>
  <Slides>66</Slides>
  <Notes>60</Notes>
  <HiddenSlides>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8" baseType="lpstr">
      <vt:lpstr>Arial</vt:lpstr>
      <vt:lpstr>Calibri</vt:lpstr>
      <vt:lpstr>Calibri Light</vt:lpstr>
      <vt:lpstr>Comic Sans MS</vt:lpstr>
      <vt:lpstr>Courier</vt:lpstr>
      <vt:lpstr>Courier New</vt:lpstr>
      <vt:lpstr>Gill Sans MT</vt:lpstr>
      <vt:lpstr>Tahoma</vt:lpstr>
      <vt:lpstr>Times New Roman</vt:lpstr>
      <vt:lpstr>Wingdings</vt:lpstr>
      <vt:lpstr>Office Theme</vt:lpstr>
      <vt:lpstr>Picture</vt:lpstr>
      <vt:lpstr>PowerPoint Presentation</vt:lpstr>
      <vt:lpstr>Transport layer: roadmap</vt:lpstr>
      <vt:lpstr>Transport services and protocols</vt:lpstr>
      <vt:lpstr>Transport Layer Actions</vt:lpstr>
      <vt:lpstr>Transport Layer Actions</vt:lpstr>
      <vt:lpstr>Transport vs. network layer services and protocols</vt:lpstr>
      <vt:lpstr>Transport vs. network layer services and protocols</vt:lpstr>
      <vt:lpstr>Two principal Internet transport protocols</vt:lpstr>
      <vt:lpstr>Transport layer: roadmap</vt:lpstr>
      <vt:lpstr>PowerPoint Presentation</vt:lpstr>
      <vt:lpstr>PowerPoint Presentation</vt:lpstr>
      <vt:lpstr>PowerPoint Presentation</vt:lpstr>
      <vt:lpstr>PowerPoint Presentation</vt:lpstr>
      <vt:lpstr>PowerPoint Presentation</vt:lpstr>
      <vt:lpstr>Multiplexing/demultiplexing</vt:lpstr>
      <vt:lpstr>How demultiplexing works</vt:lpstr>
      <vt:lpstr>Connectionless (UDP) demultiplexing</vt:lpstr>
      <vt:lpstr>Connectionless (UDP) demultiplexing: an example</vt:lpstr>
      <vt:lpstr>Connection-oriented (TCP) demultiplexing</vt:lpstr>
      <vt:lpstr>Connection-oriented (TCP) demultiplexing: example</vt:lpstr>
      <vt:lpstr>Summary of MUX/DEMUX</vt:lpstr>
      <vt:lpstr>Transport layer: roadmap</vt:lpstr>
      <vt:lpstr>UDP: User Datagram Protocol</vt:lpstr>
      <vt:lpstr>UDP: User Datagram Protocol [RFC 768]</vt:lpstr>
      <vt:lpstr>UDP: Transport Layer Actions</vt:lpstr>
      <vt:lpstr>UDP: Transport Layer Actions</vt:lpstr>
      <vt:lpstr>UDP: Transport Layer Actions</vt:lpstr>
      <vt:lpstr>UDP segment header</vt:lpstr>
      <vt:lpstr>UDP checksum</vt:lpstr>
      <vt:lpstr>Internet checksum</vt:lpstr>
      <vt:lpstr>Internet checksum: an example</vt:lpstr>
      <vt:lpstr>Internet checksum: weak protection!</vt:lpstr>
      <vt:lpstr>Summary of UDP</vt:lpstr>
      <vt:lpstr>Mid-break</vt:lpstr>
      <vt:lpstr>Transport layer: roadmap</vt:lpstr>
      <vt:lpstr>Principles of reliable data transfer </vt:lpstr>
      <vt:lpstr>Principles of reliable data transfer </vt:lpstr>
      <vt:lpstr>Principles of reliable data transfer </vt:lpstr>
      <vt:lpstr>Principles of reliable data transfer </vt:lpstr>
      <vt:lpstr>Reliable data transfer: getting started</vt:lpstr>
      <vt:lpstr>rdt1.0: reliable transfer over a reliable channel</vt:lpstr>
      <vt:lpstr>rdt2.0: channel with bit errors</vt:lpstr>
      <vt:lpstr>rdt2.0: channel with bit errors</vt:lpstr>
      <vt:lpstr>rdt2.0: in action</vt:lpstr>
      <vt:lpstr>rdt2.0 has a fatal flaw!</vt:lpstr>
      <vt:lpstr>rdt2.1: discussion</vt:lpstr>
      <vt:lpstr>rdt2.1: Add sequence number</vt:lpstr>
      <vt:lpstr>rdt2.2: a NAK-free protocol</vt:lpstr>
      <vt:lpstr>rdt3.0: channels with errors and loss</vt:lpstr>
      <vt:lpstr>rdt3.0: channels with errors and loss</vt:lpstr>
      <vt:lpstr>rdt3.0 in action</vt:lpstr>
      <vt:lpstr>rdt3.0 in action</vt:lpstr>
      <vt:lpstr>Performance of rdt3.0 (stop-and-wait)</vt:lpstr>
      <vt:lpstr>rdt3.0: stop-and-wait operation</vt:lpstr>
      <vt:lpstr>rdt3.0: stop-and-wait operation</vt:lpstr>
      <vt:lpstr>Pipelining: increased utilization</vt:lpstr>
      <vt:lpstr>rdt3.0: pipelined protocols operation</vt:lpstr>
      <vt:lpstr>Go-Back-N: sender</vt:lpstr>
      <vt:lpstr>Go-Back-N: receiver</vt:lpstr>
      <vt:lpstr>Go-Back-N in action</vt:lpstr>
      <vt:lpstr>Selective repeat</vt:lpstr>
      <vt:lpstr>Week5 summary</vt:lpstr>
      <vt:lpstr>Project 1</vt:lpstr>
      <vt:lpstr>Quiz Results</vt:lpstr>
      <vt:lpstr>Student Feedback Survey (SFS)</vt:lpstr>
      <vt:lpstr>Lecture done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Ren Ping Liu</cp:lastModifiedBy>
  <cp:revision>404</cp:revision>
  <dcterms:created xsi:type="dcterms:W3CDTF">2020-01-18T07:24:59Z</dcterms:created>
  <dcterms:modified xsi:type="dcterms:W3CDTF">2023-03-18T20:01:56Z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4f0713-8a76-46fc-9033-3e1b6c45971d_Enabled">
    <vt:lpwstr>true</vt:lpwstr>
  </property>
  <property fmtid="{D5CDD505-2E9C-101B-9397-08002B2CF9AE}" pid="3" name="MSIP_Label_ba4f0713-8a76-46fc-9033-3e1b6c45971d_SetDate">
    <vt:lpwstr>2022-01-24T06:24:02Z</vt:lpwstr>
  </property>
  <property fmtid="{D5CDD505-2E9C-101B-9397-08002B2CF9AE}" pid="4" name="MSIP_Label_ba4f0713-8a76-46fc-9033-3e1b6c45971d_Method">
    <vt:lpwstr>Privileged</vt:lpwstr>
  </property>
  <property fmtid="{D5CDD505-2E9C-101B-9397-08002B2CF9AE}" pid="5" name="MSIP_Label_ba4f0713-8a76-46fc-9033-3e1b6c45971d_Name">
    <vt:lpwstr>UTS-Public</vt:lpwstr>
  </property>
  <property fmtid="{D5CDD505-2E9C-101B-9397-08002B2CF9AE}" pid="6" name="MSIP_Label_ba4f0713-8a76-46fc-9033-3e1b6c45971d_SiteId">
    <vt:lpwstr>e8911c26-cf9f-4a9c-878e-527807be8791</vt:lpwstr>
  </property>
  <property fmtid="{D5CDD505-2E9C-101B-9397-08002B2CF9AE}" pid="7" name="MSIP_Label_ba4f0713-8a76-46fc-9033-3e1b6c45971d_ActionId">
    <vt:lpwstr>5c2efb75-7032-43bf-8d35-0cd225fbd2a9</vt:lpwstr>
  </property>
  <property fmtid="{D5CDD505-2E9C-101B-9397-08002B2CF9AE}" pid="8" name="MSIP_Label_ba4f0713-8a76-46fc-9033-3e1b6c45971d_ContentBits">
    <vt:lpwstr>0</vt:lpwstr>
  </property>
</Properties>
</file>