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7"/>
  </p:notesMasterIdLst>
  <p:sldIdLst>
    <p:sldId id="960" r:id="rId2"/>
    <p:sldId id="1041" r:id="rId3"/>
    <p:sldId id="1101" r:id="rId4"/>
    <p:sldId id="1102" r:id="rId5"/>
    <p:sldId id="1103" r:id="rId6"/>
    <p:sldId id="1106" r:id="rId7"/>
    <p:sldId id="1109" r:id="rId8"/>
    <p:sldId id="1104" r:id="rId9"/>
    <p:sldId id="1110" r:id="rId10"/>
    <p:sldId id="1108" r:id="rId11"/>
    <p:sldId id="1160" r:id="rId12"/>
    <p:sldId id="1112" r:id="rId13"/>
    <p:sldId id="1113" r:id="rId14"/>
    <p:sldId id="1114" r:id="rId15"/>
    <p:sldId id="1115" r:id="rId16"/>
    <p:sldId id="1116" r:id="rId17"/>
    <p:sldId id="1125" r:id="rId18"/>
    <p:sldId id="1117" r:id="rId19"/>
    <p:sldId id="1170" r:id="rId20"/>
    <p:sldId id="1161" r:id="rId21"/>
    <p:sldId id="1148" r:id="rId22"/>
    <p:sldId id="1169" r:id="rId23"/>
    <p:sldId id="1171" r:id="rId24"/>
    <p:sldId id="1150" r:id="rId25"/>
    <p:sldId id="1151" r:id="rId26"/>
    <p:sldId id="1153" r:id="rId27"/>
    <p:sldId id="1152" r:id="rId28"/>
    <p:sldId id="1154" r:id="rId29"/>
    <p:sldId id="1155" r:id="rId30"/>
    <p:sldId id="1157" r:id="rId31"/>
    <p:sldId id="1156" r:id="rId32"/>
    <p:sldId id="1158" r:id="rId33"/>
    <p:sldId id="1163" r:id="rId34"/>
    <p:sldId id="1168" r:id="rId35"/>
    <p:sldId id="1048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04" userDrawn="1">
          <p15:clr>
            <a:srgbClr val="A4A3A4"/>
          </p15:clr>
        </p15:guide>
        <p15:guide id="2" pos="5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A3"/>
    <a:srgbClr val="9CDFF9"/>
    <a:srgbClr val="010086"/>
    <a:srgbClr val="CCCCFF"/>
    <a:srgbClr val="3C6CDF"/>
    <a:srgbClr val="0000A8"/>
    <a:srgbClr val="C96B72"/>
    <a:srgbClr val="B8C2C9"/>
    <a:srgbClr val="D6DCE0"/>
    <a:srgbClr val="01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85AE2B-7429-E943-8FF3-413332B8E4C9}" v="40" dt="2023-03-10T19:34:32.5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210"/>
    <p:restoredTop sz="79592"/>
  </p:normalViewPr>
  <p:slideViewPr>
    <p:cSldViewPr snapToGrid="0" snapToObjects="1">
      <p:cViewPr varScale="1">
        <p:scale>
          <a:sx n="100" d="100"/>
          <a:sy n="100" d="100"/>
        </p:scale>
        <p:origin x="800" y="176"/>
      </p:cViewPr>
      <p:guideLst>
        <p:guide orient="horz" pos="1104"/>
        <p:guide pos="576"/>
      </p:guideLst>
    </p:cSldViewPr>
  </p:slideViewPr>
  <p:outlineViewPr>
    <p:cViewPr>
      <p:scale>
        <a:sx n="33" d="100"/>
        <a:sy n="33" d="100"/>
      </p:scale>
      <p:origin x="0" y="-415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 Ping Liu" userId="60ce823c-5cb7-4d3e-be0b-034740f7a9f3" providerId="ADAL" clId="{F4F211C0-82CF-1841-903B-546CFB0133C0}"/>
    <pc:docChg chg="custSel addSld delSld modSld sldOrd">
      <pc:chgData name="Ren Ping Liu" userId="60ce823c-5cb7-4d3e-be0b-034740f7a9f3" providerId="ADAL" clId="{F4F211C0-82CF-1841-903B-546CFB0133C0}" dt="2022-03-13T08:38:28.419" v="736" actId="20577"/>
      <pc:docMkLst>
        <pc:docMk/>
      </pc:docMkLst>
      <pc:sldChg chg="modSp mod">
        <pc:chgData name="Ren Ping Liu" userId="60ce823c-5cb7-4d3e-be0b-034740f7a9f3" providerId="ADAL" clId="{F4F211C0-82CF-1841-903B-546CFB0133C0}" dt="2022-03-13T05:15:07.968" v="543" actId="20577"/>
        <pc:sldMkLst>
          <pc:docMk/>
          <pc:sldMk cId="2314825519" sldId="960"/>
        </pc:sldMkLst>
        <pc:spChg chg="mod">
          <ac:chgData name="Ren Ping Liu" userId="60ce823c-5cb7-4d3e-be0b-034740f7a9f3" providerId="ADAL" clId="{F4F211C0-82CF-1841-903B-546CFB0133C0}" dt="2022-03-13T05:15:07.968" v="543" actId="20577"/>
          <ac:spMkLst>
            <pc:docMk/>
            <pc:sldMk cId="2314825519" sldId="960"/>
            <ac:spMk id="9" creationId="{CBACC251-E9B4-EC4A-A8B8-6C45EFD8D867}"/>
          </ac:spMkLst>
        </pc:spChg>
      </pc:sldChg>
      <pc:sldChg chg="modSp del mod ord">
        <pc:chgData name="Ren Ping Liu" userId="60ce823c-5cb7-4d3e-be0b-034740f7a9f3" providerId="ADAL" clId="{F4F211C0-82CF-1841-903B-546CFB0133C0}" dt="2022-03-13T05:13:22.352" v="541" actId="2696"/>
        <pc:sldMkLst>
          <pc:docMk/>
          <pc:sldMk cId="3118005410" sldId="1162"/>
        </pc:sldMkLst>
        <pc:spChg chg="mod">
          <ac:chgData name="Ren Ping Liu" userId="60ce823c-5cb7-4d3e-be0b-034740f7a9f3" providerId="ADAL" clId="{F4F211C0-82CF-1841-903B-546CFB0133C0}" dt="2022-03-11T23:36:02.738" v="406" actId="20577"/>
          <ac:spMkLst>
            <pc:docMk/>
            <pc:sldMk cId="3118005410" sldId="1162"/>
            <ac:spMk id="2" creationId="{B8BD2429-3AB9-B647-BCE2-E242033251BE}"/>
          </ac:spMkLst>
        </pc:spChg>
      </pc:sldChg>
      <pc:sldChg chg="modSp mod">
        <pc:chgData name="Ren Ping Liu" userId="60ce823c-5cb7-4d3e-be0b-034740f7a9f3" providerId="ADAL" clId="{F4F211C0-82CF-1841-903B-546CFB0133C0}" dt="2022-03-13T08:30:47.894" v="614" actId="20577"/>
        <pc:sldMkLst>
          <pc:docMk/>
          <pc:sldMk cId="1165823933" sldId="1163"/>
        </pc:sldMkLst>
        <pc:spChg chg="mod">
          <ac:chgData name="Ren Ping Liu" userId="60ce823c-5cb7-4d3e-be0b-034740f7a9f3" providerId="ADAL" clId="{F4F211C0-82CF-1841-903B-546CFB0133C0}" dt="2022-03-13T08:30:47.894" v="614" actId="20577"/>
          <ac:spMkLst>
            <pc:docMk/>
            <pc:sldMk cId="1165823933" sldId="1163"/>
            <ac:spMk id="2" creationId="{F72ED956-67F9-1748-A682-523413CF3333}"/>
          </ac:spMkLst>
        </pc:spChg>
      </pc:sldChg>
      <pc:sldChg chg="modSp mod">
        <pc:chgData name="Ren Ping Liu" userId="60ce823c-5cb7-4d3e-be0b-034740f7a9f3" providerId="ADAL" clId="{F4F211C0-82CF-1841-903B-546CFB0133C0}" dt="2022-03-13T08:38:28.419" v="736" actId="20577"/>
        <pc:sldMkLst>
          <pc:docMk/>
          <pc:sldMk cId="2865871350" sldId="1168"/>
        </pc:sldMkLst>
        <pc:spChg chg="mod">
          <ac:chgData name="Ren Ping Liu" userId="60ce823c-5cb7-4d3e-be0b-034740f7a9f3" providerId="ADAL" clId="{F4F211C0-82CF-1841-903B-546CFB0133C0}" dt="2022-03-13T08:38:28.419" v="736" actId="20577"/>
          <ac:spMkLst>
            <pc:docMk/>
            <pc:sldMk cId="2865871350" sldId="1168"/>
            <ac:spMk id="2" creationId="{1005BE78-B7ED-934F-8D06-14326B97D6A7}"/>
          </ac:spMkLst>
        </pc:spChg>
        <pc:spChg chg="mod">
          <ac:chgData name="Ren Ping Liu" userId="60ce823c-5cb7-4d3e-be0b-034740f7a9f3" providerId="ADAL" clId="{F4F211C0-82CF-1841-903B-546CFB0133C0}" dt="2022-03-13T05:11:41.188" v="501" actId="20577"/>
          <ac:spMkLst>
            <pc:docMk/>
            <pc:sldMk cId="2865871350" sldId="1168"/>
            <ac:spMk id="3" creationId="{64874B9C-EEF3-604E-BC2F-F0077E182833}"/>
          </ac:spMkLst>
        </pc:spChg>
      </pc:sldChg>
      <pc:sldChg chg="addSp delSp modSp new mod modAnim">
        <pc:chgData name="Ren Ping Liu" userId="60ce823c-5cb7-4d3e-be0b-034740f7a9f3" providerId="ADAL" clId="{F4F211C0-82CF-1841-903B-546CFB0133C0}" dt="2022-03-07T21:25:55.366" v="9" actId="1076"/>
        <pc:sldMkLst>
          <pc:docMk/>
          <pc:sldMk cId="286129272" sldId="1169"/>
        </pc:sldMkLst>
        <pc:spChg chg="del">
          <ac:chgData name="Ren Ping Liu" userId="60ce823c-5cb7-4d3e-be0b-034740f7a9f3" providerId="ADAL" clId="{F4F211C0-82CF-1841-903B-546CFB0133C0}" dt="2022-03-07T21:25:08.397" v="6" actId="478"/>
          <ac:spMkLst>
            <pc:docMk/>
            <pc:sldMk cId="286129272" sldId="1169"/>
            <ac:spMk id="2" creationId="{FF9C5C5A-002A-1F4E-B9B8-C835A21D8A8B}"/>
          </ac:spMkLst>
        </pc:spChg>
        <pc:spChg chg="mod">
          <ac:chgData name="Ren Ping Liu" userId="60ce823c-5cb7-4d3e-be0b-034740f7a9f3" providerId="ADAL" clId="{F4F211C0-82CF-1841-903B-546CFB0133C0}" dt="2022-03-07T21:24:59.811" v="5"/>
          <ac:spMkLst>
            <pc:docMk/>
            <pc:sldMk cId="286129272" sldId="1169"/>
            <ac:spMk id="3" creationId="{A4F50A5F-EA41-5942-800E-EDB45C39BD90}"/>
          </ac:spMkLst>
        </pc:spChg>
        <pc:spChg chg="add del mod">
          <ac:chgData name="Ren Ping Liu" userId="60ce823c-5cb7-4d3e-be0b-034740f7a9f3" providerId="ADAL" clId="{F4F211C0-82CF-1841-903B-546CFB0133C0}" dt="2022-03-07T21:24:08.438" v="2"/>
          <ac:spMkLst>
            <pc:docMk/>
            <pc:sldMk cId="286129272" sldId="1169"/>
            <ac:spMk id="5" creationId="{1396541F-B45A-9040-8487-6077B1FCD0FF}"/>
          </ac:spMkLst>
        </pc:spChg>
        <pc:spChg chg="add mod">
          <ac:chgData name="Ren Ping Liu" userId="60ce823c-5cb7-4d3e-be0b-034740f7a9f3" providerId="ADAL" clId="{F4F211C0-82CF-1841-903B-546CFB0133C0}" dt="2022-03-07T21:25:48.146" v="8" actId="1076"/>
          <ac:spMkLst>
            <pc:docMk/>
            <pc:sldMk cId="286129272" sldId="1169"/>
            <ac:spMk id="7" creationId="{B3D99530-DF5C-F24B-80E6-8C487DBADF3B}"/>
          </ac:spMkLst>
        </pc:spChg>
        <pc:picChg chg="add del mod">
          <ac:chgData name="Ren Ping Liu" userId="60ce823c-5cb7-4d3e-be0b-034740f7a9f3" providerId="ADAL" clId="{F4F211C0-82CF-1841-903B-546CFB0133C0}" dt="2022-03-07T21:24:08.438" v="2"/>
          <ac:picMkLst>
            <pc:docMk/>
            <pc:sldMk cId="286129272" sldId="1169"/>
            <ac:picMk id="6" creationId="{1BDF45F8-25DB-8C45-8A3C-929D3BAFA3A7}"/>
          </ac:picMkLst>
        </pc:picChg>
        <pc:picChg chg="add mod">
          <ac:chgData name="Ren Ping Liu" userId="60ce823c-5cb7-4d3e-be0b-034740f7a9f3" providerId="ADAL" clId="{F4F211C0-82CF-1841-903B-546CFB0133C0}" dt="2022-03-07T21:25:55.366" v="9" actId="1076"/>
          <ac:picMkLst>
            <pc:docMk/>
            <pc:sldMk cId="286129272" sldId="1169"/>
            <ac:picMk id="8" creationId="{934F8C37-BBDF-CB47-8343-1906A26E3FD9}"/>
          </ac:picMkLst>
        </pc:picChg>
      </pc:sldChg>
    </pc:docChg>
  </pc:docChgLst>
  <pc:docChgLst>
    <pc:chgData name="Ren Ping Liu" userId="60ce823c-5cb7-4d3e-be0b-034740f7a9f3" providerId="ADAL" clId="{30625EF4-778C-394B-93D4-F4D1D1462A9E}"/>
    <pc:docChg chg="undo custSel addSld delSld modSld sldOrd">
      <pc:chgData name="Ren Ping Liu" userId="60ce823c-5cb7-4d3e-be0b-034740f7a9f3" providerId="ADAL" clId="{30625EF4-778C-394B-93D4-F4D1D1462A9E}" dt="2022-01-24T03:56:24.704" v="513" actId="14100"/>
      <pc:docMkLst>
        <pc:docMk/>
      </pc:docMkLst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409539835" sldId="533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2886087895" sldId="534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3225403677" sldId="965"/>
        </pc:sldMkLst>
      </pc:sldChg>
      <pc:sldChg chg="modSp mod">
        <pc:chgData name="Ren Ping Liu" userId="60ce823c-5cb7-4d3e-be0b-034740f7a9f3" providerId="ADAL" clId="{30625EF4-778C-394B-93D4-F4D1D1462A9E}" dt="2022-01-06T06:14:06.749" v="283" actId="400"/>
        <pc:sldMkLst>
          <pc:docMk/>
          <pc:sldMk cId="742256177" sldId="1041"/>
        </pc:sldMkLst>
        <pc:spChg chg="mod">
          <ac:chgData name="Ren Ping Liu" userId="60ce823c-5cb7-4d3e-be0b-034740f7a9f3" providerId="ADAL" clId="{30625EF4-778C-394B-93D4-F4D1D1462A9E}" dt="2022-01-05T05:17:41.946" v="2" actId="108"/>
          <ac:spMkLst>
            <pc:docMk/>
            <pc:sldMk cId="742256177" sldId="1041"/>
            <ac:spMk id="10" creationId="{80CCA17D-ECA8-CE46-82AC-A0AF8C3B62BD}"/>
          </ac:spMkLst>
        </pc:spChg>
        <pc:spChg chg="mod">
          <ac:chgData name="Ren Ping Liu" userId="60ce823c-5cb7-4d3e-be0b-034740f7a9f3" providerId="ADAL" clId="{30625EF4-778C-394B-93D4-F4D1D1462A9E}" dt="2022-01-06T06:14:06.749" v="283" actId="400"/>
          <ac:spMkLst>
            <pc:docMk/>
            <pc:sldMk cId="742256177" sldId="1041"/>
            <ac:spMk id="11" creationId="{5FE695BD-369F-8C4A-ACAD-42671E1C0719}"/>
          </ac:spMkLst>
        </pc:spChg>
      </pc:sldChg>
      <pc:sldChg chg="del">
        <pc:chgData name="Ren Ping Liu" userId="60ce823c-5cb7-4d3e-be0b-034740f7a9f3" providerId="ADAL" clId="{30625EF4-778C-394B-93D4-F4D1D1462A9E}" dt="2022-01-06T06:13:07.230" v="280" actId="2696"/>
        <pc:sldMkLst>
          <pc:docMk/>
          <pc:sldMk cId="3950370121" sldId="1048"/>
        </pc:sldMkLst>
      </pc:sldChg>
      <pc:sldChg chg="del">
        <pc:chgData name="Ren Ping Liu" userId="60ce823c-5cb7-4d3e-be0b-034740f7a9f3" providerId="ADAL" clId="{30625EF4-778C-394B-93D4-F4D1D1462A9E}" dt="2022-01-05T05:17:49.319" v="3" actId="2696"/>
        <pc:sldMkLst>
          <pc:docMk/>
          <pc:sldMk cId="1963100581" sldId="1049"/>
        </pc:sldMkLst>
      </pc:sldChg>
      <pc:sldChg chg="modSp del mod">
        <pc:chgData name="Ren Ping Liu" userId="60ce823c-5cb7-4d3e-be0b-034740f7a9f3" providerId="ADAL" clId="{30625EF4-778C-394B-93D4-F4D1D1462A9E}" dt="2022-01-06T06:14:44.272" v="286" actId="2696"/>
        <pc:sldMkLst>
          <pc:docMk/>
          <pc:sldMk cId="1315648074" sldId="1050"/>
        </pc:sldMkLst>
        <pc:spChg chg="mod">
          <ac:chgData name="Ren Ping Liu" userId="60ce823c-5cb7-4d3e-be0b-034740f7a9f3" providerId="ADAL" clId="{30625EF4-778C-394B-93D4-F4D1D1462A9E}" dt="2022-01-06T06:14:26.364" v="285" actId="400"/>
          <ac:spMkLst>
            <pc:docMk/>
            <pc:sldMk cId="1315648074" sldId="1050"/>
            <ac:spMk id="11" creationId="{5FE695BD-369F-8C4A-ACAD-42671E1C0719}"/>
          </ac:spMkLst>
        </pc:spChg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4164636709" sldId="1051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2190819263" sldId="1052"/>
        </pc:sldMkLst>
      </pc:sldChg>
      <pc:sldChg chg="del">
        <pc:chgData name="Ren Ping Liu" userId="60ce823c-5cb7-4d3e-be0b-034740f7a9f3" providerId="ADAL" clId="{30625EF4-778C-394B-93D4-F4D1D1462A9E}" dt="2022-01-06T06:15:43.282" v="293" actId="2696"/>
        <pc:sldMkLst>
          <pc:docMk/>
          <pc:sldMk cId="315409998" sldId="1053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3199101556" sldId="1055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2456053228" sldId="1056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790602610" sldId="1057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2438834391" sldId="1058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1212294701" sldId="1059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725721464" sldId="1060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53737195" sldId="1061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3034946310" sldId="1062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1186094371" sldId="1063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114736367" sldId="1064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3197974545" sldId="1065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3611769923" sldId="1068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2052539479" sldId="1069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1031303636" sldId="1070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611887222" sldId="1072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1666899105" sldId="1073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1632229487" sldId="1074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2330366335" sldId="1075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699677867" sldId="1076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19741547" sldId="1077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2430082015" sldId="1078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3554971775" sldId="1079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1981905771" sldId="1080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4264301172" sldId="1081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2754228159" sldId="1082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2359085754" sldId="1083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4152592252" sldId="1085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4077724328" sldId="1086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3974648305" sldId="1087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2845266583" sldId="1088"/>
        </pc:sldMkLst>
      </pc:sldChg>
      <pc:sldChg chg="modSp mod">
        <pc:chgData name="Ren Ping Liu" userId="60ce823c-5cb7-4d3e-be0b-034740f7a9f3" providerId="ADAL" clId="{30625EF4-778C-394B-93D4-F4D1D1462A9E}" dt="2022-01-05T05:35:55.918" v="30" actId="20577"/>
        <pc:sldMkLst>
          <pc:docMk/>
          <pc:sldMk cId="3459615550" sldId="1103"/>
        </pc:sldMkLst>
        <pc:spChg chg="mod">
          <ac:chgData name="Ren Ping Liu" userId="60ce823c-5cb7-4d3e-be0b-034740f7a9f3" providerId="ADAL" clId="{30625EF4-778C-394B-93D4-F4D1D1462A9E}" dt="2022-01-05T05:35:55.918" v="30" actId="20577"/>
          <ac:spMkLst>
            <pc:docMk/>
            <pc:sldMk cId="3459615550" sldId="1103"/>
            <ac:spMk id="215" creationId="{38D73E7D-6683-3B49-B9F1-F60777D45BFB}"/>
          </ac:spMkLst>
        </pc:spChg>
      </pc:sldChg>
      <pc:sldChg chg="addSp delSp modSp mod modAnim">
        <pc:chgData name="Ren Ping Liu" userId="60ce823c-5cb7-4d3e-be0b-034740f7a9f3" providerId="ADAL" clId="{30625EF4-778C-394B-93D4-F4D1D1462A9E}" dt="2022-01-05T05:50:21.355" v="209" actId="20577"/>
        <pc:sldMkLst>
          <pc:docMk/>
          <pc:sldMk cId="3892410944" sldId="1106"/>
        </pc:sldMkLst>
        <pc:spChg chg="add mod">
          <ac:chgData name="Ren Ping Liu" userId="60ce823c-5cb7-4d3e-be0b-034740f7a9f3" providerId="ADAL" clId="{30625EF4-778C-394B-93D4-F4D1D1462A9E}" dt="2022-01-05T05:33:16.447" v="23" actId="1076"/>
          <ac:spMkLst>
            <pc:docMk/>
            <pc:sldMk cId="3892410944" sldId="1106"/>
            <ac:spMk id="5" creationId="{28AE9CC9-D2C2-254E-AE8A-056D0A078C04}"/>
          </ac:spMkLst>
        </pc:spChg>
        <pc:spChg chg="add mod">
          <ac:chgData name="Ren Ping Liu" userId="60ce823c-5cb7-4d3e-be0b-034740f7a9f3" providerId="ADAL" clId="{30625EF4-778C-394B-93D4-F4D1D1462A9E}" dt="2022-01-05T05:33:16.447" v="23" actId="1076"/>
          <ac:spMkLst>
            <pc:docMk/>
            <pc:sldMk cId="3892410944" sldId="1106"/>
            <ac:spMk id="6" creationId="{C7A29D37-448A-A448-9D60-9183A7B9906B}"/>
          </ac:spMkLst>
        </pc:spChg>
        <pc:spChg chg="add mod">
          <ac:chgData name="Ren Ping Liu" userId="60ce823c-5cb7-4d3e-be0b-034740f7a9f3" providerId="ADAL" clId="{30625EF4-778C-394B-93D4-F4D1D1462A9E}" dt="2022-01-05T05:33:16.447" v="23" actId="1076"/>
          <ac:spMkLst>
            <pc:docMk/>
            <pc:sldMk cId="3892410944" sldId="1106"/>
            <ac:spMk id="7" creationId="{77FC248B-5B57-1141-AD51-E2C9FA911D54}"/>
          </ac:spMkLst>
        </pc:spChg>
        <pc:spChg chg="mod">
          <ac:chgData name="Ren Ping Liu" userId="60ce823c-5cb7-4d3e-be0b-034740f7a9f3" providerId="ADAL" clId="{30625EF4-778C-394B-93D4-F4D1D1462A9E}" dt="2022-01-05T05:33:16.447" v="23" actId="1076"/>
          <ac:spMkLst>
            <pc:docMk/>
            <pc:sldMk cId="3892410944" sldId="1106"/>
            <ac:spMk id="10" creationId="{9AF2902D-E04E-6E47-9A6F-E8D09A3B0EE8}"/>
          </ac:spMkLst>
        </pc:spChg>
        <pc:spChg chg="mod">
          <ac:chgData name="Ren Ping Liu" userId="60ce823c-5cb7-4d3e-be0b-034740f7a9f3" providerId="ADAL" clId="{30625EF4-778C-394B-93D4-F4D1D1462A9E}" dt="2022-01-05T05:33:16.447" v="23" actId="1076"/>
          <ac:spMkLst>
            <pc:docMk/>
            <pc:sldMk cId="3892410944" sldId="1106"/>
            <ac:spMk id="13" creationId="{884B6609-E71D-FE4A-BD5B-D7BEFDABB8BD}"/>
          </ac:spMkLst>
        </pc:spChg>
        <pc:spChg chg="mod">
          <ac:chgData name="Ren Ping Liu" userId="60ce823c-5cb7-4d3e-be0b-034740f7a9f3" providerId="ADAL" clId="{30625EF4-778C-394B-93D4-F4D1D1462A9E}" dt="2022-01-05T05:33:16.447" v="23" actId="1076"/>
          <ac:spMkLst>
            <pc:docMk/>
            <pc:sldMk cId="3892410944" sldId="1106"/>
            <ac:spMk id="16" creationId="{F92A28AE-3B5D-7A4F-84BF-08D276D7A8CC}"/>
          </ac:spMkLst>
        </pc:spChg>
        <pc:spChg chg="add mod">
          <ac:chgData name="Ren Ping Liu" userId="60ce823c-5cb7-4d3e-be0b-034740f7a9f3" providerId="ADAL" clId="{30625EF4-778C-394B-93D4-F4D1D1462A9E}" dt="2022-01-05T05:33:30.299" v="27" actId="403"/>
          <ac:spMkLst>
            <pc:docMk/>
            <pc:sldMk cId="3892410944" sldId="1106"/>
            <ac:spMk id="18" creationId="{8624161F-7808-0147-9BF6-B2A643A986AB}"/>
          </ac:spMkLst>
        </pc:spChg>
        <pc:spChg chg="add mod">
          <ac:chgData name="Ren Ping Liu" userId="60ce823c-5cb7-4d3e-be0b-034740f7a9f3" providerId="ADAL" clId="{30625EF4-778C-394B-93D4-F4D1D1462A9E}" dt="2022-01-05T05:50:21.355" v="209" actId="20577"/>
          <ac:spMkLst>
            <pc:docMk/>
            <pc:sldMk cId="3892410944" sldId="1106"/>
            <ac:spMk id="19" creationId="{8D922287-F1DC-754D-B013-DA749DDB2000}"/>
          </ac:spMkLst>
        </pc:spChg>
        <pc:spChg chg="del mod">
          <ac:chgData name="Ren Ping Liu" userId="60ce823c-5cb7-4d3e-be0b-034740f7a9f3" providerId="ADAL" clId="{30625EF4-778C-394B-93D4-F4D1D1462A9E}" dt="2022-01-05T05:31:16.778" v="14" actId="478"/>
          <ac:spMkLst>
            <pc:docMk/>
            <pc:sldMk cId="3892410944" sldId="1106"/>
            <ac:spMk id="133" creationId="{D5CD8C7F-9F1D-3848-BEE3-38D59C4030C6}"/>
          </ac:spMkLst>
        </pc:spChg>
        <pc:grpChg chg="add mod">
          <ac:chgData name="Ren Ping Liu" userId="60ce823c-5cb7-4d3e-be0b-034740f7a9f3" providerId="ADAL" clId="{30625EF4-778C-394B-93D4-F4D1D1462A9E}" dt="2022-01-05T05:33:16.447" v="23" actId="1076"/>
          <ac:grpSpMkLst>
            <pc:docMk/>
            <pc:sldMk cId="3892410944" sldId="1106"/>
            <ac:grpSpMk id="8" creationId="{D7E0B07B-97B9-384D-A39E-85C8C99823E1}"/>
          </ac:grpSpMkLst>
        </pc:grpChg>
        <pc:grpChg chg="add mod">
          <ac:chgData name="Ren Ping Liu" userId="60ce823c-5cb7-4d3e-be0b-034740f7a9f3" providerId="ADAL" clId="{30625EF4-778C-394B-93D4-F4D1D1462A9E}" dt="2022-01-05T05:33:16.447" v="23" actId="1076"/>
          <ac:grpSpMkLst>
            <pc:docMk/>
            <pc:sldMk cId="3892410944" sldId="1106"/>
            <ac:grpSpMk id="12" creationId="{1CEAD0E5-6006-E345-AA5E-5611CC95F9EF}"/>
          </ac:grpSpMkLst>
        </pc:grpChg>
        <pc:grpChg chg="add mod">
          <ac:chgData name="Ren Ping Liu" userId="60ce823c-5cb7-4d3e-be0b-034740f7a9f3" providerId="ADAL" clId="{30625EF4-778C-394B-93D4-F4D1D1462A9E}" dt="2022-01-05T05:33:16.447" v="23" actId="1076"/>
          <ac:grpSpMkLst>
            <pc:docMk/>
            <pc:sldMk cId="3892410944" sldId="1106"/>
            <ac:grpSpMk id="15" creationId="{BD5CB8C4-9CE7-A343-850B-9E1E0CEA7330}"/>
          </ac:grpSpMkLst>
        </pc:grpChg>
        <pc:cxnChg chg="mod">
          <ac:chgData name="Ren Ping Liu" userId="60ce823c-5cb7-4d3e-be0b-034740f7a9f3" providerId="ADAL" clId="{30625EF4-778C-394B-93D4-F4D1D1462A9E}" dt="2022-01-05T05:33:16.447" v="23" actId="1076"/>
          <ac:cxnSpMkLst>
            <pc:docMk/>
            <pc:sldMk cId="3892410944" sldId="1106"/>
            <ac:cxnSpMk id="11" creationId="{86CB8A6F-3545-F84A-8915-76FF956AE7FB}"/>
          </ac:cxnSpMkLst>
        </pc:cxnChg>
        <pc:cxnChg chg="mod">
          <ac:chgData name="Ren Ping Liu" userId="60ce823c-5cb7-4d3e-be0b-034740f7a9f3" providerId="ADAL" clId="{30625EF4-778C-394B-93D4-F4D1D1462A9E}" dt="2022-01-05T05:33:16.447" v="23" actId="1076"/>
          <ac:cxnSpMkLst>
            <pc:docMk/>
            <pc:sldMk cId="3892410944" sldId="1106"/>
            <ac:cxnSpMk id="14" creationId="{BEBEECC8-7F85-F948-9593-A6A47475162C}"/>
          </ac:cxnSpMkLst>
        </pc:cxnChg>
        <pc:cxnChg chg="mod">
          <ac:chgData name="Ren Ping Liu" userId="60ce823c-5cb7-4d3e-be0b-034740f7a9f3" providerId="ADAL" clId="{30625EF4-778C-394B-93D4-F4D1D1462A9E}" dt="2022-01-05T05:33:16.447" v="23" actId="1076"/>
          <ac:cxnSpMkLst>
            <pc:docMk/>
            <pc:sldMk cId="3892410944" sldId="1106"/>
            <ac:cxnSpMk id="17" creationId="{5A23D310-6414-3C41-9C18-2B7AE08EED16}"/>
          </ac:cxnSpMkLst>
        </pc:cxnChg>
      </pc:sldChg>
      <pc:sldChg chg="del">
        <pc:chgData name="Ren Ping Liu" userId="60ce823c-5cb7-4d3e-be0b-034740f7a9f3" providerId="ADAL" clId="{30625EF4-778C-394B-93D4-F4D1D1462A9E}" dt="2022-01-05T05:34:04.278" v="28" actId="2696"/>
        <pc:sldMkLst>
          <pc:docMk/>
          <pc:sldMk cId="3707239254" sldId="1107"/>
        </pc:sldMkLst>
      </pc:sldChg>
      <pc:sldChg chg="modSp mod">
        <pc:chgData name="Ren Ping Liu" userId="60ce823c-5cb7-4d3e-be0b-034740f7a9f3" providerId="ADAL" clId="{30625EF4-778C-394B-93D4-F4D1D1462A9E}" dt="2022-01-05T05:57:32.756" v="263" actId="20577"/>
        <pc:sldMkLst>
          <pc:docMk/>
          <pc:sldMk cId="2312285861" sldId="1108"/>
        </pc:sldMkLst>
        <pc:spChg chg="mod">
          <ac:chgData name="Ren Ping Liu" userId="60ce823c-5cb7-4d3e-be0b-034740f7a9f3" providerId="ADAL" clId="{30625EF4-778C-394B-93D4-F4D1D1462A9E}" dt="2022-01-05T05:57:32.756" v="263" actId="20577"/>
          <ac:spMkLst>
            <pc:docMk/>
            <pc:sldMk cId="2312285861" sldId="1108"/>
            <ac:spMk id="8" creationId="{E677454B-F21D-4441-9BDE-50D84F4D93FA}"/>
          </ac:spMkLst>
        </pc:spChg>
        <pc:spChg chg="mod">
          <ac:chgData name="Ren Ping Liu" userId="60ce823c-5cb7-4d3e-be0b-034740f7a9f3" providerId="ADAL" clId="{30625EF4-778C-394B-93D4-F4D1D1462A9E}" dt="2022-01-05T05:56:37.469" v="257" actId="20577"/>
          <ac:spMkLst>
            <pc:docMk/>
            <pc:sldMk cId="2312285861" sldId="1108"/>
            <ac:spMk id="10" creationId="{3E733DCA-2522-E341-8697-49ADE10A3FA3}"/>
          </ac:spMkLst>
        </pc:spChg>
      </pc:sldChg>
      <pc:sldChg chg="addSp modSp mod ord">
        <pc:chgData name="Ren Ping Liu" userId="60ce823c-5cb7-4d3e-be0b-034740f7a9f3" providerId="ADAL" clId="{30625EF4-778C-394B-93D4-F4D1D1462A9E}" dt="2022-01-05T05:47:33.493" v="140" actId="20577"/>
        <pc:sldMkLst>
          <pc:docMk/>
          <pc:sldMk cId="1982865790" sldId="1109"/>
        </pc:sldMkLst>
        <pc:spChg chg="mod">
          <ac:chgData name="Ren Ping Liu" userId="60ce823c-5cb7-4d3e-be0b-034740f7a9f3" providerId="ADAL" clId="{30625EF4-778C-394B-93D4-F4D1D1462A9E}" dt="2022-01-05T05:47:33.493" v="140" actId="20577"/>
          <ac:spMkLst>
            <pc:docMk/>
            <pc:sldMk cId="1982865790" sldId="1109"/>
            <ac:spMk id="6" creationId="{81957B58-E235-B248-9DD8-EB83AEA89A77}"/>
          </ac:spMkLst>
        </pc:spChg>
        <pc:spChg chg="add mod">
          <ac:chgData name="Ren Ping Liu" userId="60ce823c-5cb7-4d3e-be0b-034740f7a9f3" providerId="ADAL" clId="{30625EF4-778C-394B-93D4-F4D1D1462A9E}" dt="2022-01-05T05:46:55.586" v="104" actId="1076"/>
          <ac:spMkLst>
            <pc:docMk/>
            <pc:sldMk cId="1982865790" sldId="1109"/>
            <ac:spMk id="14" creationId="{40BA3171-D11E-F148-967E-F66E032CB330}"/>
          </ac:spMkLst>
        </pc:spChg>
        <pc:spChg chg="mod">
          <ac:chgData name="Ren Ping Liu" userId="60ce823c-5cb7-4d3e-be0b-034740f7a9f3" providerId="ADAL" clId="{30625EF4-778C-394B-93D4-F4D1D1462A9E}" dt="2022-01-05T05:46:16.700" v="99" actId="14100"/>
          <ac:spMkLst>
            <pc:docMk/>
            <pc:sldMk cId="1982865790" sldId="1109"/>
            <ac:spMk id="21" creationId="{86B4C984-46A5-C043-8ED7-4BFCACE5EF20}"/>
          </ac:spMkLst>
        </pc:spChg>
        <pc:cxnChg chg="mod">
          <ac:chgData name="Ren Ping Liu" userId="60ce823c-5cb7-4d3e-be0b-034740f7a9f3" providerId="ADAL" clId="{30625EF4-778C-394B-93D4-F4D1D1462A9E}" dt="2022-01-05T05:46:02.714" v="97" actId="14100"/>
          <ac:cxnSpMkLst>
            <pc:docMk/>
            <pc:sldMk cId="1982865790" sldId="1109"/>
            <ac:cxnSpMk id="4" creationId="{18B4D68C-13CF-8640-BB04-F138B198C88E}"/>
          </ac:cxnSpMkLst>
        </pc:cxnChg>
      </pc:sldChg>
      <pc:sldChg chg="modSp mod ord">
        <pc:chgData name="Ren Ping Liu" userId="60ce823c-5cb7-4d3e-be0b-034740f7a9f3" providerId="ADAL" clId="{30625EF4-778C-394B-93D4-F4D1D1462A9E}" dt="2022-01-05T05:52:08.643" v="227" actId="1076"/>
        <pc:sldMkLst>
          <pc:docMk/>
          <pc:sldMk cId="3206954326" sldId="1110"/>
        </pc:sldMkLst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65" creationId="{C86F78FC-21D9-8E40-B3EC-9E551DA5CBAD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66" creationId="{C9F65152-882D-5B49-B9E9-532D284A81D5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67" creationId="{53E42ABE-038D-0049-93D4-9EC2E3234B13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68" creationId="{7317FD5B-CED0-1249-AB7C-DF94D681537A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69" creationId="{629C8856-7516-C14B-9215-6EA637A93BF1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73" creationId="{29F99540-FD3E-AE4C-A57E-1A20C6E30EED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74" creationId="{C981B998-3615-AE47-86C8-57BFFA2D7D78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75" creationId="{CF977160-74FD-0442-823B-6C2520914C43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76" creationId="{FA9F06E0-5873-0E44-A9D6-E6DD02F2E350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80" creationId="{37808C5A-E4DA-234C-AD81-DC4AD2416C75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81" creationId="{BE906C48-2C97-234D-A7D2-2162D242FA15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83" creationId="{4067DFC9-14ED-1F46-8DB5-99B637F8720D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85" creationId="{39E4CD50-3462-8441-ACC2-01559D9DDDAC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86" creationId="{7198B7C8-8E18-3B4E-9F4D-DCC4D4D7D2A6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88" creationId="{B502B1B8-E322-AA40-A3FB-263ECFA0F833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89" creationId="{F2A0FCDF-5941-FB4C-9E1D-DFD5B6C69CE5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90" creationId="{A6B8C913-36F9-824E-8C78-BFC7B3CDCFBE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91" creationId="{3013A95D-A281-0C49-810B-3C864F7A46CB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92" creationId="{7277D88A-E3AC-5446-9FCD-10B5C085D77E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93" creationId="{04850398-3936-B842-A3EB-78E3F18C8D23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94" creationId="{E54B2FAE-3B2C-BA4E-89DE-F17808A8501D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95" creationId="{0321206D-71C9-A044-BC0F-A09851EF7838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96" creationId="{74EEC85C-DBEF-B746-945E-539B17DF96AF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97" creationId="{A1C2C0B2-5E64-FE46-9C1E-5AB91616FB79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98" creationId="{18F1DECA-4FA1-D549-80DB-068E1D6FF772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299" creationId="{6B4E18DF-65E1-F447-8367-4528F7700FAA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00" creationId="{BE1B5DC5-88E8-A649-93B6-EBAE42FDEF75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01" creationId="{EEC64261-B933-2A4B-B45A-6E28963DC504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02" creationId="{EE1004C2-A311-414F-8E80-B4092CDDCD64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03" creationId="{C009C226-FBA8-DB48-ABF5-333250A76D3C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05" creationId="{5B36F236-9C70-9F4F-A0BB-DDEC73A67767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06" creationId="{474FF8AD-41AD-5B4D-B9AF-317E0320017A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07" creationId="{A863854B-58B3-0746-BB05-4CC473ACCC27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08" creationId="{45A3AD01-9B9C-1044-8CC4-2FA6945C9D88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09" creationId="{A8A7F303-C29D-8048-8A22-5E010224F782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10" creationId="{7423CFF1-7D3B-404B-908C-EF2DF44B8A4F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11" creationId="{9B55CC56-B162-3641-8907-ACAE4544ACEF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12" creationId="{E4EF0706-3A6D-5C49-AA93-B27D0DBD3D28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13" creationId="{43AD1883-A082-A241-BB8E-52956E25AC3E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14" creationId="{CB654EBC-DFE6-7844-BECE-DAF45E418A4E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15" creationId="{43DD0923-D124-3D47-A27E-DA7522CBC5D6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16" creationId="{0CC3197A-47DF-3249-89A6-6A5C29D7B5C6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17" creationId="{B9DC67EE-6FEB-9E4F-91F2-78466630CE2F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18" creationId="{C7A7D96F-C671-7844-AFFA-9CA6B5108AAA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19" creationId="{4DE11FE1-ABE4-5449-9F07-FF92B1203733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20" creationId="{F28617B4-246C-4142-9D1A-885008483BCB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21" creationId="{695E4127-E30B-0140-BBC3-EE8AA864D60A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22" creationId="{107A5B24-681B-3348-B947-27500FBE7EF5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23" creationId="{3B9FBC9B-DB47-3440-A3A7-D9397DA36DF3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25" creationId="{8B4A1DB1-B64D-E342-AC38-F13AC2BB24CB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27" creationId="{C3CA31E7-43E9-C54B-B13E-E2E8356B1BD2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28" creationId="{70DE4D48-FE2E-9C45-9782-5C8939C4A5DF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30" creationId="{5FD6018C-4C2B-5147-9A4D-0850B214BBCC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32" creationId="{24E8BD47-F206-7A48-B906-69B10A9FFC1B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33" creationId="{3A63ACAE-F7D6-334D-BAC6-EB19E7953C38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34" creationId="{DBB6882F-25A8-7942-8AB7-E4F1E8EF4C68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35" creationId="{1A751CBC-1E6B-3447-89A8-B6CA0042228F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36" creationId="{EC930019-7A9E-2D4F-9037-E4F5C26D8937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37" creationId="{7F4290BB-A0B2-F146-87B4-626DAAD2FA0E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38" creationId="{DE6D89A2-6ADB-E042-9FB2-932318D01D74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39" creationId="{8747708C-8EE0-5C44-BC67-5ACC5185A5DD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40" creationId="{7C3FDD54-230D-8547-8BCF-E82A9284247B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41" creationId="{42133DC7-7C21-C149-A374-F81A9E0D91A4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42" creationId="{9CA18ACF-5AE2-944A-999A-0A4945D54CB6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43" creationId="{6BEC5FCB-A0E4-2B4D-99A9-AF75102E8932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44" creationId="{DFB1EE8C-1279-5544-ADC0-B00F802A675B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45" creationId="{53CFCEA6-E422-E24C-91CC-6AB2DA5B984C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46" creationId="{FEFA7192-E9ED-D345-AC92-ED008077B392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47" creationId="{8755B864-D5D9-3F48-B106-5195BC479755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48" creationId="{5EA94929-40C1-1844-A278-8A7EB9C8F32E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49" creationId="{E4E7D8BF-C451-2149-AB56-5952A4BC1ECD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50" creationId="{CA9F9DDC-D2E0-9445-8E09-E2A450486D51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51" creationId="{DCB7F2F1-B08C-9D42-9A9B-C0CA8CC2DF57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52" creationId="{E057BFF5-9E6F-4743-A805-44D1354D720C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53" creationId="{794C2025-779C-7143-89C2-171CFB0188B4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54" creationId="{A80FAE7D-8D21-BC47-907D-F96620BB907E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55" creationId="{616938A0-6228-6140-BCFA-473AB9A592A8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57" creationId="{79EE47BA-DDCB-AE42-849E-EAA9A961AC1F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59" creationId="{A208931F-C1D7-4D44-9151-6D63CB811A8B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60" creationId="{85597E8B-CF6B-C244-96B8-D967A88BD6FE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62" creationId="{60E83399-FCB4-324A-B4BD-B8F236595967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64" creationId="{3A93ED27-82F2-8540-8D23-33AD2D2EE47A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65" creationId="{0292C05A-662A-5445-B8CB-FAA09E805A6A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66" creationId="{4AA45BB6-3C27-E64E-8383-C80FAEA53A38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67" creationId="{95B86A35-1D75-5C49-936B-687C0ACE7FDE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68" creationId="{1EEE46FE-29EC-9D4E-A9F0-12F15C389E7D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69" creationId="{77C78D76-E4BF-FC4E-85A3-25D74AAE0F1C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70" creationId="{1A647E10-4CD3-9C49-9E7D-932D48250838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71" creationId="{43EFA142-8DAD-3D46-A09E-08B75C8DFF62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72" creationId="{A31EBF34-4197-3041-BA0D-DA86EAB8CBC9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73" creationId="{C69F2F21-A598-194E-8061-42E20C132913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74" creationId="{C6C7B11F-80C5-CE4C-8737-FB4903EEBCB3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75" creationId="{7C75A8D8-585C-B74B-A8B7-1BE5B537853B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76" creationId="{22C9496F-6ACA-5348-BD7C-54B2C4BDD199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77" creationId="{3E8C962F-C7BD-B44F-978E-C803F5452586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78" creationId="{E65F62EE-08D0-BF46-9BB6-23FEA82DDB56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79" creationId="{9E1E1420-2718-EE4C-9DB5-D20E625D4DAC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80" creationId="{311E1D1D-C4BA-C14B-AB5E-7D9E9CB99C08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81" creationId="{84143FD8-E0F9-DF48-B4AF-0D12414A3C0B}"/>
          </ac:spMkLst>
        </pc:spChg>
        <pc:spChg chg="mod">
          <ac:chgData name="Ren Ping Liu" userId="60ce823c-5cb7-4d3e-be0b-034740f7a9f3" providerId="ADAL" clId="{30625EF4-778C-394B-93D4-F4D1D1462A9E}" dt="2022-01-05T05:52:08.643" v="227" actId="1076"/>
          <ac:spMkLst>
            <pc:docMk/>
            <pc:sldMk cId="3206954326" sldId="1110"/>
            <ac:spMk id="382" creationId="{F75D69FA-178C-FF48-AF93-8D22328C7050}"/>
          </ac:spMkLst>
        </pc:spChg>
        <pc:spChg chg="mod">
          <ac:chgData name="Ren Ping Liu" userId="60ce823c-5cb7-4d3e-be0b-034740f7a9f3" providerId="ADAL" clId="{30625EF4-778C-394B-93D4-F4D1D1462A9E}" dt="2022-01-05T05:41:14.115" v="56" actId="6549"/>
          <ac:spMkLst>
            <pc:docMk/>
            <pc:sldMk cId="3206954326" sldId="1110"/>
            <ac:spMk id="384" creationId="{34528512-2985-154D-9CDE-10220B10DEDE}"/>
          </ac:spMkLst>
        </pc:spChg>
        <pc:grpChg chg="mod">
          <ac:chgData name="Ren Ping Liu" userId="60ce823c-5cb7-4d3e-be0b-034740f7a9f3" providerId="ADAL" clId="{30625EF4-778C-394B-93D4-F4D1D1462A9E}" dt="2022-01-05T05:52:08.643" v="227" actId="1076"/>
          <ac:grpSpMkLst>
            <pc:docMk/>
            <pc:sldMk cId="3206954326" sldId="1110"/>
            <ac:grpSpMk id="261" creationId="{E5CF0878-A5CD-8C42-B5CD-2EEF6065E344}"/>
          </ac:grpSpMkLst>
        </pc:grpChg>
        <pc:grpChg chg="mod">
          <ac:chgData name="Ren Ping Liu" userId="60ce823c-5cb7-4d3e-be0b-034740f7a9f3" providerId="ADAL" clId="{30625EF4-778C-394B-93D4-F4D1D1462A9E}" dt="2022-01-05T05:52:08.643" v="227" actId="1076"/>
          <ac:grpSpMkLst>
            <pc:docMk/>
            <pc:sldMk cId="3206954326" sldId="1110"/>
            <ac:grpSpMk id="262" creationId="{962D0EED-8EC0-D944-8706-78D65ED758FC}"/>
          </ac:grpSpMkLst>
        </pc:grpChg>
        <pc:grpChg chg="mod">
          <ac:chgData name="Ren Ping Liu" userId="60ce823c-5cb7-4d3e-be0b-034740f7a9f3" providerId="ADAL" clId="{30625EF4-778C-394B-93D4-F4D1D1462A9E}" dt="2022-01-05T05:52:08.643" v="227" actId="1076"/>
          <ac:grpSpMkLst>
            <pc:docMk/>
            <pc:sldMk cId="3206954326" sldId="1110"/>
            <ac:grpSpMk id="263" creationId="{425D51F3-48C9-9A40-B992-AE005FAB2C33}"/>
          </ac:grpSpMkLst>
        </pc:grpChg>
        <pc:grpChg chg="mod">
          <ac:chgData name="Ren Ping Liu" userId="60ce823c-5cb7-4d3e-be0b-034740f7a9f3" providerId="ADAL" clId="{30625EF4-778C-394B-93D4-F4D1D1462A9E}" dt="2022-01-05T05:52:08.643" v="227" actId="1076"/>
          <ac:grpSpMkLst>
            <pc:docMk/>
            <pc:sldMk cId="3206954326" sldId="1110"/>
            <ac:grpSpMk id="264" creationId="{989EFA5C-2337-B14C-91A8-83B54EA43E37}"/>
          </ac:grpSpMkLst>
        </pc:grpChg>
        <pc:grpChg chg="mod">
          <ac:chgData name="Ren Ping Liu" userId="60ce823c-5cb7-4d3e-be0b-034740f7a9f3" providerId="ADAL" clId="{30625EF4-778C-394B-93D4-F4D1D1462A9E}" dt="2022-01-05T05:52:08.643" v="227" actId="1076"/>
          <ac:grpSpMkLst>
            <pc:docMk/>
            <pc:sldMk cId="3206954326" sldId="1110"/>
            <ac:grpSpMk id="270" creationId="{D048FD00-5924-9447-B3B8-0AC35A063FA1}"/>
          </ac:grpSpMkLst>
        </pc:grpChg>
        <pc:grpChg chg="mod">
          <ac:chgData name="Ren Ping Liu" userId="60ce823c-5cb7-4d3e-be0b-034740f7a9f3" providerId="ADAL" clId="{30625EF4-778C-394B-93D4-F4D1D1462A9E}" dt="2022-01-05T05:52:08.643" v="227" actId="1076"/>
          <ac:grpSpMkLst>
            <pc:docMk/>
            <pc:sldMk cId="3206954326" sldId="1110"/>
            <ac:grpSpMk id="277" creationId="{F8002D43-E860-6845-AF7E-87A1A94D62F3}"/>
          </ac:grpSpMkLst>
        </pc:grpChg>
        <pc:grpChg chg="mod">
          <ac:chgData name="Ren Ping Liu" userId="60ce823c-5cb7-4d3e-be0b-034740f7a9f3" providerId="ADAL" clId="{30625EF4-778C-394B-93D4-F4D1D1462A9E}" dt="2022-01-05T05:52:08.643" v="227" actId="1076"/>
          <ac:grpSpMkLst>
            <pc:docMk/>
            <pc:sldMk cId="3206954326" sldId="1110"/>
            <ac:grpSpMk id="278" creationId="{2F25B33E-FEB9-404E-8162-D03D8D9966E3}"/>
          </ac:grpSpMkLst>
        </pc:grpChg>
        <pc:grpChg chg="mod">
          <ac:chgData name="Ren Ping Liu" userId="60ce823c-5cb7-4d3e-be0b-034740f7a9f3" providerId="ADAL" clId="{30625EF4-778C-394B-93D4-F4D1D1462A9E}" dt="2022-01-05T05:52:08.643" v="227" actId="1076"/>
          <ac:grpSpMkLst>
            <pc:docMk/>
            <pc:sldMk cId="3206954326" sldId="1110"/>
            <ac:grpSpMk id="279" creationId="{375D5E0D-2C70-F544-89E4-5E4F1AA9FD3A}"/>
          </ac:grpSpMkLst>
        </pc:grpChg>
        <pc:grpChg chg="mod">
          <ac:chgData name="Ren Ping Liu" userId="60ce823c-5cb7-4d3e-be0b-034740f7a9f3" providerId="ADAL" clId="{30625EF4-778C-394B-93D4-F4D1D1462A9E}" dt="2022-01-05T05:52:08.643" v="227" actId="1076"/>
          <ac:grpSpMkLst>
            <pc:docMk/>
            <pc:sldMk cId="3206954326" sldId="1110"/>
            <ac:grpSpMk id="284" creationId="{BE8CFCE0-FC41-0748-A6E7-4600DF924D55}"/>
          </ac:grpSpMkLst>
        </pc:grpChg>
        <pc:grpChg chg="mod">
          <ac:chgData name="Ren Ping Liu" userId="60ce823c-5cb7-4d3e-be0b-034740f7a9f3" providerId="ADAL" clId="{30625EF4-778C-394B-93D4-F4D1D1462A9E}" dt="2022-01-05T05:52:08.643" v="227" actId="1076"/>
          <ac:grpSpMkLst>
            <pc:docMk/>
            <pc:sldMk cId="3206954326" sldId="1110"/>
            <ac:grpSpMk id="304" creationId="{619BE879-9F0A-604B-B005-9F7E471C1729}"/>
          </ac:grpSpMkLst>
        </pc:grpChg>
        <pc:grpChg chg="mod">
          <ac:chgData name="Ren Ping Liu" userId="60ce823c-5cb7-4d3e-be0b-034740f7a9f3" providerId="ADAL" clId="{30625EF4-778C-394B-93D4-F4D1D1462A9E}" dt="2022-01-05T05:52:08.643" v="227" actId="1076"/>
          <ac:grpSpMkLst>
            <pc:docMk/>
            <pc:sldMk cId="3206954326" sldId="1110"/>
            <ac:grpSpMk id="324" creationId="{D4DB1272-AC30-B740-A818-112B7B016159}"/>
          </ac:grpSpMkLst>
        </pc:grpChg>
        <pc:grpChg chg="mod">
          <ac:chgData name="Ren Ping Liu" userId="60ce823c-5cb7-4d3e-be0b-034740f7a9f3" providerId="ADAL" clId="{30625EF4-778C-394B-93D4-F4D1D1462A9E}" dt="2022-01-05T05:52:08.643" v="227" actId="1076"/>
          <ac:grpSpMkLst>
            <pc:docMk/>
            <pc:sldMk cId="3206954326" sldId="1110"/>
            <ac:grpSpMk id="326" creationId="{8699E1EB-58F7-EB4A-BE56-52A7A29FB724}"/>
          </ac:grpSpMkLst>
        </pc:grpChg>
        <pc:grpChg chg="mod">
          <ac:chgData name="Ren Ping Liu" userId="60ce823c-5cb7-4d3e-be0b-034740f7a9f3" providerId="ADAL" clId="{30625EF4-778C-394B-93D4-F4D1D1462A9E}" dt="2022-01-05T05:52:08.643" v="227" actId="1076"/>
          <ac:grpSpMkLst>
            <pc:docMk/>
            <pc:sldMk cId="3206954326" sldId="1110"/>
            <ac:grpSpMk id="329" creationId="{BEDE8AC0-C09D-314C-9CF4-3B49C79D8309}"/>
          </ac:grpSpMkLst>
        </pc:grpChg>
        <pc:grpChg chg="mod">
          <ac:chgData name="Ren Ping Liu" userId="60ce823c-5cb7-4d3e-be0b-034740f7a9f3" providerId="ADAL" clId="{30625EF4-778C-394B-93D4-F4D1D1462A9E}" dt="2022-01-05T05:52:08.643" v="227" actId="1076"/>
          <ac:grpSpMkLst>
            <pc:docMk/>
            <pc:sldMk cId="3206954326" sldId="1110"/>
            <ac:grpSpMk id="331" creationId="{0147FEBF-9B07-DB4D-80F0-28CFAFB17548}"/>
          </ac:grpSpMkLst>
        </pc:grpChg>
        <pc:grpChg chg="mod">
          <ac:chgData name="Ren Ping Liu" userId="60ce823c-5cb7-4d3e-be0b-034740f7a9f3" providerId="ADAL" clId="{30625EF4-778C-394B-93D4-F4D1D1462A9E}" dt="2022-01-05T05:52:08.643" v="227" actId="1076"/>
          <ac:grpSpMkLst>
            <pc:docMk/>
            <pc:sldMk cId="3206954326" sldId="1110"/>
            <ac:grpSpMk id="356" creationId="{87FBA1B9-AC0E-BF4F-A5C2-F38DA460D10C}"/>
          </ac:grpSpMkLst>
        </pc:grpChg>
        <pc:grpChg chg="mod">
          <ac:chgData name="Ren Ping Liu" userId="60ce823c-5cb7-4d3e-be0b-034740f7a9f3" providerId="ADAL" clId="{30625EF4-778C-394B-93D4-F4D1D1462A9E}" dt="2022-01-05T05:52:08.643" v="227" actId="1076"/>
          <ac:grpSpMkLst>
            <pc:docMk/>
            <pc:sldMk cId="3206954326" sldId="1110"/>
            <ac:grpSpMk id="358" creationId="{52DF3659-7462-174D-BF79-583260D64939}"/>
          </ac:grpSpMkLst>
        </pc:grpChg>
        <pc:grpChg chg="mod">
          <ac:chgData name="Ren Ping Liu" userId="60ce823c-5cb7-4d3e-be0b-034740f7a9f3" providerId="ADAL" clId="{30625EF4-778C-394B-93D4-F4D1D1462A9E}" dt="2022-01-05T05:52:08.643" v="227" actId="1076"/>
          <ac:grpSpMkLst>
            <pc:docMk/>
            <pc:sldMk cId="3206954326" sldId="1110"/>
            <ac:grpSpMk id="361" creationId="{13DDD94F-DFC2-E744-ADF7-A896AEDA93D2}"/>
          </ac:grpSpMkLst>
        </pc:grpChg>
        <pc:grpChg chg="mod">
          <ac:chgData name="Ren Ping Liu" userId="60ce823c-5cb7-4d3e-be0b-034740f7a9f3" providerId="ADAL" clId="{30625EF4-778C-394B-93D4-F4D1D1462A9E}" dt="2022-01-05T05:52:08.643" v="227" actId="1076"/>
          <ac:grpSpMkLst>
            <pc:docMk/>
            <pc:sldMk cId="3206954326" sldId="1110"/>
            <ac:grpSpMk id="363" creationId="{87A9E3BB-3D7B-8247-845C-C0F0EBB963AB}"/>
          </ac:grpSpMkLst>
        </pc:grpChg>
        <pc:picChg chg="mod">
          <ac:chgData name="Ren Ping Liu" userId="60ce823c-5cb7-4d3e-be0b-034740f7a9f3" providerId="ADAL" clId="{30625EF4-778C-394B-93D4-F4D1D1462A9E}" dt="2022-01-05T05:52:08.643" v="227" actId="1076"/>
          <ac:picMkLst>
            <pc:docMk/>
            <pc:sldMk cId="3206954326" sldId="1110"/>
            <ac:picMk id="271" creationId="{D76D5E82-5D05-6842-89F0-A930ADA6FC8E}"/>
          </ac:picMkLst>
        </pc:picChg>
        <pc:picChg chg="mod">
          <ac:chgData name="Ren Ping Liu" userId="60ce823c-5cb7-4d3e-be0b-034740f7a9f3" providerId="ADAL" clId="{30625EF4-778C-394B-93D4-F4D1D1462A9E}" dt="2022-01-05T05:52:08.643" v="227" actId="1076"/>
          <ac:picMkLst>
            <pc:docMk/>
            <pc:sldMk cId="3206954326" sldId="1110"/>
            <ac:picMk id="272" creationId="{8989F6E0-4E76-1C42-A3BD-A635A4955F07}"/>
          </ac:picMkLst>
        </pc:picChg>
        <pc:picChg chg="mod">
          <ac:chgData name="Ren Ping Liu" userId="60ce823c-5cb7-4d3e-be0b-034740f7a9f3" providerId="ADAL" clId="{30625EF4-778C-394B-93D4-F4D1D1462A9E}" dt="2022-01-05T05:52:08.643" v="227" actId="1076"/>
          <ac:picMkLst>
            <pc:docMk/>
            <pc:sldMk cId="3206954326" sldId="1110"/>
            <ac:picMk id="282" creationId="{B288CD06-BF42-AC48-84ED-106FF7671F81}"/>
          </ac:picMkLst>
        </pc:picChg>
        <pc:picChg chg="mod">
          <ac:chgData name="Ren Ping Liu" userId="60ce823c-5cb7-4d3e-be0b-034740f7a9f3" providerId="ADAL" clId="{30625EF4-778C-394B-93D4-F4D1D1462A9E}" dt="2022-01-05T05:52:08.643" v="227" actId="1076"/>
          <ac:picMkLst>
            <pc:docMk/>
            <pc:sldMk cId="3206954326" sldId="1110"/>
            <ac:picMk id="287" creationId="{C00F7CE5-DF44-7248-ABAB-405A73E21C5B}"/>
          </ac:picMkLst>
        </pc:picChg>
      </pc:sldChg>
      <pc:sldChg chg="modSp mod">
        <pc:chgData name="Ren Ping Liu" userId="60ce823c-5cb7-4d3e-be0b-034740f7a9f3" providerId="ADAL" clId="{30625EF4-778C-394B-93D4-F4D1D1462A9E}" dt="2022-01-06T01:00:43.864" v="273" actId="6549"/>
        <pc:sldMkLst>
          <pc:docMk/>
          <pc:sldMk cId="1056083546" sldId="1113"/>
        </pc:sldMkLst>
        <pc:spChg chg="mod">
          <ac:chgData name="Ren Ping Liu" userId="60ce823c-5cb7-4d3e-be0b-034740f7a9f3" providerId="ADAL" clId="{30625EF4-778C-394B-93D4-F4D1D1462A9E}" dt="2022-01-06T01:00:43.864" v="273" actId="6549"/>
          <ac:spMkLst>
            <pc:docMk/>
            <pc:sldMk cId="1056083546" sldId="1113"/>
            <ac:spMk id="7" creationId="{B7F0F378-5315-734B-B54E-DEAB8A692F94}"/>
          </ac:spMkLst>
        </pc:spChg>
      </pc:sldChg>
      <pc:sldChg chg="modSp mod">
        <pc:chgData name="Ren Ping Liu" userId="60ce823c-5cb7-4d3e-be0b-034740f7a9f3" providerId="ADAL" clId="{30625EF4-778C-394B-93D4-F4D1D1462A9E}" dt="2022-01-06T01:04:10.937" v="278" actId="20577"/>
        <pc:sldMkLst>
          <pc:docMk/>
          <pc:sldMk cId="351387874" sldId="1116"/>
        </pc:sldMkLst>
        <pc:spChg chg="mod">
          <ac:chgData name="Ren Ping Liu" userId="60ce823c-5cb7-4d3e-be0b-034740f7a9f3" providerId="ADAL" clId="{30625EF4-778C-394B-93D4-F4D1D1462A9E}" dt="2022-01-06T01:04:10.937" v="278" actId="20577"/>
          <ac:spMkLst>
            <pc:docMk/>
            <pc:sldMk cId="351387874" sldId="1116"/>
            <ac:spMk id="7" creationId="{500E43FE-C520-D344-A4CF-6105B63E22D6}"/>
          </ac:spMkLst>
        </pc:spChg>
      </pc:sldChg>
      <pc:sldChg chg="del">
        <pc:chgData name="Ren Ping Liu" userId="60ce823c-5cb7-4d3e-be0b-034740f7a9f3" providerId="ADAL" clId="{30625EF4-778C-394B-93D4-F4D1D1462A9E}" dt="2022-01-06T01:09:17.010" v="279" actId="2696"/>
        <pc:sldMkLst>
          <pc:docMk/>
          <pc:sldMk cId="2845649159" sldId="1118"/>
        </pc:sldMkLst>
      </pc:sldChg>
      <pc:sldChg chg="del">
        <pc:chgData name="Ren Ping Liu" userId="60ce823c-5cb7-4d3e-be0b-034740f7a9f3" providerId="ADAL" clId="{30625EF4-778C-394B-93D4-F4D1D1462A9E}" dt="2022-01-06T01:09:17.010" v="279" actId="2696"/>
        <pc:sldMkLst>
          <pc:docMk/>
          <pc:sldMk cId="2135561689" sldId="1119"/>
        </pc:sldMkLst>
      </pc:sldChg>
      <pc:sldChg chg="del">
        <pc:chgData name="Ren Ping Liu" userId="60ce823c-5cb7-4d3e-be0b-034740f7a9f3" providerId="ADAL" clId="{30625EF4-778C-394B-93D4-F4D1D1462A9E}" dt="2022-01-06T01:09:17.010" v="279" actId="2696"/>
        <pc:sldMkLst>
          <pc:docMk/>
          <pc:sldMk cId="1781952935" sldId="1120"/>
        </pc:sldMkLst>
      </pc:sldChg>
      <pc:sldChg chg="del">
        <pc:chgData name="Ren Ping Liu" userId="60ce823c-5cb7-4d3e-be0b-034740f7a9f3" providerId="ADAL" clId="{30625EF4-778C-394B-93D4-F4D1D1462A9E}" dt="2022-01-06T01:09:17.010" v="279" actId="2696"/>
        <pc:sldMkLst>
          <pc:docMk/>
          <pc:sldMk cId="695632142" sldId="1121"/>
        </pc:sldMkLst>
      </pc:sldChg>
      <pc:sldChg chg="del">
        <pc:chgData name="Ren Ping Liu" userId="60ce823c-5cb7-4d3e-be0b-034740f7a9f3" providerId="ADAL" clId="{30625EF4-778C-394B-93D4-F4D1D1462A9E}" dt="2022-01-06T01:09:17.010" v="279" actId="2696"/>
        <pc:sldMkLst>
          <pc:docMk/>
          <pc:sldMk cId="4025021708" sldId="1122"/>
        </pc:sldMkLst>
      </pc:sldChg>
      <pc:sldChg chg="del">
        <pc:chgData name="Ren Ping Liu" userId="60ce823c-5cb7-4d3e-be0b-034740f7a9f3" providerId="ADAL" clId="{30625EF4-778C-394B-93D4-F4D1D1462A9E}" dt="2022-01-06T01:09:17.010" v="279" actId="2696"/>
        <pc:sldMkLst>
          <pc:docMk/>
          <pc:sldMk cId="2252477119" sldId="1123"/>
        </pc:sldMkLst>
      </pc:sldChg>
      <pc:sldChg chg="del">
        <pc:chgData name="Ren Ping Liu" userId="60ce823c-5cb7-4d3e-be0b-034740f7a9f3" providerId="ADAL" clId="{30625EF4-778C-394B-93D4-F4D1D1462A9E}" dt="2022-01-06T01:09:17.010" v="279" actId="2696"/>
        <pc:sldMkLst>
          <pc:docMk/>
          <pc:sldMk cId="192610166" sldId="1124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3331817973" sldId="1126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3218344923" sldId="1127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831995761" sldId="1128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4241198683" sldId="1129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1802745351" sldId="1130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117287799" sldId="1131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1506141398" sldId="1132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3440658915" sldId="1133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235507971" sldId="1134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1497969146" sldId="1135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3766141405" sldId="1136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229880526" sldId="1137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4067232582" sldId="1138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3296472169" sldId="1139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2879913216" sldId="1140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1973231786" sldId="1141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3404178225" sldId="1142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490561268" sldId="1143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3099799846" sldId="1144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2656209706" sldId="1145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3174393240" sldId="1146"/>
        </pc:sldMkLst>
      </pc:sldChg>
      <pc:sldChg chg="del">
        <pc:chgData name="Ren Ping Liu" userId="60ce823c-5cb7-4d3e-be0b-034740f7a9f3" providerId="ADAL" clId="{30625EF4-778C-394B-93D4-F4D1D1462A9E}" dt="2022-01-06T06:13:34.361" v="281" actId="2696"/>
        <pc:sldMkLst>
          <pc:docMk/>
          <pc:sldMk cId="726487780" sldId="1147"/>
        </pc:sldMkLst>
      </pc:sldChg>
      <pc:sldChg chg="addSp delSp modSp mod">
        <pc:chgData name="Ren Ping Liu" userId="60ce823c-5cb7-4d3e-be0b-034740f7a9f3" providerId="ADAL" clId="{30625EF4-778C-394B-93D4-F4D1D1462A9E}" dt="2022-01-06T07:52:09.103" v="302" actId="403"/>
        <pc:sldMkLst>
          <pc:docMk/>
          <pc:sldMk cId="4016982802" sldId="1148"/>
        </pc:sldMkLst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60" creationId="{E0227A85-70C6-3A4D-9879-B228F3DC1A3B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61" creationId="{DC1D03F7-0696-7D4D-8BD6-F69358AA0876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63" creationId="{1537C66E-2955-7D45-8A8D-3FEF17DDB25B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64" creationId="{A0573930-D844-B34F-9BAE-CBC9259FC97A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65" creationId="{8575E729-82BB-1948-B128-AF1BE59064EE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67" creationId="{A66C271A-B5D9-5E4D-84FF-38A3D7B80283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69" creationId="{653670D3-CE8D-E24A-BD39-60D3A066BB2B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70" creationId="{4C7BFDD4-5961-B740-8F0B-CB54F847F94E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72" creationId="{465FB563-C640-F54A-B979-D9A331340FFD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74" creationId="{C22016CD-5554-904A-8AB3-218464158EBF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75" creationId="{8A29186C-DE7C-B941-8474-77FE605D6EDB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76" creationId="{0C54F56E-54A4-3C4E-84D4-86D1C8607DC2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77" creationId="{EB6FF54B-CE4C-6E4E-9BA4-7CAACAD9A42A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78" creationId="{106429C9-404E-4247-93EA-61437E1D6564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79" creationId="{EE5448C2-580F-A54B-8F5A-D12F1527103F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80" creationId="{FF9010ED-A621-C745-B4FA-1CDCF4FF6C8D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81" creationId="{8BCE056E-F9F8-8546-925A-2AEF3B18E4E0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82" creationId="{73911A56-67C1-F24F-9C29-797CE8A05DB9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83" creationId="{5B044C20-2FB5-2F47-83D8-82AD69449B24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84" creationId="{1E310083-F7FB-E34B-A269-89DFA19EF0AE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85" creationId="{7467C48E-5F0B-C347-8AB7-9C142867A48B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86" creationId="{583CC3EA-6AD4-4342-9EE8-FA45386D32D8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87" creationId="{10772EBA-48D4-E848-A6AB-3B59B2B5D299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88" creationId="{69B2D1FA-0770-4248-AA6C-D08F9B134A45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89" creationId="{4C077E16-A925-324A-930A-5C2F6E24348C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90" creationId="{EA9987A0-85D9-BA49-BAF0-8E49D684ED8D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91" creationId="{10157568-0E79-2947-BD04-EFBA10FD8A46}"/>
          </ac:spMkLst>
        </pc:spChg>
        <pc:spChg chg="mod">
          <ac:chgData name="Ren Ping Liu" userId="60ce823c-5cb7-4d3e-be0b-034740f7a9f3" providerId="ADAL" clId="{30625EF4-778C-394B-93D4-F4D1D1462A9E}" dt="2022-01-06T07:51:42.997" v="296" actId="1076"/>
          <ac:spMkLst>
            <pc:docMk/>
            <pc:sldMk cId="4016982802" sldId="1148"/>
            <ac:spMk id="92" creationId="{375E0576-FA5E-5141-8895-68B565CF2CBD}"/>
          </ac:spMkLst>
        </pc:spChg>
        <pc:spChg chg="add mod">
          <ac:chgData name="Ren Ping Liu" userId="60ce823c-5cb7-4d3e-be0b-034740f7a9f3" providerId="ADAL" clId="{30625EF4-778C-394B-93D4-F4D1D1462A9E}" dt="2022-01-06T07:52:09.103" v="302" actId="403"/>
          <ac:spMkLst>
            <pc:docMk/>
            <pc:sldMk cId="4016982802" sldId="1148"/>
            <ac:spMk id="93" creationId="{2D4A8080-529B-1B42-ADA2-5A4A9F49DD25}"/>
          </ac:spMkLst>
        </pc:spChg>
        <pc:spChg chg="add mod">
          <ac:chgData name="Ren Ping Liu" userId="60ce823c-5cb7-4d3e-be0b-034740f7a9f3" providerId="ADAL" clId="{30625EF4-778C-394B-93D4-F4D1D1462A9E}" dt="2022-01-06T07:52:04.674" v="300" actId="403"/>
          <ac:spMkLst>
            <pc:docMk/>
            <pc:sldMk cId="4016982802" sldId="1148"/>
            <ac:spMk id="94" creationId="{85AFC63B-4B50-1B41-9C43-114C9C4F4091}"/>
          </ac:spMkLst>
        </pc:spChg>
        <pc:grpChg chg="add mod">
          <ac:chgData name="Ren Ping Liu" userId="60ce823c-5cb7-4d3e-be0b-034740f7a9f3" providerId="ADAL" clId="{30625EF4-778C-394B-93D4-F4D1D1462A9E}" dt="2022-01-06T07:51:42.997" v="296" actId="1076"/>
          <ac:grpSpMkLst>
            <pc:docMk/>
            <pc:sldMk cId="4016982802" sldId="1148"/>
            <ac:grpSpMk id="59" creationId="{4B8A1306-09B7-A645-98E6-6A044AB1A6C9}"/>
          </ac:grpSpMkLst>
        </pc:grpChg>
        <pc:grpChg chg="mod">
          <ac:chgData name="Ren Ping Liu" userId="60ce823c-5cb7-4d3e-be0b-034740f7a9f3" providerId="ADAL" clId="{30625EF4-778C-394B-93D4-F4D1D1462A9E}" dt="2022-01-06T07:51:42.997" v="296" actId="1076"/>
          <ac:grpSpMkLst>
            <pc:docMk/>
            <pc:sldMk cId="4016982802" sldId="1148"/>
            <ac:grpSpMk id="66" creationId="{D5582446-73A6-6B48-B4EA-491E2F7A6C09}"/>
          </ac:grpSpMkLst>
        </pc:grpChg>
        <pc:grpChg chg="mod">
          <ac:chgData name="Ren Ping Liu" userId="60ce823c-5cb7-4d3e-be0b-034740f7a9f3" providerId="ADAL" clId="{30625EF4-778C-394B-93D4-F4D1D1462A9E}" dt="2022-01-06T07:51:42.997" v="296" actId="1076"/>
          <ac:grpSpMkLst>
            <pc:docMk/>
            <pc:sldMk cId="4016982802" sldId="1148"/>
            <ac:grpSpMk id="68" creationId="{C752FC5C-0BE9-3249-9031-4D269E142267}"/>
          </ac:grpSpMkLst>
        </pc:grpChg>
        <pc:grpChg chg="mod">
          <ac:chgData name="Ren Ping Liu" userId="60ce823c-5cb7-4d3e-be0b-034740f7a9f3" providerId="ADAL" clId="{30625EF4-778C-394B-93D4-F4D1D1462A9E}" dt="2022-01-06T07:51:42.997" v="296" actId="1076"/>
          <ac:grpSpMkLst>
            <pc:docMk/>
            <pc:sldMk cId="4016982802" sldId="1148"/>
            <ac:grpSpMk id="71" creationId="{8E6E5A34-09E2-C245-B9D2-D30A12B40061}"/>
          </ac:grpSpMkLst>
        </pc:grpChg>
        <pc:grpChg chg="mod">
          <ac:chgData name="Ren Ping Liu" userId="60ce823c-5cb7-4d3e-be0b-034740f7a9f3" providerId="ADAL" clId="{30625EF4-778C-394B-93D4-F4D1D1462A9E}" dt="2022-01-06T07:51:42.997" v="296" actId="1076"/>
          <ac:grpSpMkLst>
            <pc:docMk/>
            <pc:sldMk cId="4016982802" sldId="1148"/>
            <ac:grpSpMk id="73" creationId="{AE5F9B49-FA8F-CF4A-8E25-33B8C8979BAC}"/>
          </ac:grpSpMkLst>
        </pc:grpChg>
        <pc:grpChg chg="del">
          <ac:chgData name="Ren Ping Liu" userId="60ce823c-5cb7-4d3e-be0b-034740f7a9f3" providerId="ADAL" clId="{30625EF4-778C-394B-93D4-F4D1D1462A9E}" dt="2022-01-06T07:51:24.458" v="294" actId="478"/>
          <ac:grpSpMkLst>
            <pc:docMk/>
            <pc:sldMk cId="4016982802" sldId="1148"/>
            <ac:grpSpMk id="164" creationId="{9A6CA79B-4989-1B42-B637-EB423445684E}"/>
          </ac:grpSpMkLst>
        </pc:grpChg>
      </pc:sldChg>
      <pc:sldChg chg="addSp delSp modSp mod delAnim modAnim">
        <pc:chgData name="Ren Ping Liu" userId="60ce823c-5cb7-4d3e-be0b-034740f7a9f3" providerId="ADAL" clId="{30625EF4-778C-394B-93D4-F4D1D1462A9E}" dt="2022-01-07T03:59:51.798" v="334" actId="14100"/>
        <pc:sldMkLst>
          <pc:docMk/>
          <pc:sldMk cId="2056144530" sldId="1149"/>
        </pc:sldMkLst>
        <pc:spChg chg="add mod">
          <ac:chgData name="Ren Ping Liu" userId="60ce823c-5cb7-4d3e-be0b-034740f7a9f3" providerId="ADAL" clId="{30625EF4-778C-394B-93D4-F4D1D1462A9E}" dt="2022-01-07T03:57:05.159" v="314" actId="1076"/>
          <ac:spMkLst>
            <pc:docMk/>
            <pc:sldMk cId="2056144530" sldId="1149"/>
            <ac:spMk id="6" creationId="{7E102A7C-6C7E-8D42-BD3C-067C25E70C98}"/>
          </ac:spMkLst>
        </pc:spChg>
        <pc:spChg chg="mod">
          <ac:chgData name="Ren Ping Liu" userId="60ce823c-5cb7-4d3e-be0b-034740f7a9f3" providerId="ADAL" clId="{30625EF4-778C-394B-93D4-F4D1D1462A9E}" dt="2022-01-07T03:57:56.545" v="323" actId="403"/>
          <ac:spMkLst>
            <pc:docMk/>
            <pc:sldMk cId="2056144530" sldId="1149"/>
            <ac:spMk id="9" creationId="{ADC42914-C9DF-7445-8B12-78CE55286DD2}"/>
          </ac:spMkLst>
        </pc:spChg>
        <pc:spChg chg="mod">
          <ac:chgData name="Ren Ping Liu" userId="60ce823c-5cb7-4d3e-be0b-034740f7a9f3" providerId="ADAL" clId="{30625EF4-778C-394B-93D4-F4D1D1462A9E}" dt="2022-01-07T03:57:56.545" v="323" actId="403"/>
          <ac:spMkLst>
            <pc:docMk/>
            <pc:sldMk cId="2056144530" sldId="1149"/>
            <ac:spMk id="10" creationId="{3819AC30-38E3-8048-B2DC-9FF14672F979}"/>
          </ac:spMkLst>
        </pc:spChg>
        <pc:spChg chg="add mod">
          <ac:chgData name="Ren Ping Liu" userId="60ce823c-5cb7-4d3e-be0b-034740f7a9f3" providerId="ADAL" clId="{30625EF4-778C-394B-93D4-F4D1D1462A9E}" dt="2022-01-07T03:59:51.798" v="334" actId="14100"/>
          <ac:spMkLst>
            <pc:docMk/>
            <pc:sldMk cId="2056144530" sldId="1149"/>
            <ac:spMk id="11" creationId="{62662361-591E-7D47-98F1-E19678A3427C}"/>
          </ac:spMkLst>
        </pc:spChg>
        <pc:spChg chg="mod">
          <ac:chgData name="Ren Ping Liu" userId="60ce823c-5cb7-4d3e-be0b-034740f7a9f3" providerId="ADAL" clId="{30625EF4-778C-394B-93D4-F4D1D1462A9E}" dt="2022-01-07T03:57:13.855" v="316" actId="403"/>
          <ac:spMkLst>
            <pc:docMk/>
            <pc:sldMk cId="2056144530" sldId="1149"/>
            <ac:spMk id="13" creationId="{02043570-C86E-694B-A51A-7F37923DD7B2}"/>
          </ac:spMkLst>
        </pc:spChg>
        <pc:spChg chg="mod">
          <ac:chgData name="Ren Ping Liu" userId="60ce823c-5cb7-4d3e-be0b-034740f7a9f3" providerId="ADAL" clId="{30625EF4-778C-394B-93D4-F4D1D1462A9E}" dt="2022-01-07T03:57:40.795" v="319" actId="14100"/>
          <ac:spMkLst>
            <pc:docMk/>
            <pc:sldMk cId="2056144530" sldId="1149"/>
            <ac:spMk id="14" creationId="{D684AAB9-89A6-A140-B5AF-82D689A0BC41}"/>
          </ac:spMkLst>
        </pc:spChg>
        <pc:spChg chg="mod">
          <ac:chgData name="Ren Ping Liu" userId="60ce823c-5cb7-4d3e-be0b-034740f7a9f3" providerId="ADAL" clId="{30625EF4-778C-394B-93D4-F4D1D1462A9E}" dt="2022-01-07T03:57:13.855" v="316" actId="403"/>
          <ac:spMkLst>
            <pc:docMk/>
            <pc:sldMk cId="2056144530" sldId="1149"/>
            <ac:spMk id="16" creationId="{7800C55B-7483-FE4A-BD86-39EAE830F409}"/>
          </ac:spMkLst>
        </pc:spChg>
        <pc:spChg chg="mod">
          <ac:chgData name="Ren Ping Liu" userId="60ce823c-5cb7-4d3e-be0b-034740f7a9f3" providerId="ADAL" clId="{30625EF4-778C-394B-93D4-F4D1D1462A9E}" dt="2022-01-07T03:57:46.555" v="320" actId="403"/>
          <ac:spMkLst>
            <pc:docMk/>
            <pc:sldMk cId="2056144530" sldId="1149"/>
            <ac:spMk id="17" creationId="{E6E609F4-BC3D-4B4F-8CB0-5DFB383A277E}"/>
          </ac:spMkLst>
        </pc:spChg>
        <pc:spChg chg="mod">
          <ac:chgData name="Ren Ping Liu" userId="60ce823c-5cb7-4d3e-be0b-034740f7a9f3" providerId="ADAL" clId="{30625EF4-778C-394B-93D4-F4D1D1462A9E}" dt="2022-01-07T03:57:56.545" v="323" actId="403"/>
          <ac:spMkLst>
            <pc:docMk/>
            <pc:sldMk cId="2056144530" sldId="1149"/>
            <ac:spMk id="19" creationId="{6424A20A-781E-324B-9399-755C46D60C53}"/>
          </ac:spMkLst>
        </pc:spChg>
        <pc:spChg chg="mod">
          <ac:chgData name="Ren Ping Liu" userId="60ce823c-5cb7-4d3e-be0b-034740f7a9f3" providerId="ADAL" clId="{30625EF4-778C-394B-93D4-F4D1D1462A9E}" dt="2022-01-07T03:58:09.260" v="324" actId="14100"/>
          <ac:spMkLst>
            <pc:docMk/>
            <pc:sldMk cId="2056144530" sldId="1149"/>
            <ac:spMk id="20" creationId="{931DA4E9-230A-2948-90EE-13CA0FA51F89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22" creationId="{CB2568BD-AFFE-8A4E-A46C-3FAEE376DDE3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23" creationId="{8E25DC10-3A00-004C-A5BC-36A6D17F2EB0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24" creationId="{8C1D7372-BC0F-6442-8085-93538B3FB84F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25" creationId="{19BD820E-DF6F-E842-9102-696EC5635BC7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26" creationId="{6FCD3741-0B8A-0341-9BE9-4DA2797EDE11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28" creationId="{E56DE8AC-C89C-5840-8DE5-31F962D93649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30" creationId="{94738CBF-4E35-1547-BFEB-C82A187E7B96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31" creationId="{D9A3B1B9-943E-CF40-AD1C-A0419CDCB843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33" creationId="{A18AB2F8-B481-C544-8B6E-9A5EE9B5E5BF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35" creationId="{0DB0CE85-1755-7246-AF94-4F46C1218F66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36" creationId="{B104ED61-74B7-D44B-B6D0-52979EDF8A4A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37" creationId="{665DBD58-AA39-E941-9052-CEAE58D3547A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38" creationId="{38073DDD-8BA5-AF4D-8298-8256E16FC40D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39" creationId="{EACD2934-8E38-7F4D-B5DA-7488AE10C25B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40" creationId="{BC8621A8-2358-614E-B215-15B7476D4D49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41" creationId="{C0518C1B-43B0-234D-B1C5-709340A32778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42" creationId="{E5071291-DB29-FA49-A18D-9F0CBF541033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43" creationId="{1C7F7D5C-F9A8-9043-998A-4BAAC6C57829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44" creationId="{94593AD8-196B-A24E-A2FD-4C355275E447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45" creationId="{8FA3B7F8-8B25-FB42-B4BF-033434218A94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46" creationId="{FCA7129C-179A-6541-8DDC-16476F5DC7C6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47" creationId="{A0BDC486-F813-9442-8F09-45BC558B56BE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48" creationId="{99541E50-BFBD-2547-B272-69805FBB43B8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49" creationId="{BF56DF84-3A61-EE46-AC67-5CC9274FB289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50" creationId="{DBB17CF4-2E0A-E545-807C-8CEF282A7E6D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51" creationId="{231E739B-3DCB-5A42-A29B-4C9CD39F7659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52" creationId="{CD741F60-482F-2142-82E0-BA8550486FFE}"/>
          </ac:spMkLst>
        </pc:spChg>
        <pc:spChg chg="mod">
          <ac:chgData name="Ren Ping Liu" userId="60ce823c-5cb7-4d3e-be0b-034740f7a9f3" providerId="ADAL" clId="{30625EF4-778C-394B-93D4-F4D1D1462A9E}" dt="2022-01-07T03:56:49.982" v="313" actId="1076"/>
          <ac:spMkLst>
            <pc:docMk/>
            <pc:sldMk cId="2056144530" sldId="1149"/>
            <ac:spMk id="53" creationId="{4BAE30CC-8905-E94E-A830-61F966639E65}"/>
          </ac:spMkLst>
        </pc:spChg>
        <pc:spChg chg="add mod">
          <ac:chgData name="Ren Ping Liu" userId="60ce823c-5cb7-4d3e-be0b-034740f7a9f3" providerId="ADAL" clId="{30625EF4-778C-394B-93D4-F4D1D1462A9E}" dt="2022-01-07T03:59:24.761" v="327" actId="1076"/>
          <ac:spMkLst>
            <pc:docMk/>
            <pc:sldMk cId="2056144530" sldId="1149"/>
            <ac:spMk id="55" creationId="{DD71BEFB-6C39-4847-8A78-350051F168CA}"/>
          </ac:spMkLst>
        </pc:spChg>
        <pc:spChg chg="add mod">
          <ac:chgData name="Ren Ping Liu" userId="60ce823c-5cb7-4d3e-be0b-034740f7a9f3" providerId="ADAL" clId="{30625EF4-778C-394B-93D4-F4D1D1462A9E}" dt="2022-01-07T03:57:56.545" v="323" actId="403"/>
          <ac:spMkLst>
            <pc:docMk/>
            <pc:sldMk cId="2056144530" sldId="1149"/>
            <ac:spMk id="56" creationId="{92E37B3F-23C0-AA48-9455-0D0DA3E6D0C3}"/>
          </ac:spMkLst>
        </pc:spChg>
        <pc:spChg chg="del">
          <ac:chgData name="Ren Ping Liu" userId="60ce823c-5cb7-4d3e-be0b-034740f7a9f3" providerId="ADAL" clId="{30625EF4-778C-394B-93D4-F4D1D1462A9E}" dt="2022-01-07T03:54:16.661" v="303" actId="478"/>
          <ac:spMkLst>
            <pc:docMk/>
            <pc:sldMk cId="2056144530" sldId="1149"/>
            <ac:spMk id="59" creationId="{E8FBE9BD-5125-8341-AC98-0DB0D8C28ED1}"/>
          </ac:spMkLst>
        </pc:spChg>
        <pc:grpChg chg="add mod">
          <ac:chgData name="Ren Ping Liu" userId="60ce823c-5cb7-4d3e-be0b-034740f7a9f3" providerId="ADAL" clId="{30625EF4-778C-394B-93D4-F4D1D1462A9E}" dt="2022-01-07T03:58:27.262" v="325" actId="1076"/>
          <ac:grpSpMkLst>
            <pc:docMk/>
            <pc:sldMk cId="2056144530" sldId="1149"/>
            <ac:grpSpMk id="8" creationId="{CCE6FFD1-96E3-C743-B460-DF5B780D46A6}"/>
          </ac:grpSpMkLst>
        </pc:grpChg>
        <pc:grpChg chg="add mod">
          <ac:chgData name="Ren Ping Liu" userId="60ce823c-5cb7-4d3e-be0b-034740f7a9f3" providerId="ADAL" clId="{30625EF4-778C-394B-93D4-F4D1D1462A9E}" dt="2022-01-07T03:57:13.855" v="316" actId="403"/>
          <ac:grpSpMkLst>
            <pc:docMk/>
            <pc:sldMk cId="2056144530" sldId="1149"/>
            <ac:grpSpMk id="12" creationId="{A32DBD9E-C364-7F4F-BC21-609D3D9EDAF7}"/>
          </ac:grpSpMkLst>
        </pc:grpChg>
        <pc:grpChg chg="add mod">
          <ac:chgData name="Ren Ping Liu" userId="60ce823c-5cb7-4d3e-be0b-034740f7a9f3" providerId="ADAL" clId="{30625EF4-778C-394B-93D4-F4D1D1462A9E}" dt="2022-01-07T03:57:13.855" v="316" actId="403"/>
          <ac:grpSpMkLst>
            <pc:docMk/>
            <pc:sldMk cId="2056144530" sldId="1149"/>
            <ac:grpSpMk id="15" creationId="{0863A030-492D-B54D-8815-677EB835E334}"/>
          </ac:grpSpMkLst>
        </pc:grpChg>
        <pc:grpChg chg="add mod">
          <ac:chgData name="Ren Ping Liu" userId="60ce823c-5cb7-4d3e-be0b-034740f7a9f3" providerId="ADAL" clId="{30625EF4-778C-394B-93D4-F4D1D1462A9E}" dt="2022-01-07T03:57:56.545" v="323" actId="403"/>
          <ac:grpSpMkLst>
            <pc:docMk/>
            <pc:sldMk cId="2056144530" sldId="1149"/>
            <ac:grpSpMk id="18" creationId="{429BCBA8-475C-A04C-8EB5-0728C53A441A}"/>
          </ac:grpSpMkLst>
        </pc:grpChg>
        <pc:grpChg chg="add mod">
          <ac:chgData name="Ren Ping Liu" userId="60ce823c-5cb7-4d3e-be0b-034740f7a9f3" providerId="ADAL" clId="{30625EF4-778C-394B-93D4-F4D1D1462A9E}" dt="2022-01-07T03:57:56.545" v="323" actId="403"/>
          <ac:grpSpMkLst>
            <pc:docMk/>
            <pc:sldMk cId="2056144530" sldId="1149"/>
            <ac:grpSpMk id="21" creationId="{5D17AEA9-B50F-DD47-AE60-E0F97073953E}"/>
          </ac:grpSpMkLst>
        </pc:grpChg>
        <pc:grpChg chg="mod">
          <ac:chgData name="Ren Ping Liu" userId="60ce823c-5cb7-4d3e-be0b-034740f7a9f3" providerId="ADAL" clId="{30625EF4-778C-394B-93D4-F4D1D1462A9E}" dt="2022-01-07T03:56:49.982" v="313" actId="1076"/>
          <ac:grpSpMkLst>
            <pc:docMk/>
            <pc:sldMk cId="2056144530" sldId="1149"/>
            <ac:grpSpMk id="27" creationId="{B8A7F270-55BF-6C42-8E59-018F915FFF81}"/>
          </ac:grpSpMkLst>
        </pc:grpChg>
        <pc:grpChg chg="mod">
          <ac:chgData name="Ren Ping Liu" userId="60ce823c-5cb7-4d3e-be0b-034740f7a9f3" providerId="ADAL" clId="{30625EF4-778C-394B-93D4-F4D1D1462A9E}" dt="2022-01-07T03:56:49.982" v="313" actId="1076"/>
          <ac:grpSpMkLst>
            <pc:docMk/>
            <pc:sldMk cId="2056144530" sldId="1149"/>
            <ac:grpSpMk id="29" creationId="{72CDBB2C-F9CD-7144-A4C4-5A9A6D6B8BAC}"/>
          </ac:grpSpMkLst>
        </pc:grpChg>
        <pc:grpChg chg="mod">
          <ac:chgData name="Ren Ping Liu" userId="60ce823c-5cb7-4d3e-be0b-034740f7a9f3" providerId="ADAL" clId="{30625EF4-778C-394B-93D4-F4D1D1462A9E}" dt="2022-01-07T03:56:49.982" v="313" actId="1076"/>
          <ac:grpSpMkLst>
            <pc:docMk/>
            <pc:sldMk cId="2056144530" sldId="1149"/>
            <ac:grpSpMk id="32" creationId="{14A01969-F55C-0646-B3AC-6DC388FA2EF2}"/>
          </ac:grpSpMkLst>
        </pc:grpChg>
        <pc:grpChg chg="mod">
          <ac:chgData name="Ren Ping Liu" userId="60ce823c-5cb7-4d3e-be0b-034740f7a9f3" providerId="ADAL" clId="{30625EF4-778C-394B-93D4-F4D1D1462A9E}" dt="2022-01-07T03:56:49.982" v="313" actId="1076"/>
          <ac:grpSpMkLst>
            <pc:docMk/>
            <pc:sldMk cId="2056144530" sldId="1149"/>
            <ac:grpSpMk id="34" creationId="{2969E00C-79E6-3C42-AD7A-466CE006D268}"/>
          </ac:grpSpMkLst>
        </pc:grpChg>
        <pc:picChg chg="add mod">
          <ac:chgData name="Ren Ping Liu" userId="60ce823c-5cb7-4d3e-be0b-034740f7a9f3" providerId="ADAL" clId="{30625EF4-778C-394B-93D4-F4D1D1462A9E}" dt="2022-01-07T03:59:24.761" v="327" actId="1076"/>
          <ac:picMkLst>
            <pc:docMk/>
            <pc:sldMk cId="2056144530" sldId="1149"/>
            <ac:picMk id="54" creationId="{FD5FA3D9-6ACF-A844-B5F2-584C7AC63385}"/>
          </ac:picMkLst>
        </pc:picChg>
      </pc:sldChg>
      <pc:sldChg chg="addSp delSp modSp mod modAnim">
        <pc:chgData name="Ren Ping Liu" userId="60ce823c-5cb7-4d3e-be0b-034740f7a9f3" providerId="ADAL" clId="{30625EF4-778C-394B-93D4-F4D1D1462A9E}" dt="2022-01-07T04:17:03.485" v="398" actId="1076"/>
        <pc:sldMkLst>
          <pc:docMk/>
          <pc:sldMk cId="1616104516" sldId="1152"/>
        </pc:sldMkLst>
        <pc:spChg chg="add mod">
          <ac:chgData name="Ren Ping Liu" userId="60ce823c-5cb7-4d3e-be0b-034740f7a9f3" providerId="ADAL" clId="{30625EF4-778C-394B-93D4-F4D1D1462A9E}" dt="2022-01-07T04:17:03.485" v="398" actId="1076"/>
          <ac:spMkLst>
            <pc:docMk/>
            <pc:sldMk cId="1616104516" sldId="1152"/>
            <ac:spMk id="26" creationId="{083AF61B-5FCD-7E4D-82B1-FCC6C5C36183}"/>
          </ac:spMkLst>
        </pc:spChg>
        <pc:spChg chg="mod">
          <ac:chgData name="Ren Ping Liu" userId="60ce823c-5cb7-4d3e-be0b-034740f7a9f3" providerId="ADAL" clId="{30625EF4-778C-394B-93D4-F4D1D1462A9E}" dt="2022-01-07T04:16:38.195" v="396" actId="1076"/>
          <ac:spMkLst>
            <pc:docMk/>
            <pc:sldMk cId="1616104516" sldId="1152"/>
            <ac:spMk id="28" creationId="{E370600F-9435-454B-B80A-6DE857A0C28D}"/>
          </ac:spMkLst>
        </pc:spChg>
        <pc:spChg chg="mod">
          <ac:chgData name="Ren Ping Liu" userId="60ce823c-5cb7-4d3e-be0b-034740f7a9f3" providerId="ADAL" clId="{30625EF4-778C-394B-93D4-F4D1D1462A9E}" dt="2022-01-07T04:16:38.195" v="396" actId="1076"/>
          <ac:spMkLst>
            <pc:docMk/>
            <pc:sldMk cId="1616104516" sldId="1152"/>
            <ac:spMk id="31" creationId="{61D7880E-CDFD-C24C-8428-4B11D7CFFD7F}"/>
          </ac:spMkLst>
        </pc:spChg>
        <pc:spChg chg="mod">
          <ac:chgData name="Ren Ping Liu" userId="60ce823c-5cb7-4d3e-be0b-034740f7a9f3" providerId="ADAL" clId="{30625EF4-778C-394B-93D4-F4D1D1462A9E}" dt="2022-01-07T04:16:38.195" v="396" actId="1076"/>
          <ac:spMkLst>
            <pc:docMk/>
            <pc:sldMk cId="1616104516" sldId="1152"/>
            <ac:spMk id="34" creationId="{4A83ED24-8C2A-414C-8C54-C69D98AFCBB8}"/>
          </ac:spMkLst>
        </pc:spChg>
        <pc:spChg chg="mod">
          <ac:chgData name="Ren Ping Liu" userId="60ce823c-5cb7-4d3e-be0b-034740f7a9f3" providerId="ADAL" clId="{30625EF4-778C-394B-93D4-F4D1D1462A9E}" dt="2022-01-07T04:16:51.707" v="397" actId="14100"/>
          <ac:spMkLst>
            <pc:docMk/>
            <pc:sldMk cId="1616104516" sldId="1152"/>
            <ac:spMk id="37" creationId="{78FA2DAC-6A5F-9E47-93EE-F22B6C009230}"/>
          </ac:spMkLst>
        </pc:spChg>
        <pc:spChg chg="mod">
          <ac:chgData name="Ren Ping Liu" userId="60ce823c-5cb7-4d3e-be0b-034740f7a9f3" providerId="ADAL" clId="{30625EF4-778C-394B-93D4-F4D1D1462A9E}" dt="2022-01-07T04:16:38.195" v="396" actId="1076"/>
          <ac:spMkLst>
            <pc:docMk/>
            <pc:sldMk cId="1616104516" sldId="1152"/>
            <ac:spMk id="40" creationId="{701C0110-C782-9547-9137-915968BE6B86}"/>
          </ac:spMkLst>
        </pc:spChg>
        <pc:spChg chg="mod">
          <ac:chgData name="Ren Ping Liu" userId="60ce823c-5cb7-4d3e-be0b-034740f7a9f3" providerId="ADAL" clId="{30625EF4-778C-394B-93D4-F4D1D1462A9E}" dt="2022-01-07T04:16:38.195" v="396" actId="1076"/>
          <ac:spMkLst>
            <pc:docMk/>
            <pc:sldMk cId="1616104516" sldId="1152"/>
            <ac:spMk id="43" creationId="{2EAF34BB-AFD1-914C-8939-D4EED84B394C}"/>
          </ac:spMkLst>
        </pc:spChg>
        <pc:spChg chg="mod">
          <ac:chgData name="Ren Ping Liu" userId="60ce823c-5cb7-4d3e-be0b-034740f7a9f3" providerId="ADAL" clId="{30625EF4-778C-394B-93D4-F4D1D1462A9E}" dt="2022-01-07T04:16:38.195" v="396" actId="1076"/>
          <ac:spMkLst>
            <pc:docMk/>
            <pc:sldMk cId="1616104516" sldId="1152"/>
            <ac:spMk id="45" creationId="{F513AF79-270E-C64F-AC51-B014E4B9B84A}"/>
          </ac:spMkLst>
        </pc:spChg>
        <pc:spChg chg="add mod">
          <ac:chgData name="Ren Ping Liu" userId="60ce823c-5cb7-4d3e-be0b-034740f7a9f3" providerId="ADAL" clId="{30625EF4-778C-394B-93D4-F4D1D1462A9E}" dt="2022-01-07T04:16:38.195" v="396" actId="1076"/>
          <ac:spMkLst>
            <pc:docMk/>
            <pc:sldMk cId="1616104516" sldId="1152"/>
            <ac:spMk id="46" creationId="{E0146395-32F4-964D-960E-31F558160FE2}"/>
          </ac:spMkLst>
        </pc:spChg>
        <pc:spChg chg="del">
          <ac:chgData name="Ren Ping Liu" userId="60ce823c-5cb7-4d3e-be0b-034740f7a9f3" providerId="ADAL" clId="{30625EF4-778C-394B-93D4-F4D1D1462A9E}" dt="2022-01-07T04:10:58.142" v="361" actId="478"/>
          <ac:spMkLst>
            <pc:docMk/>
            <pc:sldMk cId="1616104516" sldId="1152"/>
            <ac:spMk id="100" creationId="{536333E5-2CE2-9346-82C1-DACAC294646B}"/>
          </ac:spMkLst>
        </pc:spChg>
        <pc:spChg chg="del">
          <ac:chgData name="Ren Ping Liu" userId="60ce823c-5cb7-4d3e-be0b-034740f7a9f3" providerId="ADAL" clId="{30625EF4-778C-394B-93D4-F4D1D1462A9E}" dt="2022-01-07T04:10:54.305" v="360" actId="478"/>
          <ac:spMkLst>
            <pc:docMk/>
            <pc:sldMk cId="1616104516" sldId="1152"/>
            <ac:spMk id="101" creationId="{71D41B91-E8C8-6145-A56E-4FC2D52EA94E}"/>
          </ac:spMkLst>
        </pc:spChg>
        <pc:grpChg chg="add mod">
          <ac:chgData name="Ren Ping Liu" userId="60ce823c-5cb7-4d3e-be0b-034740f7a9f3" providerId="ADAL" clId="{30625EF4-778C-394B-93D4-F4D1D1462A9E}" dt="2022-01-07T04:16:38.195" v="396" actId="1076"/>
          <ac:grpSpMkLst>
            <pc:docMk/>
            <pc:sldMk cId="1616104516" sldId="1152"/>
            <ac:grpSpMk id="27" creationId="{1E6B7817-26DD-A242-B546-FDF08FFF95C2}"/>
          </ac:grpSpMkLst>
        </pc:grpChg>
        <pc:grpChg chg="add mod">
          <ac:chgData name="Ren Ping Liu" userId="60ce823c-5cb7-4d3e-be0b-034740f7a9f3" providerId="ADAL" clId="{30625EF4-778C-394B-93D4-F4D1D1462A9E}" dt="2022-01-07T04:16:38.195" v="396" actId="1076"/>
          <ac:grpSpMkLst>
            <pc:docMk/>
            <pc:sldMk cId="1616104516" sldId="1152"/>
            <ac:grpSpMk id="30" creationId="{4DD021B0-A6FD-5044-9ABB-811BA292C00C}"/>
          </ac:grpSpMkLst>
        </pc:grpChg>
        <pc:grpChg chg="add mod">
          <ac:chgData name="Ren Ping Liu" userId="60ce823c-5cb7-4d3e-be0b-034740f7a9f3" providerId="ADAL" clId="{30625EF4-778C-394B-93D4-F4D1D1462A9E}" dt="2022-01-07T04:16:38.195" v="396" actId="1076"/>
          <ac:grpSpMkLst>
            <pc:docMk/>
            <pc:sldMk cId="1616104516" sldId="1152"/>
            <ac:grpSpMk id="33" creationId="{F47C9BD4-795B-7840-B308-3F126278ECEE}"/>
          </ac:grpSpMkLst>
        </pc:grpChg>
        <pc:grpChg chg="add mod">
          <ac:chgData name="Ren Ping Liu" userId="60ce823c-5cb7-4d3e-be0b-034740f7a9f3" providerId="ADAL" clId="{30625EF4-778C-394B-93D4-F4D1D1462A9E}" dt="2022-01-07T04:16:51.707" v="397" actId="14100"/>
          <ac:grpSpMkLst>
            <pc:docMk/>
            <pc:sldMk cId="1616104516" sldId="1152"/>
            <ac:grpSpMk id="36" creationId="{5B38048A-FDD4-1D45-AEAE-4BDF2D44F4F9}"/>
          </ac:grpSpMkLst>
        </pc:grpChg>
        <pc:grpChg chg="add mod">
          <ac:chgData name="Ren Ping Liu" userId="60ce823c-5cb7-4d3e-be0b-034740f7a9f3" providerId="ADAL" clId="{30625EF4-778C-394B-93D4-F4D1D1462A9E}" dt="2022-01-07T04:16:38.195" v="396" actId="1076"/>
          <ac:grpSpMkLst>
            <pc:docMk/>
            <pc:sldMk cId="1616104516" sldId="1152"/>
            <ac:grpSpMk id="39" creationId="{0BA890AE-4994-0041-BB28-24073492E273}"/>
          </ac:grpSpMkLst>
        </pc:grpChg>
        <pc:grpChg chg="add mod">
          <ac:chgData name="Ren Ping Liu" userId="60ce823c-5cb7-4d3e-be0b-034740f7a9f3" providerId="ADAL" clId="{30625EF4-778C-394B-93D4-F4D1D1462A9E}" dt="2022-01-07T04:16:38.195" v="396" actId="1076"/>
          <ac:grpSpMkLst>
            <pc:docMk/>
            <pc:sldMk cId="1616104516" sldId="1152"/>
            <ac:grpSpMk id="42" creationId="{92292B12-1AF7-C44A-BE34-E765B00CC955}"/>
          </ac:grpSpMkLst>
        </pc:grpChg>
        <pc:grpChg chg="del">
          <ac:chgData name="Ren Ping Liu" userId="60ce823c-5cb7-4d3e-be0b-034740f7a9f3" providerId="ADAL" clId="{30625EF4-778C-394B-93D4-F4D1D1462A9E}" dt="2022-01-07T04:10:54.305" v="360" actId="478"/>
          <ac:grpSpMkLst>
            <pc:docMk/>
            <pc:sldMk cId="1616104516" sldId="1152"/>
            <ac:grpSpMk id="102" creationId="{F406A622-9128-8442-A93C-56AFB56A7A29}"/>
          </ac:grpSpMkLst>
        </pc:grpChg>
        <pc:grpChg chg="del">
          <ac:chgData name="Ren Ping Liu" userId="60ce823c-5cb7-4d3e-be0b-034740f7a9f3" providerId="ADAL" clId="{30625EF4-778C-394B-93D4-F4D1D1462A9E}" dt="2022-01-07T04:10:54.305" v="360" actId="478"/>
          <ac:grpSpMkLst>
            <pc:docMk/>
            <pc:sldMk cId="1616104516" sldId="1152"/>
            <ac:grpSpMk id="105" creationId="{0A55EB29-DB79-7645-BE78-7EACF4B9A12B}"/>
          </ac:grpSpMkLst>
        </pc:grpChg>
        <pc:grpChg chg="del">
          <ac:chgData name="Ren Ping Liu" userId="60ce823c-5cb7-4d3e-be0b-034740f7a9f3" providerId="ADAL" clId="{30625EF4-778C-394B-93D4-F4D1D1462A9E}" dt="2022-01-07T04:10:54.305" v="360" actId="478"/>
          <ac:grpSpMkLst>
            <pc:docMk/>
            <pc:sldMk cId="1616104516" sldId="1152"/>
            <ac:grpSpMk id="108" creationId="{25E66BBE-B082-AC48-AE42-0CA9F6FF4A7B}"/>
          </ac:grpSpMkLst>
        </pc:grpChg>
        <pc:grpChg chg="del">
          <ac:chgData name="Ren Ping Liu" userId="60ce823c-5cb7-4d3e-be0b-034740f7a9f3" providerId="ADAL" clId="{30625EF4-778C-394B-93D4-F4D1D1462A9E}" dt="2022-01-07T04:10:54.305" v="360" actId="478"/>
          <ac:grpSpMkLst>
            <pc:docMk/>
            <pc:sldMk cId="1616104516" sldId="1152"/>
            <ac:grpSpMk id="111" creationId="{48C468B7-1DC1-CB4A-8733-4EA18F6E3330}"/>
          </ac:grpSpMkLst>
        </pc:grpChg>
        <pc:grpChg chg="del">
          <ac:chgData name="Ren Ping Liu" userId="60ce823c-5cb7-4d3e-be0b-034740f7a9f3" providerId="ADAL" clId="{30625EF4-778C-394B-93D4-F4D1D1462A9E}" dt="2022-01-07T04:10:54.305" v="360" actId="478"/>
          <ac:grpSpMkLst>
            <pc:docMk/>
            <pc:sldMk cId="1616104516" sldId="1152"/>
            <ac:grpSpMk id="114" creationId="{D3297448-7869-B14A-9507-C168A822334C}"/>
          </ac:grpSpMkLst>
        </pc:grpChg>
        <pc:grpChg chg="del">
          <ac:chgData name="Ren Ping Liu" userId="60ce823c-5cb7-4d3e-be0b-034740f7a9f3" providerId="ADAL" clId="{30625EF4-778C-394B-93D4-F4D1D1462A9E}" dt="2022-01-07T04:10:54.305" v="360" actId="478"/>
          <ac:grpSpMkLst>
            <pc:docMk/>
            <pc:sldMk cId="1616104516" sldId="1152"/>
            <ac:grpSpMk id="117" creationId="{7E74A29F-5607-FC4D-9A4A-9324DFA726A6}"/>
          </ac:grpSpMkLst>
        </pc:grpChg>
        <pc:cxnChg chg="mod">
          <ac:chgData name="Ren Ping Liu" userId="60ce823c-5cb7-4d3e-be0b-034740f7a9f3" providerId="ADAL" clId="{30625EF4-778C-394B-93D4-F4D1D1462A9E}" dt="2022-01-07T04:16:38.195" v="396" actId="1076"/>
          <ac:cxnSpMkLst>
            <pc:docMk/>
            <pc:sldMk cId="1616104516" sldId="1152"/>
            <ac:cxnSpMk id="29" creationId="{26AA4947-842B-C642-83F1-1B96DCF16644}"/>
          </ac:cxnSpMkLst>
        </pc:cxnChg>
        <pc:cxnChg chg="mod">
          <ac:chgData name="Ren Ping Liu" userId="60ce823c-5cb7-4d3e-be0b-034740f7a9f3" providerId="ADAL" clId="{30625EF4-778C-394B-93D4-F4D1D1462A9E}" dt="2022-01-07T04:16:38.195" v="396" actId="1076"/>
          <ac:cxnSpMkLst>
            <pc:docMk/>
            <pc:sldMk cId="1616104516" sldId="1152"/>
            <ac:cxnSpMk id="32" creationId="{DA96D087-1928-E942-92F4-AC165D74305E}"/>
          </ac:cxnSpMkLst>
        </pc:cxnChg>
        <pc:cxnChg chg="mod">
          <ac:chgData name="Ren Ping Liu" userId="60ce823c-5cb7-4d3e-be0b-034740f7a9f3" providerId="ADAL" clId="{30625EF4-778C-394B-93D4-F4D1D1462A9E}" dt="2022-01-07T04:16:38.195" v="396" actId="1076"/>
          <ac:cxnSpMkLst>
            <pc:docMk/>
            <pc:sldMk cId="1616104516" sldId="1152"/>
            <ac:cxnSpMk id="35" creationId="{C7D73844-2580-054A-A372-51DA9BD83180}"/>
          </ac:cxnSpMkLst>
        </pc:cxnChg>
        <pc:cxnChg chg="mod">
          <ac:chgData name="Ren Ping Liu" userId="60ce823c-5cb7-4d3e-be0b-034740f7a9f3" providerId="ADAL" clId="{30625EF4-778C-394B-93D4-F4D1D1462A9E}" dt="2022-01-07T04:16:51.707" v="397" actId="14100"/>
          <ac:cxnSpMkLst>
            <pc:docMk/>
            <pc:sldMk cId="1616104516" sldId="1152"/>
            <ac:cxnSpMk id="38" creationId="{1FC5855B-7737-1142-84D0-DAE0401CF02F}"/>
          </ac:cxnSpMkLst>
        </pc:cxnChg>
        <pc:cxnChg chg="mod">
          <ac:chgData name="Ren Ping Liu" userId="60ce823c-5cb7-4d3e-be0b-034740f7a9f3" providerId="ADAL" clId="{30625EF4-778C-394B-93D4-F4D1D1462A9E}" dt="2022-01-07T04:16:38.195" v="396" actId="1076"/>
          <ac:cxnSpMkLst>
            <pc:docMk/>
            <pc:sldMk cId="1616104516" sldId="1152"/>
            <ac:cxnSpMk id="41" creationId="{D12798E6-31BE-2A41-827A-B6DD591FD117}"/>
          </ac:cxnSpMkLst>
        </pc:cxnChg>
        <pc:cxnChg chg="mod">
          <ac:chgData name="Ren Ping Liu" userId="60ce823c-5cb7-4d3e-be0b-034740f7a9f3" providerId="ADAL" clId="{30625EF4-778C-394B-93D4-F4D1D1462A9E}" dt="2022-01-07T04:16:38.195" v="396" actId="1076"/>
          <ac:cxnSpMkLst>
            <pc:docMk/>
            <pc:sldMk cId="1616104516" sldId="1152"/>
            <ac:cxnSpMk id="44" creationId="{E1D231DF-7604-DE41-A013-174A78D79591}"/>
          </ac:cxnSpMkLst>
        </pc:cxnChg>
      </pc:sldChg>
      <pc:sldChg chg="addSp delSp modSp mod ord modAnim">
        <pc:chgData name="Ren Ping Liu" userId="60ce823c-5cb7-4d3e-be0b-034740f7a9f3" providerId="ADAL" clId="{30625EF4-778C-394B-93D4-F4D1D1462A9E}" dt="2022-01-07T04:06:47.604" v="359" actId="14100"/>
        <pc:sldMkLst>
          <pc:docMk/>
          <pc:sldMk cId="2420953777" sldId="1153"/>
        </pc:sldMkLst>
        <pc:spChg chg="add mod">
          <ac:chgData name="Ren Ping Liu" userId="60ce823c-5cb7-4d3e-be0b-034740f7a9f3" providerId="ADAL" clId="{30625EF4-778C-394B-93D4-F4D1D1462A9E}" dt="2022-01-07T04:03:22.342" v="341" actId="404"/>
          <ac:spMkLst>
            <pc:docMk/>
            <pc:sldMk cId="2420953777" sldId="1153"/>
            <ac:spMk id="22" creationId="{9A68F579-FF16-AC43-9AE6-787E17A09836}"/>
          </ac:spMkLst>
        </pc:spChg>
        <pc:spChg chg="add mod">
          <ac:chgData name="Ren Ping Liu" userId="60ce823c-5cb7-4d3e-be0b-034740f7a9f3" providerId="ADAL" clId="{30625EF4-778C-394B-93D4-F4D1D1462A9E}" dt="2022-01-07T04:03:22.342" v="341" actId="404"/>
          <ac:spMkLst>
            <pc:docMk/>
            <pc:sldMk cId="2420953777" sldId="1153"/>
            <ac:spMk id="23" creationId="{2C4521C0-99F7-204B-A8B9-FAB37C3AD869}"/>
          </ac:spMkLst>
        </pc:spChg>
        <pc:spChg chg="del">
          <ac:chgData name="Ren Ping Liu" userId="60ce823c-5cb7-4d3e-be0b-034740f7a9f3" providerId="ADAL" clId="{30625EF4-778C-394B-93D4-F4D1D1462A9E}" dt="2022-01-07T04:02:47.316" v="336" actId="478"/>
          <ac:spMkLst>
            <pc:docMk/>
            <pc:sldMk cId="2420953777" sldId="1153"/>
            <ac:spMk id="25" creationId="{69C030C5-F3D0-9E44-ABCB-6457753A9DFB}"/>
          </ac:spMkLst>
        </pc:spChg>
        <pc:spChg chg="mod">
          <ac:chgData name="Ren Ping Liu" userId="60ce823c-5cb7-4d3e-be0b-034740f7a9f3" providerId="ADAL" clId="{30625EF4-778C-394B-93D4-F4D1D1462A9E}" dt="2022-01-07T04:04:12.743" v="344" actId="1076"/>
          <ac:spMkLst>
            <pc:docMk/>
            <pc:sldMk cId="2420953777" sldId="1153"/>
            <ac:spMk id="41" creationId="{BB472BE4-2799-864C-B044-C18D3802AF7F}"/>
          </ac:spMkLst>
        </pc:spChg>
        <pc:spChg chg="mod">
          <ac:chgData name="Ren Ping Liu" userId="60ce823c-5cb7-4d3e-be0b-034740f7a9f3" providerId="ADAL" clId="{30625EF4-778C-394B-93D4-F4D1D1462A9E}" dt="2022-01-07T04:04:24.984" v="345" actId="1076"/>
          <ac:spMkLst>
            <pc:docMk/>
            <pc:sldMk cId="2420953777" sldId="1153"/>
            <ac:spMk id="44" creationId="{038CE8CA-0329-A344-86BC-DF535C2BB11D}"/>
          </ac:spMkLst>
        </pc:spChg>
        <pc:spChg chg="mod">
          <ac:chgData name="Ren Ping Liu" userId="60ce823c-5cb7-4d3e-be0b-034740f7a9f3" providerId="ADAL" clId="{30625EF4-778C-394B-93D4-F4D1D1462A9E}" dt="2022-01-07T04:05:15.439" v="349" actId="14100"/>
          <ac:spMkLst>
            <pc:docMk/>
            <pc:sldMk cId="2420953777" sldId="1153"/>
            <ac:spMk id="47" creationId="{D103A2A7-E2ED-AE49-9EA1-814D0EF84B49}"/>
          </ac:spMkLst>
        </pc:spChg>
        <pc:spChg chg="mod">
          <ac:chgData name="Ren Ping Liu" userId="60ce823c-5cb7-4d3e-be0b-034740f7a9f3" providerId="ADAL" clId="{30625EF4-778C-394B-93D4-F4D1D1462A9E}" dt="2022-01-07T04:05:03.524" v="347" actId="1076"/>
          <ac:spMkLst>
            <pc:docMk/>
            <pc:sldMk cId="2420953777" sldId="1153"/>
            <ac:spMk id="50" creationId="{7D358B41-8077-2F47-A5E6-5981338A3B47}"/>
          </ac:spMkLst>
        </pc:spChg>
        <pc:spChg chg="mod">
          <ac:chgData name="Ren Ping Liu" userId="60ce823c-5cb7-4d3e-be0b-034740f7a9f3" providerId="ADAL" clId="{30625EF4-778C-394B-93D4-F4D1D1462A9E}" dt="2022-01-07T04:04:48.346" v="346" actId="1076"/>
          <ac:spMkLst>
            <pc:docMk/>
            <pc:sldMk cId="2420953777" sldId="1153"/>
            <ac:spMk id="53" creationId="{0B641BE1-70BE-444A-8252-7EBAA5C8D8EE}"/>
          </ac:spMkLst>
        </pc:spChg>
        <pc:spChg chg="mod">
          <ac:chgData name="Ren Ping Liu" userId="60ce823c-5cb7-4d3e-be0b-034740f7a9f3" providerId="ADAL" clId="{30625EF4-778C-394B-93D4-F4D1D1462A9E}" dt="2022-01-07T04:06:39.593" v="358" actId="20577"/>
          <ac:spMkLst>
            <pc:docMk/>
            <pc:sldMk cId="2420953777" sldId="1153"/>
            <ac:spMk id="56" creationId="{74A764B9-0901-8343-BCF3-4C4EA0D1C1C0}"/>
          </ac:spMkLst>
        </pc:spChg>
        <pc:spChg chg="mod">
          <ac:chgData name="Ren Ping Liu" userId="60ce823c-5cb7-4d3e-be0b-034740f7a9f3" providerId="ADAL" clId="{30625EF4-778C-394B-93D4-F4D1D1462A9E}" dt="2022-01-07T04:03:22.342" v="341" actId="404"/>
          <ac:spMkLst>
            <pc:docMk/>
            <pc:sldMk cId="2420953777" sldId="1153"/>
            <ac:spMk id="59" creationId="{9B4426B2-1AB4-D84C-AFF1-633A9C8950F3}"/>
          </ac:spMkLst>
        </pc:spChg>
        <pc:spChg chg="mod">
          <ac:chgData name="Ren Ping Liu" userId="60ce823c-5cb7-4d3e-be0b-034740f7a9f3" providerId="ADAL" clId="{30625EF4-778C-394B-93D4-F4D1D1462A9E}" dt="2022-01-07T04:03:22.342" v="341" actId="404"/>
          <ac:spMkLst>
            <pc:docMk/>
            <pc:sldMk cId="2420953777" sldId="1153"/>
            <ac:spMk id="61" creationId="{76F4C478-9BEF-D24B-AEB8-72CCE68A26C0}"/>
          </ac:spMkLst>
        </pc:spChg>
        <pc:spChg chg="del">
          <ac:chgData name="Ren Ping Liu" userId="60ce823c-5cb7-4d3e-be0b-034740f7a9f3" providerId="ADAL" clId="{30625EF4-778C-394B-93D4-F4D1D1462A9E}" dt="2022-01-07T04:02:47.316" v="336" actId="478"/>
          <ac:spMkLst>
            <pc:docMk/>
            <pc:sldMk cId="2420953777" sldId="1153"/>
            <ac:spMk id="101" creationId="{71D41B91-E8C8-6145-A56E-4FC2D52EA94E}"/>
          </ac:spMkLst>
        </pc:spChg>
        <pc:grpChg chg="add mod">
          <ac:chgData name="Ren Ping Liu" userId="60ce823c-5cb7-4d3e-be0b-034740f7a9f3" providerId="ADAL" clId="{30625EF4-778C-394B-93D4-F4D1D1462A9E}" dt="2022-01-07T04:04:12.743" v="344" actId="1076"/>
          <ac:grpSpMkLst>
            <pc:docMk/>
            <pc:sldMk cId="2420953777" sldId="1153"/>
            <ac:grpSpMk id="24" creationId="{73C80902-5BBC-0C43-A8FB-2631F3568FDF}"/>
          </ac:grpSpMkLst>
        </pc:grpChg>
        <pc:grpChg chg="del">
          <ac:chgData name="Ren Ping Liu" userId="60ce823c-5cb7-4d3e-be0b-034740f7a9f3" providerId="ADAL" clId="{30625EF4-778C-394B-93D4-F4D1D1462A9E}" dt="2022-01-07T04:02:47.316" v="336" actId="478"/>
          <ac:grpSpMkLst>
            <pc:docMk/>
            <pc:sldMk cId="2420953777" sldId="1153"/>
            <ac:grpSpMk id="26" creationId="{E6794E5D-F097-A04E-9B91-603D87E112BE}"/>
          </ac:grpSpMkLst>
        </pc:grpChg>
        <pc:grpChg chg="del">
          <ac:chgData name="Ren Ping Liu" userId="60ce823c-5cb7-4d3e-be0b-034740f7a9f3" providerId="ADAL" clId="{30625EF4-778C-394B-93D4-F4D1D1462A9E}" dt="2022-01-07T04:02:47.316" v="336" actId="478"/>
          <ac:grpSpMkLst>
            <pc:docMk/>
            <pc:sldMk cId="2420953777" sldId="1153"/>
            <ac:grpSpMk id="29" creationId="{F985C9C4-F94B-CC47-9BE8-1892C6168FD0}"/>
          </ac:grpSpMkLst>
        </pc:grpChg>
        <pc:grpChg chg="del">
          <ac:chgData name="Ren Ping Liu" userId="60ce823c-5cb7-4d3e-be0b-034740f7a9f3" providerId="ADAL" clId="{30625EF4-778C-394B-93D4-F4D1D1462A9E}" dt="2022-01-07T04:02:47.316" v="336" actId="478"/>
          <ac:grpSpMkLst>
            <pc:docMk/>
            <pc:sldMk cId="2420953777" sldId="1153"/>
            <ac:grpSpMk id="32" creationId="{D747856B-2F4C-494D-8DDA-72B42F0090C3}"/>
          </ac:grpSpMkLst>
        </pc:grpChg>
        <pc:grpChg chg="del">
          <ac:chgData name="Ren Ping Liu" userId="60ce823c-5cb7-4d3e-be0b-034740f7a9f3" providerId="ADAL" clId="{30625EF4-778C-394B-93D4-F4D1D1462A9E}" dt="2022-01-07T04:02:47.316" v="336" actId="478"/>
          <ac:grpSpMkLst>
            <pc:docMk/>
            <pc:sldMk cId="2420953777" sldId="1153"/>
            <ac:grpSpMk id="35" creationId="{D0BDCF5E-DA2B-5844-BD1C-AC1F96949F3B}"/>
          </ac:grpSpMkLst>
        </pc:grpChg>
        <pc:grpChg chg="del">
          <ac:chgData name="Ren Ping Liu" userId="60ce823c-5cb7-4d3e-be0b-034740f7a9f3" providerId="ADAL" clId="{30625EF4-778C-394B-93D4-F4D1D1462A9E}" dt="2022-01-07T04:02:47.316" v="336" actId="478"/>
          <ac:grpSpMkLst>
            <pc:docMk/>
            <pc:sldMk cId="2420953777" sldId="1153"/>
            <ac:grpSpMk id="38" creationId="{49C1836C-5DBA-F94B-B925-ABC592A1A1AD}"/>
          </ac:grpSpMkLst>
        </pc:grpChg>
        <pc:grpChg chg="add mod">
          <ac:chgData name="Ren Ping Liu" userId="60ce823c-5cb7-4d3e-be0b-034740f7a9f3" providerId="ADAL" clId="{30625EF4-778C-394B-93D4-F4D1D1462A9E}" dt="2022-01-07T04:04:24.984" v="345" actId="1076"/>
          <ac:grpSpMkLst>
            <pc:docMk/>
            <pc:sldMk cId="2420953777" sldId="1153"/>
            <ac:grpSpMk id="43" creationId="{629B63BD-02B3-6343-900A-E8FB804EECAB}"/>
          </ac:grpSpMkLst>
        </pc:grpChg>
        <pc:grpChg chg="add mod">
          <ac:chgData name="Ren Ping Liu" userId="60ce823c-5cb7-4d3e-be0b-034740f7a9f3" providerId="ADAL" clId="{30625EF4-778C-394B-93D4-F4D1D1462A9E}" dt="2022-01-07T04:05:15.439" v="349" actId="14100"/>
          <ac:grpSpMkLst>
            <pc:docMk/>
            <pc:sldMk cId="2420953777" sldId="1153"/>
            <ac:grpSpMk id="46" creationId="{D7E79884-A170-DD4A-A22E-AF3CA5B0C5FE}"/>
          </ac:grpSpMkLst>
        </pc:grpChg>
        <pc:grpChg chg="add mod">
          <ac:chgData name="Ren Ping Liu" userId="60ce823c-5cb7-4d3e-be0b-034740f7a9f3" providerId="ADAL" clId="{30625EF4-778C-394B-93D4-F4D1D1462A9E}" dt="2022-01-07T04:05:03.524" v="347" actId="1076"/>
          <ac:grpSpMkLst>
            <pc:docMk/>
            <pc:sldMk cId="2420953777" sldId="1153"/>
            <ac:grpSpMk id="49" creationId="{E0EA0985-74B7-9C45-A10F-3F0EE9BBA425}"/>
          </ac:grpSpMkLst>
        </pc:grpChg>
        <pc:grpChg chg="add mod">
          <ac:chgData name="Ren Ping Liu" userId="60ce823c-5cb7-4d3e-be0b-034740f7a9f3" providerId="ADAL" clId="{30625EF4-778C-394B-93D4-F4D1D1462A9E}" dt="2022-01-07T04:04:48.346" v="346" actId="1076"/>
          <ac:grpSpMkLst>
            <pc:docMk/>
            <pc:sldMk cId="2420953777" sldId="1153"/>
            <ac:grpSpMk id="52" creationId="{F4F0B981-70BA-8540-8AF9-D3071C79352C}"/>
          </ac:grpSpMkLst>
        </pc:grpChg>
        <pc:grpChg chg="add mod">
          <ac:chgData name="Ren Ping Liu" userId="60ce823c-5cb7-4d3e-be0b-034740f7a9f3" providerId="ADAL" clId="{30625EF4-778C-394B-93D4-F4D1D1462A9E}" dt="2022-01-07T04:06:33.279" v="355" actId="14100"/>
          <ac:grpSpMkLst>
            <pc:docMk/>
            <pc:sldMk cId="2420953777" sldId="1153"/>
            <ac:grpSpMk id="55" creationId="{6CDEF1B8-C1FD-4240-BEF3-B8EC1CDA90DF}"/>
          </ac:grpSpMkLst>
        </pc:grpChg>
        <pc:grpChg chg="add mod">
          <ac:chgData name="Ren Ping Liu" userId="60ce823c-5cb7-4d3e-be0b-034740f7a9f3" providerId="ADAL" clId="{30625EF4-778C-394B-93D4-F4D1D1462A9E}" dt="2022-01-07T04:06:07.359" v="351" actId="1076"/>
          <ac:grpSpMkLst>
            <pc:docMk/>
            <pc:sldMk cId="2420953777" sldId="1153"/>
            <ac:grpSpMk id="58" creationId="{B1A1368C-B77D-644A-A429-7AD7113E63EA}"/>
          </ac:grpSpMkLst>
        </pc:grpChg>
        <pc:cxnChg chg="mod">
          <ac:chgData name="Ren Ping Liu" userId="60ce823c-5cb7-4d3e-be0b-034740f7a9f3" providerId="ADAL" clId="{30625EF4-778C-394B-93D4-F4D1D1462A9E}" dt="2022-01-07T04:04:12.743" v="344" actId="1076"/>
          <ac:cxnSpMkLst>
            <pc:docMk/>
            <pc:sldMk cId="2420953777" sldId="1153"/>
            <ac:cxnSpMk id="42" creationId="{ACDED27E-5DE7-9C40-B15C-522285050D64}"/>
          </ac:cxnSpMkLst>
        </pc:cxnChg>
        <pc:cxnChg chg="mod">
          <ac:chgData name="Ren Ping Liu" userId="60ce823c-5cb7-4d3e-be0b-034740f7a9f3" providerId="ADAL" clId="{30625EF4-778C-394B-93D4-F4D1D1462A9E}" dt="2022-01-07T04:04:24.984" v="345" actId="1076"/>
          <ac:cxnSpMkLst>
            <pc:docMk/>
            <pc:sldMk cId="2420953777" sldId="1153"/>
            <ac:cxnSpMk id="45" creationId="{32BDF2D8-F6AE-5345-B368-F756D7295DC1}"/>
          </ac:cxnSpMkLst>
        </pc:cxnChg>
        <pc:cxnChg chg="mod">
          <ac:chgData name="Ren Ping Liu" userId="60ce823c-5cb7-4d3e-be0b-034740f7a9f3" providerId="ADAL" clId="{30625EF4-778C-394B-93D4-F4D1D1462A9E}" dt="2022-01-07T04:05:24.762" v="350" actId="14100"/>
          <ac:cxnSpMkLst>
            <pc:docMk/>
            <pc:sldMk cId="2420953777" sldId="1153"/>
            <ac:cxnSpMk id="48" creationId="{94D76E5A-7C3C-834C-BACD-58F2C491F36C}"/>
          </ac:cxnSpMkLst>
        </pc:cxnChg>
        <pc:cxnChg chg="mod">
          <ac:chgData name="Ren Ping Liu" userId="60ce823c-5cb7-4d3e-be0b-034740f7a9f3" providerId="ADAL" clId="{30625EF4-778C-394B-93D4-F4D1D1462A9E}" dt="2022-01-07T04:05:03.524" v="347" actId="1076"/>
          <ac:cxnSpMkLst>
            <pc:docMk/>
            <pc:sldMk cId="2420953777" sldId="1153"/>
            <ac:cxnSpMk id="51" creationId="{7142296A-5A76-D847-95BE-BF992F8D245F}"/>
          </ac:cxnSpMkLst>
        </pc:cxnChg>
        <pc:cxnChg chg="mod">
          <ac:chgData name="Ren Ping Liu" userId="60ce823c-5cb7-4d3e-be0b-034740f7a9f3" providerId="ADAL" clId="{30625EF4-778C-394B-93D4-F4D1D1462A9E}" dt="2022-01-07T04:04:48.346" v="346" actId="1076"/>
          <ac:cxnSpMkLst>
            <pc:docMk/>
            <pc:sldMk cId="2420953777" sldId="1153"/>
            <ac:cxnSpMk id="54" creationId="{52CABF7A-1951-874B-B259-A55D2F898F8C}"/>
          </ac:cxnSpMkLst>
        </pc:cxnChg>
        <pc:cxnChg chg="mod">
          <ac:chgData name="Ren Ping Liu" userId="60ce823c-5cb7-4d3e-be0b-034740f7a9f3" providerId="ADAL" clId="{30625EF4-778C-394B-93D4-F4D1D1462A9E}" dt="2022-01-07T04:06:47.604" v="359" actId="14100"/>
          <ac:cxnSpMkLst>
            <pc:docMk/>
            <pc:sldMk cId="2420953777" sldId="1153"/>
            <ac:cxnSpMk id="57" creationId="{E3A15D6A-1A01-B741-9446-22624EA0ABA1}"/>
          </ac:cxnSpMkLst>
        </pc:cxnChg>
        <pc:cxnChg chg="mod">
          <ac:chgData name="Ren Ping Liu" userId="60ce823c-5cb7-4d3e-be0b-034740f7a9f3" providerId="ADAL" clId="{30625EF4-778C-394B-93D4-F4D1D1462A9E}" dt="2022-01-07T04:03:22.342" v="341" actId="404"/>
          <ac:cxnSpMkLst>
            <pc:docMk/>
            <pc:sldMk cId="2420953777" sldId="1153"/>
            <ac:cxnSpMk id="60" creationId="{A9170385-8B78-4D40-8BD8-FCC3F6B9AB08}"/>
          </ac:cxnSpMkLst>
        </pc:cxnChg>
      </pc:sldChg>
      <pc:sldChg chg="modSp">
        <pc:chgData name="Ren Ping Liu" userId="60ce823c-5cb7-4d3e-be0b-034740f7a9f3" providerId="ADAL" clId="{30625EF4-778C-394B-93D4-F4D1D1462A9E}" dt="2022-01-07T04:19:19.220" v="399" actId="1076"/>
        <pc:sldMkLst>
          <pc:docMk/>
          <pc:sldMk cId="1978660480" sldId="1155"/>
        </pc:sldMkLst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01" creationId="{96ECA07F-984C-9640-8279-02E0C42A59C3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02" creationId="{3EED45EC-0C3C-CD4F-8B77-F31CC4D8B667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05" creationId="{EFE8B30D-7531-1F4B-8F1D-2889E2918118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06" creationId="{EB10976F-C234-F04E-BDCB-D23AD814269B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07" creationId="{FE1C48C3-1411-C842-B695-AE75246E0DFB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09" creationId="{7C40D8E2-34BB-B14D-99EA-EC4D8E46BD6B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10" creationId="{7AB5735E-62F0-3342-99B5-3AA0751455EA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12" creationId="{F96A14E1-46BB-E441-BD29-639D3BF8A83D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14" creationId="{8F25CD2B-A067-E44F-BD6A-549F5C3DB540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15" creationId="{AD461D4B-E47B-A345-9632-F935FCFBB0F3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16" creationId="{A6330BBE-6EEE-7E44-A9AE-95D14BB594E1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18" creationId="{9B1FDBB8-2D0E-0148-926C-35E78571D5B9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19" creationId="{E067E97F-BD76-CA4D-8001-FDBBB19C2BDF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20" creationId="{B80CAF82-B68A-6743-9CBF-29BD445037F4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21" creationId="{21022D29-A2BF-2F42-AB7D-DD5736B2CC37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22" creationId="{82228A3E-396F-244B-822E-ACF1690A6D6A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24" creationId="{81B4F580-1F65-E540-9F46-45075CD5F028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25" creationId="{30516E51-0850-1846-9E67-14E9AE0CDEC5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27" creationId="{BD49C61F-B268-184F-AF89-17A24E5209BA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28" creationId="{2835A62D-1D4C-F44E-B258-9FD622CDE7ED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29" creationId="{196F5095-8EB1-E544-AC83-27077BF9FE26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31" creationId="{F57939D5-24DF-6642-BEE7-6FF967E1DC25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32" creationId="{B8D472E2-53BD-364D-B6B9-D8A6525EDD60}"/>
          </ac:spMkLst>
        </pc:spChg>
        <pc:spChg chg="mod">
          <ac:chgData name="Ren Ping Liu" userId="60ce823c-5cb7-4d3e-be0b-034740f7a9f3" providerId="ADAL" clId="{30625EF4-778C-394B-93D4-F4D1D1462A9E}" dt="2022-01-07T04:19:19.220" v="399" actId="1076"/>
          <ac:spMkLst>
            <pc:docMk/>
            <pc:sldMk cId="1978660480" sldId="1155"/>
            <ac:spMk id="133" creationId="{92CB88C5-2A25-EE44-A282-4291659B12B1}"/>
          </ac:spMkLst>
        </pc:spChg>
        <pc:grpChg chg="mod">
          <ac:chgData name="Ren Ping Liu" userId="60ce823c-5cb7-4d3e-be0b-034740f7a9f3" providerId="ADAL" clId="{30625EF4-778C-394B-93D4-F4D1D1462A9E}" dt="2022-01-07T04:19:19.220" v="399" actId="1076"/>
          <ac:grpSpMkLst>
            <pc:docMk/>
            <pc:sldMk cId="1978660480" sldId="1155"/>
            <ac:grpSpMk id="100" creationId="{17F245AD-D1C8-1047-B190-F3B9F38A51DA}"/>
          </ac:grpSpMkLst>
        </pc:grpChg>
        <pc:grpChg chg="mod">
          <ac:chgData name="Ren Ping Liu" userId="60ce823c-5cb7-4d3e-be0b-034740f7a9f3" providerId="ADAL" clId="{30625EF4-778C-394B-93D4-F4D1D1462A9E}" dt="2022-01-07T04:19:19.220" v="399" actId="1076"/>
          <ac:grpSpMkLst>
            <pc:docMk/>
            <pc:sldMk cId="1978660480" sldId="1155"/>
            <ac:grpSpMk id="103" creationId="{942F4A59-7245-424D-B343-8B3AE10F149D}"/>
          </ac:grpSpMkLst>
        </pc:grpChg>
        <pc:grpChg chg="mod">
          <ac:chgData name="Ren Ping Liu" userId="60ce823c-5cb7-4d3e-be0b-034740f7a9f3" providerId="ADAL" clId="{30625EF4-778C-394B-93D4-F4D1D1462A9E}" dt="2022-01-07T04:19:19.220" v="399" actId="1076"/>
          <ac:grpSpMkLst>
            <pc:docMk/>
            <pc:sldMk cId="1978660480" sldId="1155"/>
            <ac:grpSpMk id="104" creationId="{26B7DDA9-00F9-674D-BF38-CB98156F7D42}"/>
          </ac:grpSpMkLst>
        </pc:grpChg>
        <pc:grpChg chg="mod">
          <ac:chgData name="Ren Ping Liu" userId="60ce823c-5cb7-4d3e-be0b-034740f7a9f3" providerId="ADAL" clId="{30625EF4-778C-394B-93D4-F4D1D1462A9E}" dt="2022-01-07T04:19:19.220" v="399" actId="1076"/>
          <ac:grpSpMkLst>
            <pc:docMk/>
            <pc:sldMk cId="1978660480" sldId="1155"/>
            <ac:grpSpMk id="108" creationId="{ACBB7887-7AB9-1344-A0D2-33A736B32882}"/>
          </ac:grpSpMkLst>
        </pc:grpChg>
        <pc:grpChg chg="mod">
          <ac:chgData name="Ren Ping Liu" userId="60ce823c-5cb7-4d3e-be0b-034740f7a9f3" providerId="ADAL" clId="{30625EF4-778C-394B-93D4-F4D1D1462A9E}" dt="2022-01-07T04:19:19.220" v="399" actId="1076"/>
          <ac:grpSpMkLst>
            <pc:docMk/>
            <pc:sldMk cId="1978660480" sldId="1155"/>
            <ac:grpSpMk id="111" creationId="{EE4290C4-C540-4C43-B98B-8DA5381EA7C7}"/>
          </ac:grpSpMkLst>
        </pc:grpChg>
        <pc:grpChg chg="mod">
          <ac:chgData name="Ren Ping Liu" userId="60ce823c-5cb7-4d3e-be0b-034740f7a9f3" providerId="ADAL" clId="{30625EF4-778C-394B-93D4-F4D1D1462A9E}" dt="2022-01-07T04:19:19.220" v="399" actId="1076"/>
          <ac:grpSpMkLst>
            <pc:docMk/>
            <pc:sldMk cId="1978660480" sldId="1155"/>
            <ac:grpSpMk id="113" creationId="{5ED3F8AA-60DC-A346-9E5F-E29F6BA4D54A}"/>
          </ac:grpSpMkLst>
        </pc:grpChg>
        <pc:grpChg chg="mod">
          <ac:chgData name="Ren Ping Liu" userId="60ce823c-5cb7-4d3e-be0b-034740f7a9f3" providerId="ADAL" clId="{30625EF4-778C-394B-93D4-F4D1D1462A9E}" dt="2022-01-07T04:19:19.220" v="399" actId="1076"/>
          <ac:grpSpMkLst>
            <pc:docMk/>
            <pc:sldMk cId="1978660480" sldId="1155"/>
            <ac:grpSpMk id="117" creationId="{C2C60A7C-9F85-CC40-A5F2-4EA4B69999A4}"/>
          </ac:grpSpMkLst>
        </pc:grpChg>
        <pc:grpChg chg="mod">
          <ac:chgData name="Ren Ping Liu" userId="60ce823c-5cb7-4d3e-be0b-034740f7a9f3" providerId="ADAL" clId="{30625EF4-778C-394B-93D4-F4D1D1462A9E}" dt="2022-01-07T04:19:19.220" v="399" actId="1076"/>
          <ac:grpSpMkLst>
            <pc:docMk/>
            <pc:sldMk cId="1978660480" sldId="1155"/>
            <ac:grpSpMk id="123" creationId="{DD1A5005-D6A8-DF4C-876E-C0F3D852EBA6}"/>
          </ac:grpSpMkLst>
        </pc:grpChg>
        <pc:grpChg chg="mod">
          <ac:chgData name="Ren Ping Liu" userId="60ce823c-5cb7-4d3e-be0b-034740f7a9f3" providerId="ADAL" clId="{30625EF4-778C-394B-93D4-F4D1D1462A9E}" dt="2022-01-07T04:19:19.220" v="399" actId="1076"/>
          <ac:grpSpMkLst>
            <pc:docMk/>
            <pc:sldMk cId="1978660480" sldId="1155"/>
            <ac:grpSpMk id="126" creationId="{76CBC147-BDC3-9B41-973C-967836913ABE}"/>
          </ac:grpSpMkLst>
        </pc:grpChg>
        <pc:grpChg chg="mod">
          <ac:chgData name="Ren Ping Liu" userId="60ce823c-5cb7-4d3e-be0b-034740f7a9f3" providerId="ADAL" clId="{30625EF4-778C-394B-93D4-F4D1D1462A9E}" dt="2022-01-07T04:19:19.220" v="399" actId="1076"/>
          <ac:grpSpMkLst>
            <pc:docMk/>
            <pc:sldMk cId="1978660480" sldId="1155"/>
            <ac:grpSpMk id="130" creationId="{F4224D9F-D1DB-8E48-A119-9B3F4C3D1B57}"/>
          </ac:grpSpMkLst>
        </pc:grpChg>
      </pc:sldChg>
      <pc:sldChg chg="addSp delSp modSp mod modAnim">
        <pc:chgData name="Ren Ping Liu" userId="60ce823c-5cb7-4d3e-be0b-034740f7a9f3" providerId="ADAL" clId="{30625EF4-778C-394B-93D4-F4D1D1462A9E}" dt="2022-01-07T04:29:50.111" v="456" actId="478"/>
        <pc:sldMkLst>
          <pc:docMk/>
          <pc:sldMk cId="1872635689" sldId="1156"/>
        </pc:sldMkLst>
        <pc:spChg chg="add del mod">
          <ac:chgData name="Ren Ping Liu" userId="60ce823c-5cb7-4d3e-be0b-034740f7a9f3" providerId="ADAL" clId="{30625EF4-778C-394B-93D4-F4D1D1462A9E}" dt="2022-01-07T04:29:50.111" v="456" actId="478"/>
          <ac:spMkLst>
            <pc:docMk/>
            <pc:sldMk cId="1872635689" sldId="1156"/>
            <ac:spMk id="14" creationId="{88F90B3A-41E8-B34C-BA29-5F2146E37CC2}"/>
          </ac:spMkLst>
        </pc:spChg>
        <pc:spChg chg="mod">
          <ac:chgData name="Ren Ping Liu" userId="60ce823c-5cb7-4d3e-be0b-034740f7a9f3" providerId="ADAL" clId="{30625EF4-778C-394B-93D4-F4D1D1462A9E}" dt="2022-01-07T04:28:57.200" v="446" actId="14100"/>
          <ac:spMkLst>
            <pc:docMk/>
            <pc:sldMk cId="1872635689" sldId="1156"/>
            <ac:spMk id="16" creationId="{0EA513ED-64D5-C240-9878-3155F0FCAC3F}"/>
          </ac:spMkLst>
        </pc:spChg>
        <pc:spChg chg="add mod">
          <ac:chgData name="Ren Ping Liu" userId="60ce823c-5cb7-4d3e-be0b-034740f7a9f3" providerId="ADAL" clId="{30625EF4-778C-394B-93D4-F4D1D1462A9E}" dt="2022-01-07T04:27:29.299" v="435" actId="1076"/>
          <ac:spMkLst>
            <pc:docMk/>
            <pc:sldMk cId="1872635689" sldId="1156"/>
            <ac:spMk id="18" creationId="{68332805-6526-7A44-BFA0-4218E0829DA4}"/>
          </ac:spMkLst>
        </pc:spChg>
        <pc:spChg chg="mod">
          <ac:chgData name="Ren Ping Liu" userId="60ce823c-5cb7-4d3e-be0b-034740f7a9f3" providerId="ADAL" clId="{30625EF4-778C-394B-93D4-F4D1D1462A9E}" dt="2022-01-07T04:28:41.620" v="444" actId="1076"/>
          <ac:spMkLst>
            <pc:docMk/>
            <pc:sldMk cId="1872635689" sldId="1156"/>
            <ac:spMk id="20" creationId="{64C51944-2808-814A-A09C-424FEE6D951D}"/>
          </ac:spMkLst>
        </pc:spChg>
        <pc:spChg chg="mod">
          <ac:chgData name="Ren Ping Liu" userId="60ce823c-5cb7-4d3e-be0b-034740f7a9f3" providerId="ADAL" clId="{30625EF4-778C-394B-93D4-F4D1D1462A9E}" dt="2022-01-07T04:29:22.414" v="454" actId="20577"/>
          <ac:spMkLst>
            <pc:docMk/>
            <pc:sldMk cId="1872635689" sldId="1156"/>
            <ac:spMk id="23" creationId="{1379ABA9-0029-894E-9960-D71D4F956C2C}"/>
          </ac:spMkLst>
        </pc:spChg>
        <pc:spChg chg="del">
          <ac:chgData name="Ren Ping Liu" userId="60ce823c-5cb7-4d3e-be0b-034740f7a9f3" providerId="ADAL" clId="{30625EF4-778C-394B-93D4-F4D1D1462A9E}" dt="2022-01-07T04:26:15.667" v="428" actId="478"/>
          <ac:spMkLst>
            <pc:docMk/>
            <pc:sldMk cId="1872635689" sldId="1156"/>
            <ac:spMk id="25" creationId="{32242A8E-B3CB-194E-B2B0-D62D05F9481B}"/>
          </ac:spMkLst>
        </pc:spChg>
        <pc:spChg chg="del">
          <ac:chgData name="Ren Ping Liu" userId="60ce823c-5cb7-4d3e-be0b-034740f7a9f3" providerId="ADAL" clId="{30625EF4-778C-394B-93D4-F4D1D1462A9E}" dt="2022-01-07T04:26:15.667" v="428" actId="478"/>
          <ac:spMkLst>
            <pc:docMk/>
            <pc:sldMk cId="1872635689" sldId="1156"/>
            <ac:spMk id="26" creationId="{CB8056E7-3F65-9A48-BB93-0E9B6178A6FA}"/>
          </ac:spMkLst>
        </pc:spChg>
        <pc:spChg chg="del">
          <ac:chgData name="Ren Ping Liu" userId="60ce823c-5cb7-4d3e-be0b-034740f7a9f3" providerId="ADAL" clId="{30625EF4-778C-394B-93D4-F4D1D1462A9E}" dt="2022-01-07T04:26:15.667" v="428" actId="478"/>
          <ac:spMkLst>
            <pc:docMk/>
            <pc:sldMk cId="1872635689" sldId="1156"/>
            <ac:spMk id="30" creationId="{34C8C54F-60CE-974F-8DEC-48BF9D4DF66F}"/>
          </ac:spMkLst>
        </pc:spChg>
        <pc:spChg chg="add mod">
          <ac:chgData name="Ren Ping Liu" userId="60ce823c-5cb7-4d3e-be0b-034740f7a9f3" providerId="ADAL" clId="{30625EF4-778C-394B-93D4-F4D1D1462A9E}" dt="2022-01-07T04:27:49.797" v="439" actId="20577"/>
          <ac:spMkLst>
            <pc:docMk/>
            <pc:sldMk cId="1872635689" sldId="1156"/>
            <ac:spMk id="34" creationId="{44C3E69D-D9DE-AD4D-8AFA-647476945706}"/>
          </ac:spMkLst>
        </pc:spChg>
        <pc:spChg chg="mod">
          <ac:chgData name="Ren Ping Liu" userId="60ce823c-5cb7-4d3e-be0b-034740f7a9f3" providerId="ADAL" clId="{30625EF4-778C-394B-93D4-F4D1D1462A9E}" dt="2022-01-07T04:28:28.318" v="442" actId="1076"/>
          <ac:spMkLst>
            <pc:docMk/>
            <pc:sldMk cId="1872635689" sldId="1156"/>
            <ac:spMk id="36" creationId="{DCB554EC-61FC-6242-A0F9-07A434E51352}"/>
          </ac:spMkLst>
        </pc:spChg>
        <pc:spChg chg="mod">
          <ac:chgData name="Ren Ping Liu" userId="60ce823c-5cb7-4d3e-be0b-034740f7a9f3" providerId="ADAL" clId="{30625EF4-778C-394B-93D4-F4D1D1462A9E}" dt="2022-01-07T04:29:38.692" v="455" actId="14100"/>
          <ac:spMkLst>
            <pc:docMk/>
            <pc:sldMk cId="1872635689" sldId="1156"/>
            <ac:spMk id="39" creationId="{620BAFB4-5CA4-5243-92CC-BD78493EE1CE}"/>
          </ac:spMkLst>
        </pc:spChg>
        <pc:grpChg chg="add mod">
          <ac:chgData name="Ren Ping Liu" userId="60ce823c-5cb7-4d3e-be0b-034740f7a9f3" providerId="ADAL" clId="{30625EF4-778C-394B-93D4-F4D1D1462A9E}" dt="2022-01-07T04:28:57.200" v="446" actId="14100"/>
          <ac:grpSpMkLst>
            <pc:docMk/>
            <pc:sldMk cId="1872635689" sldId="1156"/>
            <ac:grpSpMk id="15" creationId="{FF15BBCF-ADCB-1242-91D9-19BB56E20F64}"/>
          </ac:grpSpMkLst>
        </pc:grpChg>
        <pc:grpChg chg="add mod">
          <ac:chgData name="Ren Ping Liu" userId="60ce823c-5cb7-4d3e-be0b-034740f7a9f3" providerId="ADAL" clId="{30625EF4-778C-394B-93D4-F4D1D1462A9E}" dt="2022-01-07T04:28:41.620" v="444" actId="1076"/>
          <ac:grpSpMkLst>
            <pc:docMk/>
            <pc:sldMk cId="1872635689" sldId="1156"/>
            <ac:grpSpMk id="19" creationId="{B8BCA7C9-62BD-814F-98C7-33467B69C0FE}"/>
          </ac:grpSpMkLst>
        </pc:grpChg>
        <pc:grpChg chg="add mod">
          <ac:chgData name="Ren Ping Liu" userId="60ce823c-5cb7-4d3e-be0b-034740f7a9f3" providerId="ADAL" clId="{30625EF4-778C-394B-93D4-F4D1D1462A9E}" dt="2022-01-07T04:28:48.825" v="445" actId="14100"/>
          <ac:grpSpMkLst>
            <pc:docMk/>
            <pc:sldMk cId="1872635689" sldId="1156"/>
            <ac:grpSpMk id="22" creationId="{1F5A9B2D-A773-0B49-9496-18159A0E5776}"/>
          </ac:grpSpMkLst>
        </pc:grpChg>
        <pc:grpChg chg="del">
          <ac:chgData name="Ren Ping Liu" userId="60ce823c-5cb7-4d3e-be0b-034740f7a9f3" providerId="ADAL" clId="{30625EF4-778C-394B-93D4-F4D1D1462A9E}" dt="2022-01-07T04:26:15.667" v="428" actId="478"/>
          <ac:grpSpMkLst>
            <pc:docMk/>
            <pc:sldMk cId="1872635689" sldId="1156"/>
            <ac:grpSpMk id="27" creationId="{500AF080-AE8D-BA48-B682-89E723677E64}"/>
          </ac:grpSpMkLst>
        </pc:grpChg>
        <pc:grpChg chg="del">
          <ac:chgData name="Ren Ping Liu" userId="60ce823c-5cb7-4d3e-be0b-034740f7a9f3" providerId="ADAL" clId="{30625EF4-778C-394B-93D4-F4D1D1462A9E}" dt="2022-01-07T04:26:15.667" v="428" actId="478"/>
          <ac:grpSpMkLst>
            <pc:docMk/>
            <pc:sldMk cId="1872635689" sldId="1156"/>
            <ac:grpSpMk id="31" creationId="{E21D3C68-B8EF-A444-80F9-31E682114E08}"/>
          </ac:grpSpMkLst>
        </pc:grpChg>
        <pc:grpChg chg="add mod">
          <ac:chgData name="Ren Ping Liu" userId="60ce823c-5cb7-4d3e-be0b-034740f7a9f3" providerId="ADAL" clId="{30625EF4-778C-394B-93D4-F4D1D1462A9E}" dt="2022-01-07T04:28:28.318" v="442" actId="1076"/>
          <ac:grpSpMkLst>
            <pc:docMk/>
            <pc:sldMk cId="1872635689" sldId="1156"/>
            <ac:grpSpMk id="35" creationId="{7642DDB3-C6E1-9D48-8592-021661783B66}"/>
          </ac:grpSpMkLst>
        </pc:grpChg>
        <pc:grpChg chg="add mod">
          <ac:chgData name="Ren Ping Liu" userId="60ce823c-5cb7-4d3e-be0b-034740f7a9f3" providerId="ADAL" clId="{30625EF4-778C-394B-93D4-F4D1D1462A9E}" dt="2022-01-07T04:29:38.692" v="455" actId="14100"/>
          <ac:grpSpMkLst>
            <pc:docMk/>
            <pc:sldMk cId="1872635689" sldId="1156"/>
            <ac:grpSpMk id="38" creationId="{42153D3A-E7EC-9B44-8F19-5C3FDB1A8D7C}"/>
          </ac:grpSpMkLst>
        </pc:grpChg>
        <pc:cxnChg chg="mod">
          <ac:chgData name="Ren Ping Liu" userId="60ce823c-5cb7-4d3e-be0b-034740f7a9f3" providerId="ADAL" clId="{30625EF4-778C-394B-93D4-F4D1D1462A9E}" dt="2022-01-07T04:28:57.200" v="446" actId="14100"/>
          <ac:cxnSpMkLst>
            <pc:docMk/>
            <pc:sldMk cId="1872635689" sldId="1156"/>
            <ac:cxnSpMk id="17" creationId="{2F289FD0-473B-4940-A000-11AE0B06C630}"/>
          </ac:cxnSpMkLst>
        </pc:cxnChg>
        <pc:cxnChg chg="mod">
          <ac:chgData name="Ren Ping Liu" userId="60ce823c-5cb7-4d3e-be0b-034740f7a9f3" providerId="ADAL" clId="{30625EF4-778C-394B-93D4-F4D1D1462A9E}" dt="2022-01-07T04:28:41.620" v="444" actId="1076"/>
          <ac:cxnSpMkLst>
            <pc:docMk/>
            <pc:sldMk cId="1872635689" sldId="1156"/>
            <ac:cxnSpMk id="21" creationId="{E937AE61-70E5-A547-B71C-5774E6576893}"/>
          </ac:cxnSpMkLst>
        </pc:cxnChg>
        <pc:cxnChg chg="mod">
          <ac:chgData name="Ren Ping Liu" userId="60ce823c-5cb7-4d3e-be0b-034740f7a9f3" providerId="ADAL" clId="{30625EF4-778C-394B-93D4-F4D1D1462A9E}" dt="2022-01-07T04:28:48.825" v="445" actId="14100"/>
          <ac:cxnSpMkLst>
            <pc:docMk/>
            <pc:sldMk cId="1872635689" sldId="1156"/>
            <ac:cxnSpMk id="24" creationId="{BC335E39-2573-C344-8470-C221A5B747B1}"/>
          </ac:cxnSpMkLst>
        </pc:cxnChg>
        <pc:cxnChg chg="mod">
          <ac:chgData name="Ren Ping Liu" userId="60ce823c-5cb7-4d3e-be0b-034740f7a9f3" providerId="ADAL" clId="{30625EF4-778C-394B-93D4-F4D1D1462A9E}" dt="2022-01-07T04:28:28.318" v="442" actId="1076"/>
          <ac:cxnSpMkLst>
            <pc:docMk/>
            <pc:sldMk cId="1872635689" sldId="1156"/>
            <ac:cxnSpMk id="37" creationId="{2821DA54-4283-A949-95DA-4DAD45F5F874}"/>
          </ac:cxnSpMkLst>
        </pc:cxnChg>
        <pc:cxnChg chg="mod">
          <ac:chgData name="Ren Ping Liu" userId="60ce823c-5cb7-4d3e-be0b-034740f7a9f3" providerId="ADAL" clId="{30625EF4-778C-394B-93D4-F4D1D1462A9E}" dt="2022-01-07T04:29:38.692" v="455" actId="14100"/>
          <ac:cxnSpMkLst>
            <pc:docMk/>
            <pc:sldMk cId="1872635689" sldId="1156"/>
            <ac:cxnSpMk id="40" creationId="{D529B413-F709-6045-8946-7CB28D3D9BB6}"/>
          </ac:cxnSpMkLst>
        </pc:cxnChg>
      </pc:sldChg>
      <pc:sldChg chg="addSp delSp modSp mod ord modAnim">
        <pc:chgData name="Ren Ping Liu" userId="60ce823c-5cb7-4d3e-be0b-034740f7a9f3" providerId="ADAL" clId="{30625EF4-778C-394B-93D4-F4D1D1462A9E}" dt="2022-01-07T04:25:15.804" v="427" actId="14100"/>
        <pc:sldMkLst>
          <pc:docMk/>
          <pc:sldMk cId="796036593" sldId="1157"/>
        </pc:sldMkLst>
        <pc:spChg chg="del">
          <ac:chgData name="Ren Ping Liu" userId="60ce823c-5cb7-4d3e-be0b-034740f7a9f3" providerId="ADAL" clId="{30625EF4-778C-394B-93D4-F4D1D1462A9E}" dt="2022-01-07T04:20:41.918" v="403" actId="478"/>
          <ac:spMkLst>
            <pc:docMk/>
            <pc:sldMk cId="796036593" sldId="1157"/>
            <ac:spMk id="13" creationId="{5950741E-8292-7E41-84C1-46A070CA3DB1}"/>
          </ac:spMkLst>
        </pc:spChg>
        <pc:spChg chg="del">
          <ac:chgData name="Ren Ping Liu" userId="60ce823c-5cb7-4d3e-be0b-034740f7a9f3" providerId="ADAL" clId="{30625EF4-778C-394B-93D4-F4D1D1462A9E}" dt="2022-01-07T04:20:16.460" v="401" actId="478"/>
          <ac:spMkLst>
            <pc:docMk/>
            <pc:sldMk cId="796036593" sldId="1157"/>
            <ac:spMk id="14" creationId="{311EF17F-3D4A-0B47-8BA1-C2C1035869BB}"/>
          </ac:spMkLst>
        </pc:spChg>
        <pc:spChg chg="mod">
          <ac:chgData name="Ren Ping Liu" userId="60ce823c-5cb7-4d3e-be0b-034740f7a9f3" providerId="ADAL" clId="{30625EF4-778C-394B-93D4-F4D1D1462A9E}" dt="2022-01-07T04:23:30.647" v="416" actId="1076"/>
          <ac:spMkLst>
            <pc:docMk/>
            <pc:sldMk cId="796036593" sldId="1157"/>
            <ac:spMk id="27" creationId="{149616E1-6697-3042-8E1C-CC1430815513}"/>
          </ac:spMkLst>
        </pc:spChg>
        <pc:spChg chg="mod">
          <ac:chgData name="Ren Ping Liu" userId="60ce823c-5cb7-4d3e-be0b-034740f7a9f3" providerId="ADAL" clId="{30625EF4-778C-394B-93D4-F4D1D1462A9E}" dt="2022-01-07T04:23:30.647" v="416" actId="1076"/>
          <ac:spMkLst>
            <pc:docMk/>
            <pc:sldMk cId="796036593" sldId="1157"/>
            <ac:spMk id="30" creationId="{5E0D6EE9-6807-6245-A005-4276BB978BFB}"/>
          </ac:spMkLst>
        </pc:spChg>
        <pc:spChg chg="mod">
          <ac:chgData name="Ren Ping Liu" userId="60ce823c-5cb7-4d3e-be0b-034740f7a9f3" providerId="ADAL" clId="{30625EF4-778C-394B-93D4-F4D1D1462A9E}" dt="2022-01-07T04:23:30.647" v="416" actId="1076"/>
          <ac:spMkLst>
            <pc:docMk/>
            <pc:sldMk cId="796036593" sldId="1157"/>
            <ac:spMk id="33" creationId="{5F39E57E-95F7-5345-9C5A-81D409DA49B9}"/>
          </ac:spMkLst>
        </pc:spChg>
        <pc:spChg chg="mod">
          <ac:chgData name="Ren Ping Liu" userId="60ce823c-5cb7-4d3e-be0b-034740f7a9f3" providerId="ADAL" clId="{30625EF4-778C-394B-93D4-F4D1D1462A9E}" dt="2022-01-07T04:24:29.658" v="422" actId="1076"/>
          <ac:spMkLst>
            <pc:docMk/>
            <pc:sldMk cId="796036593" sldId="1157"/>
            <ac:spMk id="44" creationId="{9A1A8AD5-63FD-2B49-99D3-5051D2229394}"/>
          </ac:spMkLst>
        </pc:spChg>
        <pc:spChg chg="mod">
          <ac:chgData name="Ren Ping Liu" userId="60ce823c-5cb7-4d3e-be0b-034740f7a9f3" providerId="ADAL" clId="{30625EF4-778C-394B-93D4-F4D1D1462A9E}" dt="2022-01-07T04:24:45.358" v="423" actId="1076"/>
          <ac:spMkLst>
            <pc:docMk/>
            <pc:sldMk cId="796036593" sldId="1157"/>
            <ac:spMk id="47" creationId="{0EC91274-16F5-384F-BC3F-6310798F1636}"/>
          </ac:spMkLst>
        </pc:spChg>
        <pc:spChg chg="mod">
          <ac:chgData name="Ren Ping Liu" userId="60ce823c-5cb7-4d3e-be0b-034740f7a9f3" providerId="ADAL" clId="{30625EF4-778C-394B-93D4-F4D1D1462A9E}" dt="2022-01-07T04:25:02.869" v="425" actId="1076"/>
          <ac:spMkLst>
            <pc:docMk/>
            <pc:sldMk cId="796036593" sldId="1157"/>
            <ac:spMk id="50" creationId="{A9D03531-1DDD-5643-93B0-78A2AA0AD84D}"/>
          </ac:spMkLst>
        </pc:spChg>
        <pc:spChg chg="add mod">
          <ac:chgData name="Ren Ping Liu" userId="60ce823c-5cb7-4d3e-be0b-034740f7a9f3" providerId="ADAL" clId="{30625EF4-778C-394B-93D4-F4D1D1462A9E}" dt="2022-01-07T04:22:32.322" v="413" actId="1076"/>
          <ac:spMkLst>
            <pc:docMk/>
            <pc:sldMk cId="796036593" sldId="1157"/>
            <ac:spMk id="52" creationId="{963A045E-A6A6-E741-9FAD-3ADA7CEBDD33}"/>
          </ac:spMkLst>
        </pc:spChg>
        <pc:spChg chg="mod">
          <ac:chgData name="Ren Ping Liu" userId="60ce823c-5cb7-4d3e-be0b-034740f7a9f3" providerId="ADAL" clId="{30625EF4-778C-394B-93D4-F4D1D1462A9E}" dt="2022-01-07T04:25:15.804" v="427" actId="14100"/>
          <ac:spMkLst>
            <pc:docMk/>
            <pc:sldMk cId="796036593" sldId="1157"/>
            <ac:spMk id="54" creationId="{B04E533A-9CD0-5D4A-8914-05EB5C9366E3}"/>
          </ac:spMkLst>
        </pc:spChg>
        <pc:spChg chg="add mod">
          <ac:chgData name="Ren Ping Liu" userId="60ce823c-5cb7-4d3e-be0b-034740f7a9f3" providerId="ADAL" clId="{30625EF4-778C-394B-93D4-F4D1D1462A9E}" dt="2022-01-07T04:23:01.437" v="415" actId="2710"/>
          <ac:spMkLst>
            <pc:docMk/>
            <pc:sldMk cId="796036593" sldId="1157"/>
            <ac:spMk id="56" creationId="{D3CC4897-5EA0-D845-8D27-F35AA1F1419F}"/>
          </ac:spMkLst>
        </pc:spChg>
        <pc:grpChg chg="del">
          <ac:chgData name="Ren Ping Liu" userId="60ce823c-5cb7-4d3e-be0b-034740f7a9f3" providerId="ADAL" clId="{30625EF4-778C-394B-93D4-F4D1D1462A9E}" dt="2022-01-07T04:20:38.523" v="402" actId="478"/>
          <ac:grpSpMkLst>
            <pc:docMk/>
            <pc:sldMk cId="796036593" sldId="1157"/>
            <ac:grpSpMk id="15" creationId="{FE11A28B-1D9C-5D4D-9B45-8F8462E7E906}"/>
          </ac:grpSpMkLst>
        </pc:grpChg>
        <pc:grpChg chg="del">
          <ac:chgData name="Ren Ping Liu" userId="60ce823c-5cb7-4d3e-be0b-034740f7a9f3" providerId="ADAL" clId="{30625EF4-778C-394B-93D4-F4D1D1462A9E}" dt="2022-01-07T04:20:38.523" v="402" actId="478"/>
          <ac:grpSpMkLst>
            <pc:docMk/>
            <pc:sldMk cId="796036593" sldId="1157"/>
            <ac:grpSpMk id="18" creationId="{FAAA7E9C-BFC7-834D-AA16-2DA4A476CDA2}"/>
          </ac:grpSpMkLst>
        </pc:grpChg>
        <pc:grpChg chg="del">
          <ac:chgData name="Ren Ping Liu" userId="60ce823c-5cb7-4d3e-be0b-034740f7a9f3" providerId="ADAL" clId="{30625EF4-778C-394B-93D4-F4D1D1462A9E}" dt="2022-01-07T04:20:38.523" v="402" actId="478"/>
          <ac:grpSpMkLst>
            <pc:docMk/>
            <pc:sldMk cId="796036593" sldId="1157"/>
            <ac:grpSpMk id="21" creationId="{4E398AB3-CA85-1246-9B45-0A62FCD962C1}"/>
          </ac:grpSpMkLst>
        </pc:grpChg>
        <pc:grpChg chg="del">
          <ac:chgData name="Ren Ping Liu" userId="60ce823c-5cb7-4d3e-be0b-034740f7a9f3" providerId="ADAL" clId="{30625EF4-778C-394B-93D4-F4D1D1462A9E}" dt="2022-01-07T04:20:38.523" v="402" actId="478"/>
          <ac:grpSpMkLst>
            <pc:docMk/>
            <pc:sldMk cId="796036593" sldId="1157"/>
            <ac:grpSpMk id="24" creationId="{F3B50B89-48C8-7E48-8FDE-4D6D8A826B11}"/>
          </ac:grpSpMkLst>
        </pc:grpChg>
        <pc:grpChg chg="add mod">
          <ac:chgData name="Ren Ping Liu" userId="60ce823c-5cb7-4d3e-be0b-034740f7a9f3" providerId="ADAL" clId="{30625EF4-778C-394B-93D4-F4D1D1462A9E}" dt="2022-01-07T04:23:30.647" v="416" actId="1076"/>
          <ac:grpSpMkLst>
            <pc:docMk/>
            <pc:sldMk cId="796036593" sldId="1157"/>
            <ac:grpSpMk id="26" creationId="{35965C08-08A8-A34E-9B5E-8C79445EC8A1}"/>
          </ac:grpSpMkLst>
        </pc:grpChg>
        <pc:grpChg chg="add mod">
          <ac:chgData name="Ren Ping Liu" userId="60ce823c-5cb7-4d3e-be0b-034740f7a9f3" providerId="ADAL" clId="{30625EF4-778C-394B-93D4-F4D1D1462A9E}" dt="2022-01-07T04:23:30.647" v="416" actId="1076"/>
          <ac:grpSpMkLst>
            <pc:docMk/>
            <pc:sldMk cId="796036593" sldId="1157"/>
            <ac:grpSpMk id="29" creationId="{91C0FBC4-8DA6-A243-A878-315EA40C3A5A}"/>
          </ac:grpSpMkLst>
        </pc:grpChg>
        <pc:grpChg chg="add mod">
          <ac:chgData name="Ren Ping Liu" userId="60ce823c-5cb7-4d3e-be0b-034740f7a9f3" providerId="ADAL" clId="{30625EF4-778C-394B-93D4-F4D1D1462A9E}" dt="2022-01-07T04:23:30.647" v="416" actId="1076"/>
          <ac:grpSpMkLst>
            <pc:docMk/>
            <pc:sldMk cId="796036593" sldId="1157"/>
            <ac:grpSpMk id="32" creationId="{C3319AF7-B05A-F340-B90E-BB5F51D66BBF}"/>
          </ac:grpSpMkLst>
        </pc:grpChg>
        <pc:grpChg chg="del">
          <ac:chgData name="Ren Ping Liu" userId="60ce823c-5cb7-4d3e-be0b-034740f7a9f3" providerId="ADAL" clId="{30625EF4-778C-394B-93D4-F4D1D1462A9E}" dt="2022-01-07T04:20:38.523" v="402" actId="478"/>
          <ac:grpSpMkLst>
            <pc:docMk/>
            <pc:sldMk cId="796036593" sldId="1157"/>
            <ac:grpSpMk id="36" creationId="{2B25A781-3C5A-4345-B1BA-DEACB59F98D7}"/>
          </ac:grpSpMkLst>
        </pc:grpChg>
        <pc:grpChg chg="del">
          <ac:chgData name="Ren Ping Liu" userId="60ce823c-5cb7-4d3e-be0b-034740f7a9f3" providerId="ADAL" clId="{30625EF4-778C-394B-93D4-F4D1D1462A9E}" dt="2022-01-07T04:20:38.523" v="402" actId="478"/>
          <ac:grpSpMkLst>
            <pc:docMk/>
            <pc:sldMk cId="796036593" sldId="1157"/>
            <ac:grpSpMk id="39" creationId="{2EF79CA3-2450-FB47-A075-DE884877B7F1}"/>
          </ac:grpSpMkLst>
        </pc:grpChg>
        <pc:grpChg chg="add mod">
          <ac:chgData name="Ren Ping Liu" userId="60ce823c-5cb7-4d3e-be0b-034740f7a9f3" providerId="ADAL" clId="{30625EF4-778C-394B-93D4-F4D1D1462A9E}" dt="2022-01-07T04:24:29.658" v="422" actId="1076"/>
          <ac:grpSpMkLst>
            <pc:docMk/>
            <pc:sldMk cId="796036593" sldId="1157"/>
            <ac:grpSpMk id="43" creationId="{F079746F-50EA-E944-B235-8FBCDEB7EDB2}"/>
          </ac:grpSpMkLst>
        </pc:grpChg>
        <pc:grpChg chg="add mod">
          <ac:chgData name="Ren Ping Liu" userId="60ce823c-5cb7-4d3e-be0b-034740f7a9f3" providerId="ADAL" clId="{30625EF4-778C-394B-93D4-F4D1D1462A9E}" dt="2022-01-07T04:24:45.358" v="423" actId="1076"/>
          <ac:grpSpMkLst>
            <pc:docMk/>
            <pc:sldMk cId="796036593" sldId="1157"/>
            <ac:grpSpMk id="46" creationId="{484F3D46-75C4-D740-BB73-77E9BBE7626E}"/>
          </ac:grpSpMkLst>
        </pc:grpChg>
        <pc:grpChg chg="add mod">
          <ac:chgData name="Ren Ping Liu" userId="60ce823c-5cb7-4d3e-be0b-034740f7a9f3" providerId="ADAL" clId="{30625EF4-778C-394B-93D4-F4D1D1462A9E}" dt="2022-01-07T04:25:02.869" v="425" actId="1076"/>
          <ac:grpSpMkLst>
            <pc:docMk/>
            <pc:sldMk cId="796036593" sldId="1157"/>
            <ac:grpSpMk id="49" creationId="{8409622E-2F01-C04D-B144-F37EF0248DA1}"/>
          </ac:grpSpMkLst>
        </pc:grpChg>
        <pc:grpChg chg="add mod">
          <ac:chgData name="Ren Ping Liu" userId="60ce823c-5cb7-4d3e-be0b-034740f7a9f3" providerId="ADAL" clId="{30625EF4-778C-394B-93D4-F4D1D1462A9E}" dt="2022-01-07T04:25:15.804" v="427" actId="14100"/>
          <ac:grpSpMkLst>
            <pc:docMk/>
            <pc:sldMk cId="796036593" sldId="1157"/>
            <ac:grpSpMk id="53" creationId="{D379247D-FE83-A34A-8E0C-EB445F41C91E}"/>
          </ac:grpSpMkLst>
        </pc:grpChg>
        <pc:cxnChg chg="mod">
          <ac:chgData name="Ren Ping Liu" userId="60ce823c-5cb7-4d3e-be0b-034740f7a9f3" providerId="ADAL" clId="{30625EF4-778C-394B-93D4-F4D1D1462A9E}" dt="2022-01-07T04:23:30.647" v="416" actId="1076"/>
          <ac:cxnSpMkLst>
            <pc:docMk/>
            <pc:sldMk cId="796036593" sldId="1157"/>
            <ac:cxnSpMk id="28" creationId="{21B15284-CB05-104F-8261-CF2C385B05ED}"/>
          </ac:cxnSpMkLst>
        </pc:cxnChg>
        <pc:cxnChg chg="mod">
          <ac:chgData name="Ren Ping Liu" userId="60ce823c-5cb7-4d3e-be0b-034740f7a9f3" providerId="ADAL" clId="{30625EF4-778C-394B-93D4-F4D1D1462A9E}" dt="2022-01-07T04:23:30.647" v="416" actId="1076"/>
          <ac:cxnSpMkLst>
            <pc:docMk/>
            <pc:sldMk cId="796036593" sldId="1157"/>
            <ac:cxnSpMk id="31" creationId="{3D00C491-6E85-5C4E-9EA0-27BDE82EA7D1}"/>
          </ac:cxnSpMkLst>
        </pc:cxnChg>
        <pc:cxnChg chg="mod">
          <ac:chgData name="Ren Ping Liu" userId="60ce823c-5cb7-4d3e-be0b-034740f7a9f3" providerId="ADAL" clId="{30625EF4-778C-394B-93D4-F4D1D1462A9E}" dt="2022-01-07T04:23:30.647" v="416" actId="1076"/>
          <ac:cxnSpMkLst>
            <pc:docMk/>
            <pc:sldMk cId="796036593" sldId="1157"/>
            <ac:cxnSpMk id="42" creationId="{6CD8A2DD-4F1A-AD4B-BEB3-22BC03DDAF3C}"/>
          </ac:cxnSpMkLst>
        </pc:cxnChg>
        <pc:cxnChg chg="mod">
          <ac:chgData name="Ren Ping Liu" userId="60ce823c-5cb7-4d3e-be0b-034740f7a9f3" providerId="ADAL" clId="{30625EF4-778C-394B-93D4-F4D1D1462A9E}" dt="2022-01-07T04:24:29.658" v="422" actId="1076"/>
          <ac:cxnSpMkLst>
            <pc:docMk/>
            <pc:sldMk cId="796036593" sldId="1157"/>
            <ac:cxnSpMk id="45" creationId="{A185CE00-0A65-6C4B-82CF-2A34445C3218}"/>
          </ac:cxnSpMkLst>
        </pc:cxnChg>
        <pc:cxnChg chg="mod">
          <ac:chgData name="Ren Ping Liu" userId="60ce823c-5cb7-4d3e-be0b-034740f7a9f3" providerId="ADAL" clId="{30625EF4-778C-394B-93D4-F4D1D1462A9E}" dt="2022-01-07T04:24:45.358" v="423" actId="1076"/>
          <ac:cxnSpMkLst>
            <pc:docMk/>
            <pc:sldMk cId="796036593" sldId="1157"/>
            <ac:cxnSpMk id="48" creationId="{536675E0-9B01-EC40-944A-F57DD4476A23}"/>
          </ac:cxnSpMkLst>
        </pc:cxnChg>
        <pc:cxnChg chg="mod">
          <ac:chgData name="Ren Ping Liu" userId="60ce823c-5cb7-4d3e-be0b-034740f7a9f3" providerId="ADAL" clId="{30625EF4-778C-394B-93D4-F4D1D1462A9E}" dt="2022-01-07T04:25:02.869" v="425" actId="1076"/>
          <ac:cxnSpMkLst>
            <pc:docMk/>
            <pc:sldMk cId="796036593" sldId="1157"/>
            <ac:cxnSpMk id="51" creationId="{0CA6EF9D-971D-734C-8830-F4D86E5B15FC}"/>
          </ac:cxnSpMkLst>
        </pc:cxnChg>
        <pc:cxnChg chg="mod">
          <ac:chgData name="Ren Ping Liu" userId="60ce823c-5cb7-4d3e-be0b-034740f7a9f3" providerId="ADAL" clId="{30625EF4-778C-394B-93D4-F4D1D1462A9E}" dt="2022-01-07T04:25:15.804" v="427" actId="14100"/>
          <ac:cxnSpMkLst>
            <pc:docMk/>
            <pc:sldMk cId="796036593" sldId="1157"/>
            <ac:cxnSpMk id="55" creationId="{493E3336-D3EA-C744-AC3D-CE3FFACF0FEE}"/>
          </ac:cxnSpMkLst>
        </pc:cxnChg>
      </pc:sldChg>
      <pc:sldChg chg="modSp mod">
        <pc:chgData name="Ren Ping Liu" userId="60ce823c-5cb7-4d3e-be0b-034740f7a9f3" providerId="ADAL" clId="{30625EF4-778C-394B-93D4-F4D1D1462A9E}" dt="2022-01-07T05:12:29.161" v="458" actId="400"/>
        <pc:sldMkLst>
          <pc:docMk/>
          <pc:sldMk cId="3847661050" sldId="1158"/>
        </pc:sldMkLst>
        <pc:spChg chg="mod">
          <ac:chgData name="Ren Ping Liu" userId="60ce823c-5cb7-4d3e-be0b-034740f7a9f3" providerId="ADAL" clId="{30625EF4-778C-394B-93D4-F4D1D1462A9E}" dt="2022-01-07T05:12:29.161" v="458" actId="400"/>
          <ac:spMkLst>
            <pc:docMk/>
            <pc:sldMk cId="3847661050" sldId="1158"/>
            <ac:spMk id="27" creationId="{64F252F4-9047-6D40-8B28-18D2E55365CA}"/>
          </ac:spMkLst>
        </pc:spChg>
      </pc:sldChg>
      <pc:sldChg chg="del">
        <pc:chgData name="Ren Ping Liu" userId="60ce823c-5cb7-4d3e-be0b-034740f7a9f3" providerId="ADAL" clId="{30625EF4-778C-394B-93D4-F4D1D1462A9E}" dt="2022-01-07T05:12:45.673" v="459" actId="2696"/>
        <pc:sldMkLst>
          <pc:docMk/>
          <pc:sldMk cId="3887221288" sldId="1159"/>
        </pc:sldMkLst>
      </pc:sldChg>
      <pc:sldChg chg="modSp add mod">
        <pc:chgData name="Ren Ping Liu" userId="60ce823c-5cb7-4d3e-be0b-034740f7a9f3" providerId="ADAL" clId="{30625EF4-778C-394B-93D4-F4D1D1462A9E}" dt="2022-01-06T06:14:56.622" v="288" actId="400"/>
        <pc:sldMkLst>
          <pc:docMk/>
          <pc:sldMk cId="2304684394" sldId="1160"/>
        </pc:sldMkLst>
        <pc:spChg chg="mod">
          <ac:chgData name="Ren Ping Liu" userId="60ce823c-5cb7-4d3e-be0b-034740f7a9f3" providerId="ADAL" clId="{30625EF4-778C-394B-93D4-F4D1D1462A9E}" dt="2022-01-06T00:58:07.245" v="266" actId="108"/>
          <ac:spMkLst>
            <pc:docMk/>
            <pc:sldMk cId="2304684394" sldId="1160"/>
            <ac:spMk id="10" creationId="{80CCA17D-ECA8-CE46-82AC-A0AF8C3B62BD}"/>
          </ac:spMkLst>
        </pc:spChg>
        <pc:spChg chg="mod">
          <ac:chgData name="Ren Ping Liu" userId="60ce823c-5cb7-4d3e-be0b-034740f7a9f3" providerId="ADAL" clId="{30625EF4-778C-394B-93D4-F4D1D1462A9E}" dt="2022-01-06T06:14:56.622" v="288" actId="400"/>
          <ac:spMkLst>
            <pc:docMk/>
            <pc:sldMk cId="2304684394" sldId="1160"/>
            <ac:spMk id="11" creationId="{5FE695BD-369F-8C4A-ACAD-42671E1C0719}"/>
          </ac:spMkLst>
        </pc:spChg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3303870080" sldId="1161"/>
        </pc:sldMkLst>
      </pc:sldChg>
      <pc:sldChg chg="modSp add mod">
        <pc:chgData name="Ren Ping Liu" userId="60ce823c-5cb7-4d3e-be0b-034740f7a9f3" providerId="ADAL" clId="{30625EF4-778C-394B-93D4-F4D1D1462A9E}" dt="2022-01-06T06:15:32.658" v="292" actId="108"/>
        <pc:sldMkLst>
          <pc:docMk/>
          <pc:sldMk cId="4069678159" sldId="1161"/>
        </pc:sldMkLst>
        <pc:spChg chg="mod">
          <ac:chgData name="Ren Ping Liu" userId="60ce823c-5cb7-4d3e-be0b-034740f7a9f3" providerId="ADAL" clId="{30625EF4-778C-394B-93D4-F4D1D1462A9E}" dt="2022-01-06T06:15:32.658" v="292" actId="108"/>
          <ac:spMkLst>
            <pc:docMk/>
            <pc:sldMk cId="4069678159" sldId="1161"/>
            <ac:spMk id="10" creationId="{80CCA17D-ECA8-CE46-82AC-A0AF8C3B62BD}"/>
          </ac:spMkLst>
        </pc:spChg>
        <pc:spChg chg="mod">
          <ac:chgData name="Ren Ping Liu" userId="60ce823c-5cb7-4d3e-be0b-034740f7a9f3" providerId="ADAL" clId="{30625EF4-778C-394B-93D4-F4D1D1462A9E}" dt="2022-01-06T06:15:26.141" v="291" actId="108"/>
          <ac:spMkLst>
            <pc:docMk/>
            <pc:sldMk cId="4069678159" sldId="1161"/>
            <ac:spMk id="11" creationId="{5FE695BD-369F-8C4A-ACAD-42671E1C0719}"/>
          </ac:spMkLst>
        </pc:spChg>
      </pc:sldChg>
      <pc:sldChg chg="modSp new mod">
        <pc:chgData name="Ren Ping Liu" userId="60ce823c-5cb7-4d3e-be0b-034740f7a9f3" providerId="ADAL" clId="{30625EF4-778C-394B-93D4-F4D1D1462A9E}" dt="2022-01-07T05:13:19.773" v="488"/>
        <pc:sldMkLst>
          <pc:docMk/>
          <pc:sldMk cId="3118005410" sldId="1162"/>
        </pc:sldMkLst>
        <pc:spChg chg="mod">
          <ac:chgData name="Ren Ping Liu" userId="60ce823c-5cb7-4d3e-be0b-034740f7a9f3" providerId="ADAL" clId="{30625EF4-778C-394B-93D4-F4D1D1462A9E}" dt="2022-01-07T05:13:19.773" v="488"/>
          <ac:spMkLst>
            <pc:docMk/>
            <pc:sldMk cId="3118005410" sldId="1162"/>
            <ac:spMk id="2" creationId="{B8BD2429-3AB9-B647-BCE2-E242033251BE}"/>
          </ac:spMkLst>
        </pc:spChg>
        <pc:spChg chg="mod">
          <ac:chgData name="Ren Ping Liu" userId="60ce823c-5cb7-4d3e-be0b-034740f7a9f3" providerId="ADAL" clId="{30625EF4-778C-394B-93D4-F4D1D1462A9E}" dt="2022-01-07T05:13:10.370" v="487" actId="20577"/>
          <ac:spMkLst>
            <pc:docMk/>
            <pc:sldMk cId="3118005410" sldId="1162"/>
            <ac:spMk id="3" creationId="{3DF78BE3-DAC8-FA4A-831E-DD9970D6BB2F}"/>
          </ac:spMkLst>
        </pc:spChg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253043198" sldId="1163"/>
        </pc:sldMkLst>
      </pc:sldChg>
      <pc:sldChg chg="modSp new mod">
        <pc:chgData name="Ren Ping Liu" userId="60ce823c-5cb7-4d3e-be0b-034740f7a9f3" providerId="ADAL" clId="{30625EF4-778C-394B-93D4-F4D1D1462A9E}" dt="2022-01-07T05:13:55.962" v="504"/>
        <pc:sldMkLst>
          <pc:docMk/>
          <pc:sldMk cId="1165823933" sldId="1163"/>
        </pc:sldMkLst>
        <pc:spChg chg="mod">
          <ac:chgData name="Ren Ping Liu" userId="60ce823c-5cb7-4d3e-be0b-034740f7a9f3" providerId="ADAL" clId="{30625EF4-778C-394B-93D4-F4D1D1462A9E}" dt="2022-01-07T05:13:55.962" v="504"/>
          <ac:spMkLst>
            <pc:docMk/>
            <pc:sldMk cId="1165823933" sldId="1163"/>
            <ac:spMk id="2" creationId="{F72ED956-67F9-1748-A682-523413CF3333}"/>
          </ac:spMkLst>
        </pc:spChg>
        <pc:spChg chg="mod">
          <ac:chgData name="Ren Ping Liu" userId="60ce823c-5cb7-4d3e-be0b-034740f7a9f3" providerId="ADAL" clId="{30625EF4-778C-394B-93D4-F4D1D1462A9E}" dt="2022-01-07T05:13:45.602" v="503" actId="20577"/>
          <ac:spMkLst>
            <pc:docMk/>
            <pc:sldMk cId="1165823933" sldId="1163"/>
            <ac:spMk id="3" creationId="{E363120A-30E2-FB4A-BA65-5D6E5971AF42}"/>
          </ac:spMkLst>
        </pc:spChg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603393041" sldId="1164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3232402016" sldId="1165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48309797" sldId="1166"/>
        </pc:sldMkLst>
      </pc:sldChg>
      <pc:sldChg chg="del">
        <pc:chgData name="Ren Ping Liu" userId="60ce823c-5cb7-4d3e-be0b-034740f7a9f3" providerId="ADAL" clId="{30625EF4-778C-394B-93D4-F4D1D1462A9E}" dt="2022-01-05T05:17:17.192" v="0" actId="2696"/>
        <pc:sldMkLst>
          <pc:docMk/>
          <pc:sldMk cId="2663997049" sldId="1167"/>
        </pc:sldMkLst>
      </pc:sldChg>
      <pc:sldChg chg="modSp add mod">
        <pc:chgData name="Ren Ping Liu" userId="60ce823c-5cb7-4d3e-be0b-034740f7a9f3" providerId="ADAL" clId="{30625EF4-778C-394B-93D4-F4D1D1462A9E}" dt="2022-01-24T03:56:24.704" v="513" actId="14100"/>
        <pc:sldMkLst>
          <pc:docMk/>
          <pc:sldMk cId="2865871350" sldId="1168"/>
        </pc:sldMkLst>
        <pc:spChg chg="mod">
          <ac:chgData name="Ren Ping Liu" userId="60ce823c-5cb7-4d3e-be0b-034740f7a9f3" providerId="ADAL" clId="{30625EF4-778C-394B-93D4-F4D1D1462A9E}" dt="2022-01-24T03:56:24.704" v="513" actId="14100"/>
          <ac:spMkLst>
            <pc:docMk/>
            <pc:sldMk cId="2865871350" sldId="1168"/>
            <ac:spMk id="2" creationId="{1005BE78-B7ED-934F-8D06-14326B97D6A7}"/>
          </ac:spMkLst>
        </pc:spChg>
        <pc:spChg chg="mod">
          <ac:chgData name="Ren Ping Liu" userId="60ce823c-5cb7-4d3e-be0b-034740f7a9f3" providerId="ADAL" clId="{30625EF4-778C-394B-93D4-F4D1D1462A9E}" dt="2022-01-24T03:55:46.332" v="506" actId="20577"/>
          <ac:spMkLst>
            <pc:docMk/>
            <pc:sldMk cId="2865871350" sldId="1168"/>
            <ac:spMk id="3" creationId="{64874B9C-EEF3-604E-BC2F-F0077E182833}"/>
          </ac:spMkLst>
        </pc:spChg>
      </pc:sldChg>
    </pc:docChg>
  </pc:docChgLst>
  <pc:docChgLst>
    <pc:chgData name="Ren Ping Liu" userId="60ce823c-5cb7-4d3e-be0b-034740f7a9f3" providerId="ADAL" clId="{FD02F03E-A2C4-BE40-8A3B-7B42E1DA8DEE}"/>
    <pc:docChg chg="undo redo custSel addSld delSld modSld sldOrd">
      <pc:chgData name="Ren Ping Liu" userId="60ce823c-5cb7-4d3e-be0b-034740f7a9f3" providerId="ADAL" clId="{FD02F03E-A2C4-BE40-8A3B-7B42E1DA8DEE}" dt="2022-08-21T04:45:42.987" v="1151"/>
      <pc:docMkLst>
        <pc:docMk/>
      </pc:docMkLst>
      <pc:sldChg chg="modSp mod">
        <pc:chgData name="Ren Ping Liu" userId="60ce823c-5cb7-4d3e-be0b-034740f7a9f3" providerId="ADAL" clId="{FD02F03E-A2C4-BE40-8A3B-7B42E1DA8DEE}" dt="2022-08-19T23:56:44.444" v="60" actId="20577"/>
        <pc:sldMkLst>
          <pc:docMk/>
          <pc:sldMk cId="2314825519" sldId="960"/>
        </pc:sldMkLst>
        <pc:spChg chg="mod">
          <ac:chgData name="Ren Ping Liu" userId="60ce823c-5cb7-4d3e-be0b-034740f7a9f3" providerId="ADAL" clId="{FD02F03E-A2C4-BE40-8A3B-7B42E1DA8DEE}" dt="2022-08-19T23:56:44.444" v="60" actId="20577"/>
          <ac:spMkLst>
            <pc:docMk/>
            <pc:sldMk cId="2314825519" sldId="960"/>
            <ac:spMk id="9" creationId="{CBACC251-E9B4-EC4A-A8B8-6C45EFD8D867}"/>
          </ac:spMkLst>
        </pc:spChg>
      </pc:sldChg>
      <pc:sldChg chg="modSp">
        <pc:chgData name="Ren Ping Liu" userId="60ce823c-5cb7-4d3e-be0b-034740f7a9f3" providerId="ADAL" clId="{FD02F03E-A2C4-BE40-8A3B-7B42E1DA8DEE}" dt="2022-08-20T21:32:48.719" v="884" actId="18331"/>
        <pc:sldMkLst>
          <pc:docMk/>
          <pc:sldMk cId="742256177" sldId="1041"/>
        </pc:sldMkLst>
        <pc:picChg chg="mod">
          <ac:chgData name="Ren Ping Liu" userId="60ce823c-5cb7-4d3e-be0b-034740f7a9f3" providerId="ADAL" clId="{FD02F03E-A2C4-BE40-8A3B-7B42E1DA8DEE}" dt="2022-08-20T21:32:48.719" v="884" actId="18331"/>
          <ac:picMkLst>
            <pc:docMk/>
            <pc:sldMk cId="742256177" sldId="1041"/>
            <ac:picMk id="4" creationId="{C38412BD-1334-4C22-9414-3A5DFDA3308B}"/>
          </ac:picMkLst>
        </pc:picChg>
      </pc:sldChg>
      <pc:sldChg chg="delSp add mod">
        <pc:chgData name="Ren Ping Liu" userId="60ce823c-5cb7-4d3e-be0b-034740f7a9f3" providerId="ADAL" clId="{FD02F03E-A2C4-BE40-8A3B-7B42E1DA8DEE}" dt="2022-08-20T00:21:05.839" v="177" actId="478"/>
        <pc:sldMkLst>
          <pc:docMk/>
          <pc:sldMk cId="2489059933" sldId="1048"/>
        </pc:sldMkLst>
        <pc:spChg chg="del">
          <ac:chgData name="Ren Ping Liu" userId="60ce823c-5cb7-4d3e-be0b-034740f7a9f3" providerId="ADAL" clId="{FD02F03E-A2C4-BE40-8A3B-7B42E1DA8DEE}" dt="2022-08-20T00:21:05.839" v="177" actId="478"/>
          <ac:spMkLst>
            <pc:docMk/>
            <pc:sldMk cId="2489059933" sldId="1048"/>
            <ac:spMk id="5" creationId="{FDC70BC6-48E6-19A2-B9FC-B04D1B26C527}"/>
          </ac:spMkLst>
        </pc:spChg>
      </pc:sldChg>
      <pc:sldChg chg="modSp mod">
        <pc:chgData name="Ren Ping Liu" userId="60ce823c-5cb7-4d3e-be0b-034740f7a9f3" providerId="ADAL" clId="{FD02F03E-A2C4-BE40-8A3B-7B42E1DA8DEE}" dt="2022-08-20T00:10:35.783" v="93" actId="20577"/>
        <pc:sldMkLst>
          <pc:docMk/>
          <pc:sldMk cId="3459615550" sldId="1103"/>
        </pc:sldMkLst>
        <pc:spChg chg="mod">
          <ac:chgData name="Ren Ping Liu" userId="60ce823c-5cb7-4d3e-be0b-034740f7a9f3" providerId="ADAL" clId="{FD02F03E-A2C4-BE40-8A3B-7B42E1DA8DEE}" dt="2022-08-20T00:10:35.783" v="93" actId="20577"/>
          <ac:spMkLst>
            <pc:docMk/>
            <pc:sldMk cId="3459615550" sldId="1103"/>
            <ac:spMk id="9" creationId="{247BCAC2-4B0D-C24F-A1AA-5CFB26132E0B}"/>
          </ac:spMkLst>
        </pc:spChg>
      </pc:sldChg>
      <pc:sldChg chg="addSp modSp mod">
        <pc:chgData name="Ren Ping Liu" userId="60ce823c-5cb7-4d3e-be0b-034740f7a9f3" providerId="ADAL" clId="{FD02F03E-A2C4-BE40-8A3B-7B42E1DA8DEE}" dt="2022-08-20T00:01:51.755" v="70" actId="14100"/>
        <pc:sldMkLst>
          <pc:docMk/>
          <pc:sldMk cId="2695147026" sldId="1104"/>
        </pc:sldMkLst>
        <pc:spChg chg="add mod">
          <ac:chgData name="Ren Ping Liu" userId="60ce823c-5cb7-4d3e-be0b-034740f7a9f3" providerId="ADAL" clId="{FD02F03E-A2C4-BE40-8A3B-7B42E1DA8DEE}" dt="2022-08-20T00:01:51.755" v="70" actId="14100"/>
          <ac:spMkLst>
            <pc:docMk/>
            <pc:sldMk cId="2695147026" sldId="1104"/>
            <ac:spMk id="2" creationId="{67AA2A3B-73B9-CEBA-D44D-3753D8A0811F}"/>
          </ac:spMkLst>
        </pc:spChg>
        <pc:spChg chg="mod">
          <ac:chgData name="Ren Ping Liu" userId="60ce823c-5cb7-4d3e-be0b-034740f7a9f3" providerId="ADAL" clId="{FD02F03E-A2C4-BE40-8A3B-7B42E1DA8DEE}" dt="2022-08-20T00:01:32.491" v="68" actId="208"/>
          <ac:spMkLst>
            <pc:docMk/>
            <pc:sldMk cId="2695147026" sldId="1104"/>
            <ac:spMk id="362" creationId="{9B0EC571-15F5-F54A-9590-2FC0C5F87261}"/>
          </ac:spMkLst>
        </pc:spChg>
      </pc:sldChg>
      <pc:sldChg chg="modSp add mod">
        <pc:chgData name="Ren Ping Liu" userId="60ce823c-5cb7-4d3e-be0b-034740f7a9f3" providerId="ADAL" clId="{FD02F03E-A2C4-BE40-8A3B-7B42E1DA8DEE}" dt="2022-08-20T21:10:59.897" v="867" actId="1036"/>
        <pc:sldMkLst>
          <pc:docMk/>
          <pc:sldMk cId="516681816" sldId="1106"/>
        </pc:sldMkLst>
        <pc:spChg chg="mod">
          <ac:chgData name="Ren Ping Liu" userId="60ce823c-5cb7-4d3e-be0b-034740f7a9f3" providerId="ADAL" clId="{FD02F03E-A2C4-BE40-8A3B-7B42E1DA8DEE}" dt="2022-08-20T20:47:33.111" v="670" actId="1035"/>
          <ac:spMkLst>
            <pc:docMk/>
            <pc:sldMk cId="516681816" sldId="1106"/>
            <ac:spMk id="3" creationId="{3B8A7DC3-C885-F84E-9572-316B746437B7}"/>
          </ac:spMkLst>
        </pc:spChg>
        <pc:spChg chg="mod">
          <ac:chgData name="Ren Ping Liu" userId="60ce823c-5cb7-4d3e-be0b-034740f7a9f3" providerId="ADAL" clId="{FD02F03E-A2C4-BE40-8A3B-7B42E1DA8DEE}" dt="2022-08-20T21:10:47.514" v="849" actId="20577"/>
          <ac:spMkLst>
            <pc:docMk/>
            <pc:sldMk cId="516681816" sldId="1106"/>
            <ac:spMk id="5" creationId="{28AE9CC9-D2C2-254E-AE8A-056D0A078C04}"/>
          </ac:spMkLst>
        </pc:spChg>
        <pc:spChg chg="mod">
          <ac:chgData name="Ren Ping Liu" userId="60ce823c-5cb7-4d3e-be0b-034740f7a9f3" providerId="ADAL" clId="{FD02F03E-A2C4-BE40-8A3B-7B42E1DA8DEE}" dt="2022-08-20T20:47:53.551" v="688" actId="1035"/>
          <ac:spMkLst>
            <pc:docMk/>
            <pc:sldMk cId="516681816" sldId="1106"/>
            <ac:spMk id="6" creationId="{C7A29D37-448A-A448-9D60-9183A7B9906B}"/>
          </ac:spMkLst>
        </pc:spChg>
        <pc:spChg chg="mod">
          <ac:chgData name="Ren Ping Liu" userId="60ce823c-5cb7-4d3e-be0b-034740f7a9f3" providerId="ADAL" clId="{FD02F03E-A2C4-BE40-8A3B-7B42E1DA8DEE}" dt="2022-08-20T20:47:53.551" v="688" actId="1035"/>
          <ac:spMkLst>
            <pc:docMk/>
            <pc:sldMk cId="516681816" sldId="1106"/>
            <ac:spMk id="7" creationId="{77FC248B-5B57-1141-AD51-E2C9FA911D54}"/>
          </ac:spMkLst>
        </pc:spChg>
        <pc:spChg chg="mod">
          <ac:chgData name="Ren Ping Liu" userId="60ce823c-5cb7-4d3e-be0b-034740f7a9f3" providerId="ADAL" clId="{FD02F03E-A2C4-BE40-8A3B-7B42E1DA8DEE}" dt="2022-08-20T20:47:53.551" v="688" actId="1035"/>
          <ac:spMkLst>
            <pc:docMk/>
            <pc:sldMk cId="516681816" sldId="1106"/>
            <ac:spMk id="10" creationId="{9AF2902D-E04E-6E47-9A6F-E8D09A3B0EE8}"/>
          </ac:spMkLst>
        </pc:spChg>
        <pc:spChg chg="mod">
          <ac:chgData name="Ren Ping Liu" userId="60ce823c-5cb7-4d3e-be0b-034740f7a9f3" providerId="ADAL" clId="{FD02F03E-A2C4-BE40-8A3B-7B42E1DA8DEE}" dt="2022-08-20T20:47:53.551" v="688" actId="1035"/>
          <ac:spMkLst>
            <pc:docMk/>
            <pc:sldMk cId="516681816" sldId="1106"/>
            <ac:spMk id="13" creationId="{884B6609-E71D-FE4A-BD5B-D7BEFDABB8BD}"/>
          </ac:spMkLst>
        </pc:spChg>
        <pc:spChg chg="mod">
          <ac:chgData name="Ren Ping Liu" userId="60ce823c-5cb7-4d3e-be0b-034740f7a9f3" providerId="ADAL" clId="{FD02F03E-A2C4-BE40-8A3B-7B42E1DA8DEE}" dt="2022-08-20T20:47:53.551" v="688" actId="1035"/>
          <ac:spMkLst>
            <pc:docMk/>
            <pc:sldMk cId="516681816" sldId="1106"/>
            <ac:spMk id="16" creationId="{F92A28AE-3B5D-7A4F-84BF-08D276D7A8CC}"/>
          </ac:spMkLst>
        </pc:spChg>
        <pc:spChg chg="mod">
          <ac:chgData name="Ren Ping Liu" userId="60ce823c-5cb7-4d3e-be0b-034740f7a9f3" providerId="ADAL" clId="{FD02F03E-A2C4-BE40-8A3B-7B42E1DA8DEE}" dt="2022-08-20T20:58:15.087" v="702" actId="20577"/>
          <ac:spMkLst>
            <pc:docMk/>
            <pc:sldMk cId="516681816" sldId="1106"/>
            <ac:spMk id="18" creationId="{8624161F-7808-0147-9BF6-B2A643A986AB}"/>
          </ac:spMkLst>
        </pc:spChg>
        <pc:spChg chg="mod">
          <ac:chgData name="Ren Ping Liu" userId="60ce823c-5cb7-4d3e-be0b-034740f7a9f3" providerId="ADAL" clId="{FD02F03E-A2C4-BE40-8A3B-7B42E1DA8DEE}" dt="2022-08-20T21:02:57.224" v="839" actId="1035"/>
          <ac:spMkLst>
            <pc:docMk/>
            <pc:sldMk cId="516681816" sldId="1106"/>
            <ac:spMk id="19" creationId="{8D922287-F1DC-754D-B013-DA749DDB2000}"/>
          </ac:spMkLst>
        </pc:spChg>
        <pc:grpChg chg="mod">
          <ac:chgData name="Ren Ping Liu" userId="60ce823c-5cb7-4d3e-be0b-034740f7a9f3" providerId="ADAL" clId="{FD02F03E-A2C4-BE40-8A3B-7B42E1DA8DEE}" dt="2022-08-20T20:47:53.551" v="688" actId="1035"/>
          <ac:grpSpMkLst>
            <pc:docMk/>
            <pc:sldMk cId="516681816" sldId="1106"/>
            <ac:grpSpMk id="8" creationId="{D7E0B07B-97B9-384D-A39E-85C8C99823E1}"/>
          </ac:grpSpMkLst>
        </pc:grpChg>
        <pc:grpChg chg="mod">
          <ac:chgData name="Ren Ping Liu" userId="60ce823c-5cb7-4d3e-be0b-034740f7a9f3" providerId="ADAL" clId="{FD02F03E-A2C4-BE40-8A3B-7B42E1DA8DEE}" dt="2022-08-20T21:10:59.897" v="867" actId="1036"/>
          <ac:grpSpMkLst>
            <pc:docMk/>
            <pc:sldMk cId="516681816" sldId="1106"/>
            <ac:grpSpMk id="12" creationId="{1CEAD0E5-6006-E345-AA5E-5611CC95F9EF}"/>
          </ac:grpSpMkLst>
        </pc:grpChg>
        <pc:grpChg chg="mod">
          <ac:chgData name="Ren Ping Liu" userId="60ce823c-5cb7-4d3e-be0b-034740f7a9f3" providerId="ADAL" clId="{FD02F03E-A2C4-BE40-8A3B-7B42E1DA8DEE}" dt="2022-08-20T20:47:53.551" v="688" actId="1035"/>
          <ac:grpSpMkLst>
            <pc:docMk/>
            <pc:sldMk cId="516681816" sldId="1106"/>
            <ac:grpSpMk id="15" creationId="{BD5CB8C4-9CE7-A343-850B-9E1E0CEA7330}"/>
          </ac:grpSpMkLst>
        </pc:grpChg>
        <pc:cxnChg chg="mod">
          <ac:chgData name="Ren Ping Liu" userId="60ce823c-5cb7-4d3e-be0b-034740f7a9f3" providerId="ADAL" clId="{FD02F03E-A2C4-BE40-8A3B-7B42E1DA8DEE}" dt="2022-08-20T20:47:53.551" v="688" actId="1035"/>
          <ac:cxnSpMkLst>
            <pc:docMk/>
            <pc:sldMk cId="516681816" sldId="1106"/>
            <ac:cxnSpMk id="11" creationId="{86CB8A6F-3545-F84A-8915-76FF956AE7FB}"/>
          </ac:cxnSpMkLst>
        </pc:cxnChg>
        <pc:cxnChg chg="mod">
          <ac:chgData name="Ren Ping Liu" userId="60ce823c-5cb7-4d3e-be0b-034740f7a9f3" providerId="ADAL" clId="{FD02F03E-A2C4-BE40-8A3B-7B42E1DA8DEE}" dt="2022-08-20T20:47:53.551" v="688" actId="1035"/>
          <ac:cxnSpMkLst>
            <pc:docMk/>
            <pc:sldMk cId="516681816" sldId="1106"/>
            <ac:cxnSpMk id="14" creationId="{BEBEECC8-7F85-F948-9593-A6A47475162C}"/>
          </ac:cxnSpMkLst>
        </pc:cxnChg>
        <pc:cxnChg chg="mod">
          <ac:chgData name="Ren Ping Liu" userId="60ce823c-5cb7-4d3e-be0b-034740f7a9f3" providerId="ADAL" clId="{FD02F03E-A2C4-BE40-8A3B-7B42E1DA8DEE}" dt="2022-08-20T20:47:53.551" v="688" actId="1035"/>
          <ac:cxnSpMkLst>
            <pc:docMk/>
            <pc:sldMk cId="516681816" sldId="1106"/>
            <ac:cxnSpMk id="17" creationId="{5A23D310-6414-3C41-9C18-2B7AE08EED16}"/>
          </ac:cxnSpMkLst>
        </pc:cxnChg>
      </pc:sldChg>
      <pc:sldChg chg="del ord">
        <pc:chgData name="Ren Ping Liu" userId="60ce823c-5cb7-4d3e-be0b-034740f7a9f3" providerId="ADAL" clId="{FD02F03E-A2C4-BE40-8A3B-7B42E1DA8DEE}" dt="2022-08-20T00:03:52.156" v="72" actId="2696"/>
        <pc:sldMkLst>
          <pc:docMk/>
          <pc:sldMk cId="3892410944" sldId="1106"/>
        </pc:sldMkLst>
      </pc:sldChg>
      <pc:sldChg chg="add">
        <pc:chgData name="Ren Ping Liu" userId="60ce823c-5cb7-4d3e-be0b-034740f7a9f3" providerId="ADAL" clId="{FD02F03E-A2C4-BE40-8A3B-7B42E1DA8DEE}" dt="2022-08-20T00:03:59.152" v="73"/>
        <pc:sldMkLst>
          <pc:docMk/>
          <pc:sldMk cId="1695618918" sldId="1109"/>
        </pc:sldMkLst>
      </pc:sldChg>
      <pc:sldChg chg="del ord">
        <pc:chgData name="Ren Ping Liu" userId="60ce823c-5cb7-4d3e-be0b-034740f7a9f3" providerId="ADAL" clId="{FD02F03E-A2C4-BE40-8A3B-7B42E1DA8DEE}" dt="2022-08-20T00:03:52.156" v="72" actId="2696"/>
        <pc:sldMkLst>
          <pc:docMk/>
          <pc:sldMk cId="1982865790" sldId="1109"/>
        </pc:sldMkLst>
      </pc:sldChg>
      <pc:sldChg chg="addSp modSp mod">
        <pc:chgData name="Ren Ping Liu" userId="60ce823c-5cb7-4d3e-be0b-034740f7a9f3" providerId="ADAL" clId="{FD02F03E-A2C4-BE40-8A3B-7B42E1DA8DEE}" dt="2022-08-21T00:23:09.052" v="1029" actId="14100"/>
        <pc:sldMkLst>
          <pc:docMk/>
          <pc:sldMk cId="2274434746" sldId="1114"/>
        </pc:sldMkLst>
        <pc:spChg chg="add mod">
          <ac:chgData name="Ren Ping Liu" userId="60ce823c-5cb7-4d3e-be0b-034740f7a9f3" providerId="ADAL" clId="{FD02F03E-A2C4-BE40-8A3B-7B42E1DA8DEE}" dt="2022-08-21T00:23:09.052" v="1029" actId="14100"/>
          <ac:spMkLst>
            <pc:docMk/>
            <pc:sldMk cId="2274434746" sldId="1114"/>
            <ac:spMk id="4" creationId="{91625E18-A865-0A22-D28D-753D53B2681E}"/>
          </ac:spMkLst>
        </pc:spChg>
        <pc:spChg chg="mod">
          <ac:chgData name="Ren Ping Liu" userId="60ce823c-5cb7-4d3e-be0b-034740f7a9f3" providerId="ADAL" clId="{FD02F03E-A2C4-BE40-8A3B-7B42E1DA8DEE}" dt="2022-08-21T00:22:25.231" v="1020" actId="1076"/>
          <ac:spMkLst>
            <pc:docMk/>
            <pc:sldMk cId="2274434746" sldId="1114"/>
            <ac:spMk id="11" creationId="{10CE294D-681E-A241-BD53-A34355A36495}"/>
          </ac:spMkLst>
        </pc:spChg>
        <pc:spChg chg="mod">
          <ac:chgData name="Ren Ping Liu" userId="60ce823c-5cb7-4d3e-be0b-034740f7a9f3" providerId="ADAL" clId="{FD02F03E-A2C4-BE40-8A3B-7B42E1DA8DEE}" dt="2022-08-21T00:22:25.231" v="1020" actId="1076"/>
          <ac:spMkLst>
            <pc:docMk/>
            <pc:sldMk cId="2274434746" sldId="1114"/>
            <ac:spMk id="12" creationId="{8DB0E7C3-8033-5949-9183-2915D95A7522}"/>
          </ac:spMkLst>
        </pc:spChg>
        <pc:spChg chg="mod">
          <ac:chgData name="Ren Ping Liu" userId="60ce823c-5cb7-4d3e-be0b-034740f7a9f3" providerId="ADAL" clId="{FD02F03E-A2C4-BE40-8A3B-7B42E1DA8DEE}" dt="2022-08-21T00:22:25.231" v="1020" actId="1076"/>
          <ac:spMkLst>
            <pc:docMk/>
            <pc:sldMk cId="2274434746" sldId="1114"/>
            <ac:spMk id="13" creationId="{2E5F716F-8E9B-6F4D-879A-CC62D69D957F}"/>
          </ac:spMkLst>
        </pc:spChg>
        <pc:spChg chg="mod">
          <ac:chgData name="Ren Ping Liu" userId="60ce823c-5cb7-4d3e-be0b-034740f7a9f3" providerId="ADAL" clId="{FD02F03E-A2C4-BE40-8A3B-7B42E1DA8DEE}" dt="2022-08-21T00:22:25.231" v="1020" actId="1076"/>
          <ac:spMkLst>
            <pc:docMk/>
            <pc:sldMk cId="2274434746" sldId="1114"/>
            <ac:spMk id="14" creationId="{67230760-6F08-C443-A901-7D6991E095B2}"/>
          </ac:spMkLst>
        </pc:spChg>
        <pc:spChg chg="mod">
          <ac:chgData name="Ren Ping Liu" userId="60ce823c-5cb7-4d3e-be0b-034740f7a9f3" providerId="ADAL" clId="{FD02F03E-A2C4-BE40-8A3B-7B42E1DA8DEE}" dt="2022-08-21T00:22:25.231" v="1020" actId="1076"/>
          <ac:spMkLst>
            <pc:docMk/>
            <pc:sldMk cId="2274434746" sldId="1114"/>
            <ac:spMk id="15" creationId="{BA67319E-9089-5D4D-83FF-3AE2DB5B1314}"/>
          </ac:spMkLst>
        </pc:spChg>
        <pc:spChg chg="mod">
          <ac:chgData name="Ren Ping Liu" userId="60ce823c-5cb7-4d3e-be0b-034740f7a9f3" providerId="ADAL" clId="{FD02F03E-A2C4-BE40-8A3B-7B42E1DA8DEE}" dt="2022-08-21T00:22:25.231" v="1020" actId="1076"/>
          <ac:spMkLst>
            <pc:docMk/>
            <pc:sldMk cId="2274434746" sldId="1114"/>
            <ac:spMk id="16" creationId="{64A53551-2118-9045-B6B4-1F713C8B8AD3}"/>
          </ac:spMkLst>
        </pc:spChg>
        <pc:spChg chg="mod">
          <ac:chgData name="Ren Ping Liu" userId="60ce823c-5cb7-4d3e-be0b-034740f7a9f3" providerId="ADAL" clId="{FD02F03E-A2C4-BE40-8A3B-7B42E1DA8DEE}" dt="2022-08-21T00:22:25.231" v="1020" actId="1076"/>
          <ac:spMkLst>
            <pc:docMk/>
            <pc:sldMk cId="2274434746" sldId="1114"/>
            <ac:spMk id="17" creationId="{B45A6D89-577E-7C44-A516-DED5E6DB81DC}"/>
          </ac:spMkLst>
        </pc:spChg>
        <pc:spChg chg="mod">
          <ac:chgData name="Ren Ping Liu" userId="60ce823c-5cb7-4d3e-be0b-034740f7a9f3" providerId="ADAL" clId="{FD02F03E-A2C4-BE40-8A3B-7B42E1DA8DEE}" dt="2022-08-21T00:22:25.231" v="1020" actId="1076"/>
          <ac:spMkLst>
            <pc:docMk/>
            <pc:sldMk cId="2274434746" sldId="1114"/>
            <ac:spMk id="18" creationId="{48A982BB-AB47-3F43-B500-136E591676A0}"/>
          </ac:spMkLst>
        </pc:spChg>
        <pc:spChg chg="mod">
          <ac:chgData name="Ren Ping Liu" userId="60ce823c-5cb7-4d3e-be0b-034740f7a9f3" providerId="ADAL" clId="{FD02F03E-A2C4-BE40-8A3B-7B42E1DA8DEE}" dt="2022-08-21T00:22:25.231" v="1020" actId="1076"/>
          <ac:spMkLst>
            <pc:docMk/>
            <pc:sldMk cId="2274434746" sldId="1114"/>
            <ac:spMk id="19" creationId="{2B6BDDC7-E847-3847-933D-4C32FCB6E8A4}"/>
          </ac:spMkLst>
        </pc:spChg>
        <pc:spChg chg="mod">
          <ac:chgData name="Ren Ping Liu" userId="60ce823c-5cb7-4d3e-be0b-034740f7a9f3" providerId="ADAL" clId="{FD02F03E-A2C4-BE40-8A3B-7B42E1DA8DEE}" dt="2022-08-21T00:22:25.231" v="1020" actId="1076"/>
          <ac:spMkLst>
            <pc:docMk/>
            <pc:sldMk cId="2274434746" sldId="1114"/>
            <ac:spMk id="20" creationId="{320DE5FB-B16F-134F-A6AE-3A733BA85D15}"/>
          </ac:spMkLst>
        </pc:spChg>
        <pc:spChg chg="mod">
          <ac:chgData name="Ren Ping Liu" userId="60ce823c-5cb7-4d3e-be0b-034740f7a9f3" providerId="ADAL" clId="{FD02F03E-A2C4-BE40-8A3B-7B42E1DA8DEE}" dt="2022-08-21T00:22:25.231" v="1020" actId="1076"/>
          <ac:spMkLst>
            <pc:docMk/>
            <pc:sldMk cId="2274434746" sldId="1114"/>
            <ac:spMk id="21" creationId="{083E8C6B-45A7-4E4F-BE58-4778B3424FF8}"/>
          </ac:spMkLst>
        </pc:spChg>
        <pc:spChg chg="mod">
          <ac:chgData name="Ren Ping Liu" userId="60ce823c-5cb7-4d3e-be0b-034740f7a9f3" providerId="ADAL" clId="{FD02F03E-A2C4-BE40-8A3B-7B42E1DA8DEE}" dt="2022-08-21T00:22:25.231" v="1020" actId="1076"/>
          <ac:spMkLst>
            <pc:docMk/>
            <pc:sldMk cId="2274434746" sldId="1114"/>
            <ac:spMk id="22" creationId="{36B8F6F2-4690-8E4C-937E-0E9481B1C3A5}"/>
          </ac:spMkLst>
        </pc:spChg>
        <pc:spChg chg="mod">
          <ac:chgData name="Ren Ping Liu" userId="60ce823c-5cb7-4d3e-be0b-034740f7a9f3" providerId="ADAL" clId="{FD02F03E-A2C4-BE40-8A3B-7B42E1DA8DEE}" dt="2022-08-21T00:22:25.231" v="1020" actId="1076"/>
          <ac:spMkLst>
            <pc:docMk/>
            <pc:sldMk cId="2274434746" sldId="1114"/>
            <ac:spMk id="23" creationId="{550F9EB0-5008-3D46-90EE-C86931D2002E}"/>
          </ac:spMkLst>
        </pc:spChg>
        <pc:spChg chg="mod">
          <ac:chgData name="Ren Ping Liu" userId="60ce823c-5cb7-4d3e-be0b-034740f7a9f3" providerId="ADAL" clId="{FD02F03E-A2C4-BE40-8A3B-7B42E1DA8DEE}" dt="2022-08-21T00:22:25.231" v="1020" actId="1076"/>
          <ac:spMkLst>
            <pc:docMk/>
            <pc:sldMk cId="2274434746" sldId="1114"/>
            <ac:spMk id="24" creationId="{369E9B65-3B7C-454D-AB1F-5B2406B160B6}"/>
          </ac:spMkLst>
        </pc:spChg>
        <pc:spChg chg="mod">
          <ac:chgData name="Ren Ping Liu" userId="60ce823c-5cb7-4d3e-be0b-034740f7a9f3" providerId="ADAL" clId="{FD02F03E-A2C4-BE40-8A3B-7B42E1DA8DEE}" dt="2022-08-21T00:22:25.231" v="1020" actId="1076"/>
          <ac:spMkLst>
            <pc:docMk/>
            <pc:sldMk cId="2274434746" sldId="1114"/>
            <ac:spMk id="25" creationId="{D471AC56-09F2-7C4D-B61A-6CCAD59D7CF4}"/>
          </ac:spMkLst>
        </pc:spChg>
        <pc:spChg chg="mod">
          <ac:chgData name="Ren Ping Liu" userId="60ce823c-5cb7-4d3e-be0b-034740f7a9f3" providerId="ADAL" clId="{FD02F03E-A2C4-BE40-8A3B-7B42E1DA8DEE}" dt="2022-08-21T00:22:30.623" v="1024" actId="20577"/>
          <ac:spMkLst>
            <pc:docMk/>
            <pc:sldMk cId="2274434746" sldId="1114"/>
            <ac:spMk id="26" creationId="{1C077A09-1FCB-034D-952A-AD8C28E51F1A}"/>
          </ac:spMkLst>
        </pc:spChg>
        <pc:spChg chg="mod">
          <ac:chgData name="Ren Ping Liu" userId="60ce823c-5cb7-4d3e-be0b-034740f7a9f3" providerId="ADAL" clId="{FD02F03E-A2C4-BE40-8A3B-7B42E1DA8DEE}" dt="2022-08-21T00:22:53.749" v="1026" actId="14100"/>
          <ac:spMkLst>
            <pc:docMk/>
            <pc:sldMk cId="2274434746" sldId="1114"/>
            <ac:spMk id="27" creationId="{C40276EB-9757-DA42-B8CE-16A23EEE135D}"/>
          </ac:spMkLst>
        </pc:spChg>
        <pc:spChg chg="mod">
          <ac:chgData name="Ren Ping Liu" userId="60ce823c-5cb7-4d3e-be0b-034740f7a9f3" providerId="ADAL" clId="{FD02F03E-A2C4-BE40-8A3B-7B42E1DA8DEE}" dt="2022-08-21T00:22:45.782" v="1025" actId="1076"/>
          <ac:spMkLst>
            <pc:docMk/>
            <pc:sldMk cId="2274434746" sldId="1114"/>
            <ac:spMk id="36" creationId="{D033AF36-F2BE-7F41-93BB-422A537DEEFF}"/>
          </ac:spMkLst>
        </pc:spChg>
        <pc:grpChg chg="mod">
          <ac:chgData name="Ren Ping Liu" userId="60ce823c-5cb7-4d3e-be0b-034740f7a9f3" providerId="ADAL" clId="{FD02F03E-A2C4-BE40-8A3B-7B42E1DA8DEE}" dt="2022-08-21T00:22:25.231" v="1020" actId="1076"/>
          <ac:grpSpMkLst>
            <pc:docMk/>
            <pc:sldMk cId="2274434746" sldId="1114"/>
            <ac:grpSpMk id="10" creationId="{E15C6EA6-6AE7-4049-974F-38B4C9051885}"/>
          </ac:grpSpMkLst>
        </pc:grpChg>
      </pc:sldChg>
      <pc:sldChg chg="modSp mod">
        <pc:chgData name="Ren Ping Liu" userId="60ce823c-5cb7-4d3e-be0b-034740f7a9f3" providerId="ADAL" clId="{FD02F03E-A2C4-BE40-8A3B-7B42E1DA8DEE}" dt="2022-08-21T00:05:33.475" v="940" actId="20577"/>
        <pc:sldMkLst>
          <pc:docMk/>
          <pc:sldMk cId="1807724087" sldId="1117"/>
        </pc:sldMkLst>
        <pc:spChg chg="mod">
          <ac:chgData name="Ren Ping Liu" userId="60ce823c-5cb7-4d3e-be0b-034740f7a9f3" providerId="ADAL" clId="{FD02F03E-A2C4-BE40-8A3B-7B42E1DA8DEE}" dt="2022-08-21T00:05:33.475" v="940" actId="20577"/>
          <ac:spMkLst>
            <pc:docMk/>
            <pc:sldMk cId="1807724087" sldId="1117"/>
            <ac:spMk id="171" creationId="{5980C4D7-7160-6843-9829-B4A4351B5715}"/>
          </ac:spMkLst>
        </pc:spChg>
        <pc:spChg chg="mod">
          <ac:chgData name="Ren Ping Liu" userId="60ce823c-5cb7-4d3e-be0b-034740f7a9f3" providerId="ADAL" clId="{FD02F03E-A2C4-BE40-8A3B-7B42E1DA8DEE}" dt="2022-08-20T00:17:56.232" v="151" actId="20577"/>
          <ac:spMkLst>
            <pc:docMk/>
            <pc:sldMk cId="1807724087" sldId="1117"/>
            <ac:spMk id="182" creationId="{E1FF55F2-CAA3-F740-9BE9-AB0BAF4EF8AA}"/>
          </ac:spMkLst>
        </pc:spChg>
      </pc:sldChg>
      <pc:sldChg chg="addSp delSp modSp del mod delAnim modAnim">
        <pc:chgData name="Ren Ping Liu" userId="60ce823c-5cb7-4d3e-be0b-034740f7a9f3" providerId="ADAL" clId="{FD02F03E-A2C4-BE40-8A3B-7B42E1DA8DEE}" dt="2022-08-20T21:18:35.824" v="868" actId="2696"/>
        <pc:sldMkLst>
          <pc:docMk/>
          <pc:sldMk cId="2056144530" sldId="1149"/>
        </pc:sldMkLst>
        <pc:spChg chg="add mod">
          <ac:chgData name="Ren Ping Liu" userId="60ce823c-5cb7-4d3e-be0b-034740f7a9f3" providerId="ADAL" clId="{FD02F03E-A2C4-BE40-8A3B-7B42E1DA8DEE}" dt="2022-08-20T02:55:12.286" v="310" actId="313"/>
          <ac:spMkLst>
            <pc:docMk/>
            <pc:sldMk cId="2056144530" sldId="1149"/>
            <ac:spMk id="4" creationId="{16B46CFA-7D02-E775-0063-94E7B4D07A53}"/>
          </ac:spMkLst>
        </pc:spChg>
        <pc:spChg chg="mod">
          <ac:chgData name="Ren Ping Liu" userId="60ce823c-5cb7-4d3e-be0b-034740f7a9f3" providerId="ADAL" clId="{FD02F03E-A2C4-BE40-8A3B-7B42E1DA8DEE}" dt="2022-08-20T02:55:07.213" v="298" actId="14100"/>
          <ac:spMkLst>
            <pc:docMk/>
            <pc:sldMk cId="2056144530" sldId="1149"/>
            <ac:spMk id="6" creationId="{7E102A7C-6C7E-8D42-BD3C-067C25E70C98}"/>
          </ac:spMkLst>
        </pc:spChg>
        <pc:spChg chg="mod">
          <ac:chgData name="Ren Ping Liu" userId="60ce823c-5cb7-4d3e-be0b-034740f7a9f3" providerId="ADAL" clId="{FD02F03E-A2C4-BE40-8A3B-7B42E1DA8DEE}" dt="2022-08-20T02:14:51.835" v="206" actId="5793"/>
          <ac:spMkLst>
            <pc:docMk/>
            <pc:sldMk cId="2056144530" sldId="1149"/>
            <ac:spMk id="9" creationId="{ADC42914-C9DF-7445-8B12-78CE55286DD2}"/>
          </ac:spMkLst>
        </pc:spChg>
        <pc:spChg chg="mod">
          <ac:chgData name="Ren Ping Liu" userId="60ce823c-5cb7-4d3e-be0b-034740f7a9f3" providerId="ADAL" clId="{FD02F03E-A2C4-BE40-8A3B-7B42E1DA8DEE}" dt="2022-08-20T02:55:08.924" v="302" actId="20577"/>
          <ac:spMkLst>
            <pc:docMk/>
            <pc:sldMk cId="2056144530" sldId="1149"/>
            <ac:spMk id="10" creationId="{3819AC30-38E3-8048-B2DC-9FF14672F979}"/>
          </ac:spMkLst>
        </pc:spChg>
        <pc:spChg chg="mod">
          <ac:chgData name="Ren Ping Liu" userId="60ce823c-5cb7-4d3e-be0b-034740f7a9f3" providerId="ADAL" clId="{FD02F03E-A2C4-BE40-8A3B-7B42E1DA8DEE}" dt="2022-08-20T02:14:25.067" v="200" actId="5793"/>
          <ac:spMkLst>
            <pc:docMk/>
            <pc:sldMk cId="2056144530" sldId="1149"/>
            <ac:spMk id="13" creationId="{02043570-C86E-694B-A51A-7F37923DD7B2}"/>
          </ac:spMkLst>
        </pc:spChg>
        <pc:spChg chg="mod">
          <ac:chgData name="Ren Ping Liu" userId="60ce823c-5cb7-4d3e-be0b-034740f7a9f3" providerId="ADAL" clId="{FD02F03E-A2C4-BE40-8A3B-7B42E1DA8DEE}" dt="2022-08-20T02:28:51.456" v="258" actId="313"/>
          <ac:spMkLst>
            <pc:docMk/>
            <pc:sldMk cId="2056144530" sldId="1149"/>
            <ac:spMk id="14" creationId="{D684AAB9-89A6-A140-B5AF-82D689A0BC41}"/>
          </ac:spMkLst>
        </pc:spChg>
        <pc:spChg chg="mod">
          <ac:chgData name="Ren Ping Liu" userId="60ce823c-5cb7-4d3e-be0b-034740f7a9f3" providerId="ADAL" clId="{FD02F03E-A2C4-BE40-8A3B-7B42E1DA8DEE}" dt="2022-08-20T02:15:14.833" v="212" actId="5793"/>
          <ac:spMkLst>
            <pc:docMk/>
            <pc:sldMk cId="2056144530" sldId="1149"/>
            <ac:spMk id="16" creationId="{7800C55B-7483-FE4A-BD86-39EAE830F409}"/>
          </ac:spMkLst>
        </pc:spChg>
        <pc:spChg chg="mod">
          <ac:chgData name="Ren Ping Liu" userId="60ce823c-5cb7-4d3e-be0b-034740f7a9f3" providerId="ADAL" clId="{FD02F03E-A2C4-BE40-8A3B-7B42E1DA8DEE}" dt="2022-08-20T02:55:12.625" v="311" actId="313"/>
          <ac:spMkLst>
            <pc:docMk/>
            <pc:sldMk cId="2056144530" sldId="1149"/>
            <ac:spMk id="17" creationId="{E6E609F4-BC3D-4B4F-8CB0-5DFB383A277E}"/>
          </ac:spMkLst>
        </pc:spChg>
        <pc:spChg chg="mod">
          <ac:chgData name="Ren Ping Liu" userId="60ce823c-5cb7-4d3e-be0b-034740f7a9f3" providerId="ADAL" clId="{FD02F03E-A2C4-BE40-8A3B-7B42E1DA8DEE}" dt="2022-08-20T02:14:18.334" v="195" actId="5793"/>
          <ac:spMkLst>
            <pc:docMk/>
            <pc:sldMk cId="2056144530" sldId="1149"/>
            <ac:spMk id="19" creationId="{6424A20A-781E-324B-9399-755C46D60C53}"/>
          </ac:spMkLst>
        </pc:spChg>
        <pc:spChg chg="mod">
          <ac:chgData name="Ren Ping Liu" userId="60ce823c-5cb7-4d3e-be0b-034740f7a9f3" providerId="ADAL" clId="{FD02F03E-A2C4-BE40-8A3B-7B42E1DA8DEE}" dt="2022-08-20T02:55:09.357" v="303" actId="14100"/>
          <ac:spMkLst>
            <pc:docMk/>
            <pc:sldMk cId="2056144530" sldId="1149"/>
            <ac:spMk id="20" creationId="{931DA4E9-230A-2948-90EE-13CA0FA51F89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22" creationId="{CB2568BD-AFFE-8A4E-A46C-3FAEE376DDE3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23" creationId="{8E25DC10-3A00-004C-A5BC-36A6D17F2EB0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24" creationId="{8C1D7372-BC0F-6442-8085-93538B3FB84F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25" creationId="{19BD820E-DF6F-E842-9102-696EC5635BC7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26" creationId="{6FCD3741-0B8A-0341-9BE9-4DA2797EDE11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28" creationId="{E56DE8AC-C89C-5840-8DE5-31F962D93649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30" creationId="{94738CBF-4E35-1547-BFEB-C82A187E7B96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31" creationId="{D9A3B1B9-943E-CF40-AD1C-A0419CDCB843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33" creationId="{A18AB2F8-B481-C544-8B6E-9A5EE9B5E5BF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35" creationId="{0DB0CE85-1755-7246-AF94-4F46C1218F66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36" creationId="{B104ED61-74B7-D44B-B6D0-52979EDF8A4A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37" creationId="{665DBD58-AA39-E941-9052-CEAE58D3547A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38" creationId="{38073DDD-8BA5-AF4D-8298-8256E16FC40D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39" creationId="{EACD2934-8E38-7F4D-B5DA-7488AE10C25B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40" creationId="{BC8621A8-2358-614E-B215-15B7476D4D49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41" creationId="{C0518C1B-43B0-234D-B1C5-709340A32778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42" creationId="{E5071291-DB29-FA49-A18D-9F0CBF541033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43" creationId="{1C7F7D5C-F9A8-9043-998A-4BAAC6C57829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44" creationId="{94593AD8-196B-A24E-A2FD-4C355275E447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45" creationId="{8FA3B7F8-8B25-FB42-B4BF-033434218A94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46" creationId="{FCA7129C-179A-6541-8DDC-16476F5DC7C6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47" creationId="{A0BDC486-F813-9442-8F09-45BC558B56BE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48" creationId="{99541E50-BFBD-2547-B272-69805FBB43B8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49" creationId="{BF56DF84-3A61-EE46-AC67-5CC9274FB289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50" creationId="{DBB17CF4-2E0A-E545-807C-8CEF282A7E6D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51" creationId="{231E739B-3DCB-5A42-A29B-4C9CD39F7659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52" creationId="{CD741F60-482F-2142-82E0-BA8550486FFE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53" creationId="{4BAE30CC-8905-E94E-A830-61F966639E65}"/>
          </ac:spMkLst>
        </pc:spChg>
        <pc:spChg chg="mod">
          <ac:chgData name="Ren Ping Liu" userId="60ce823c-5cb7-4d3e-be0b-034740f7a9f3" providerId="ADAL" clId="{FD02F03E-A2C4-BE40-8A3B-7B42E1DA8DEE}" dt="2022-08-20T02:26:34.595" v="253" actId="1076"/>
          <ac:spMkLst>
            <pc:docMk/>
            <pc:sldMk cId="2056144530" sldId="1149"/>
            <ac:spMk id="55" creationId="{DD71BEFB-6C39-4847-8A78-350051F168CA}"/>
          </ac:spMkLst>
        </pc:spChg>
        <pc:spChg chg="mod">
          <ac:chgData name="Ren Ping Liu" userId="60ce823c-5cb7-4d3e-be0b-034740f7a9f3" providerId="ADAL" clId="{FD02F03E-A2C4-BE40-8A3B-7B42E1DA8DEE}" dt="2022-08-20T02:13:34.977" v="189" actId="1076"/>
          <ac:spMkLst>
            <pc:docMk/>
            <pc:sldMk cId="2056144530" sldId="1149"/>
            <ac:spMk id="56" creationId="{92E37B3F-23C0-AA48-9455-0D0DA3E6D0C3}"/>
          </ac:spMkLst>
        </pc:spChg>
        <pc:spChg chg="add mod">
          <ac:chgData name="Ren Ping Liu" userId="60ce823c-5cb7-4d3e-be0b-034740f7a9f3" providerId="ADAL" clId="{FD02F03E-A2C4-BE40-8A3B-7B42E1DA8DEE}" dt="2022-08-20T02:55:11.924" v="309" actId="313"/>
          <ac:spMkLst>
            <pc:docMk/>
            <pc:sldMk cId="2056144530" sldId="1149"/>
            <ac:spMk id="57" creationId="{6CAC36D5-70BF-C0F2-4F4A-512BE34F9940}"/>
          </ac:spMkLst>
        </pc:spChg>
        <pc:spChg chg="add mod">
          <ac:chgData name="Ren Ping Liu" userId="60ce823c-5cb7-4d3e-be0b-034740f7a9f3" providerId="ADAL" clId="{FD02F03E-A2C4-BE40-8A3B-7B42E1DA8DEE}" dt="2022-08-20T02:55:09.710" v="304" actId="1076"/>
          <ac:spMkLst>
            <pc:docMk/>
            <pc:sldMk cId="2056144530" sldId="1149"/>
            <ac:spMk id="60" creationId="{3534327C-5319-9B79-C159-7DB65FE507BE}"/>
          </ac:spMkLst>
        </pc:spChg>
        <pc:spChg chg="mod">
          <ac:chgData name="Ren Ping Liu" userId="60ce823c-5cb7-4d3e-be0b-034740f7a9f3" providerId="ADAL" clId="{FD02F03E-A2C4-BE40-8A3B-7B42E1DA8DEE}" dt="2022-08-20T02:13:25.229" v="188" actId="1076"/>
          <ac:spMkLst>
            <pc:docMk/>
            <pc:sldMk cId="2056144530" sldId="1149"/>
            <ac:spMk id="654" creationId="{EDBA5A8F-4260-B240-9E01-AE8471BDC45B}"/>
          </ac:spMkLst>
        </pc:spChg>
        <pc:grpChg chg="add mod">
          <ac:chgData name="Ren Ping Liu" userId="60ce823c-5cb7-4d3e-be0b-034740f7a9f3" providerId="ADAL" clId="{FD02F03E-A2C4-BE40-8A3B-7B42E1DA8DEE}" dt="2022-08-20T02:55:03.978" v="293" actId="1076"/>
          <ac:grpSpMkLst>
            <pc:docMk/>
            <pc:sldMk cId="2056144530" sldId="1149"/>
            <ac:grpSpMk id="5" creationId="{4EE727E4-08CB-EC05-E335-4A32207C804B}"/>
          </ac:grpSpMkLst>
        </pc:grpChg>
        <pc:grpChg chg="mod">
          <ac:chgData name="Ren Ping Liu" userId="60ce823c-5cb7-4d3e-be0b-034740f7a9f3" providerId="ADAL" clId="{FD02F03E-A2C4-BE40-8A3B-7B42E1DA8DEE}" dt="2022-08-20T02:55:05.851" v="295" actId="1076"/>
          <ac:grpSpMkLst>
            <pc:docMk/>
            <pc:sldMk cId="2056144530" sldId="1149"/>
            <ac:grpSpMk id="8" creationId="{CCE6FFD1-96E3-C743-B460-DF5B780D46A6}"/>
          </ac:grpSpMkLst>
        </pc:grpChg>
        <pc:grpChg chg="mod">
          <ac:chgData name="Ren Ping Liu" userId="60ce823c-5cb7-4d3e-be0b-034740f7a9f3" providerId="ADAL" clId="{FD02F03E-A2C4-BE40-8A3B-7B42E1DA8DEE}" dt="2022-08-20T02:13:18.643" v="186" actId="1076"/>
          <ac:grpSpMkLst>
            <pc:docMk/>
            <pc:sldMk cId="2056144530" sldId="1149"/>
            <ac:grpSpMk id="12" creationId="{A32DBD9E-C364-7F4F-BC21-609D3D9EDAF7}"/>
          </ac:grpSpMkLst>
        </pc:grpChg>
        <pc:grpChg chg="mod">
          <ac:chgData name="Ren Ping Liu" userId="60ce823c-5cb7-4d3e-be0b-034740f7a9f3" providerId="ADAL" clId="{FD02F03E-A2C4-BE40-8A3B-7B42E1DA8DEE}" dt="2022-08-20T02:55:05.437" v="294" actId="1076"/>
          <ac:grpSpMkLst>
            <pc:docMk/>
            <pc:sldMk cId="2056144530" sldId="1149"/>
            <ac:grpSpMk id="15" creationId="{0863A030-492D-B54D-8815-677EB835E334}"/>
          </ac:grpSpMkLst>
        </pc:grpChg>
        <pc:grpChg chg="mod">
          <ac:chgData name="Ren Ping Liu" userId="60ce823c-5cb7-4d3e-be0b-034740f7a9f3" providerId="ADAL" clId="{FD02F03E-A2C4-BE40-8A3B-7B42E1DA8DEE}" dt="2022-08-20T02:14:10.376" v="190" actId="1076"/>
          <ac:grpSpMkLst>
            <pc:docMk/>
            <pc:sldMk cId="2056144530" sldId="1149"/>
            <ac:grpSpMk id="18" creationId="{429BCBA8-475C-A04C-8EB5-0728C53A441A}"/>
          </ac:grpSpMkLst>
        </pc:grpChg>
        <pc:grpChg chg="mod">
          <ac:chgData name="Ren Ping Liu" userId="60ce823c-5cb7-4d3e-be0b-034740f7a9f3" providerId="ADAL" clId="{FD02F03E-A2C4-BE40-8A3B-7B42E1DA8DEE}" dt="2022-08-20T02:13:34.977" v="189" actId="1076"/>
          <ac:grpSpMkLst>
            <pc:docMk/>
            <pc:sldMk cId="2056144530" sldId="1149"/>
            <ac:grpSpMk id="21" creationId="{5D17AEA9-B50F-DD47-AE60-E0F97073953E}"/>
          </ac:grpSpMkLst>
        </pc:grpChg>
        <pc:grpChg chg="mod">
          <ac:chgData name="Ren Ping Liu" userId="60ce823c-5cb7-4d3e-be0b-034740f7a9f3" providerId="ADAL" clId="{FD02F03E-A2C4-BE40-8A3B-7B42E1DA8DEE}" dt="2022-08-20T02:13:34.977" v="189" actId="1076"/>
          <ac:grpSpMkLst>
            <pc:docMk/>
            <pc:sldMk cId="2056144530" sldId="1149"/>
            <ac:grpSpMk id="27" creationId="{B8A7F270-55BF-6C42-8E59-018F915FFF81}"/>
          </ac:grpSpMkLst>
        </pc:grpChg>
        <pc:grpChg chg="mod">
          <ac:chgData name="Ren Ping Liu" userId="60ce823c-5cb7-4d3e-be0b-034740f7a9f3" providerId="ADAL" clId="{FD02F03E-A2C4-BE40-8A3B-7B42E1DA8DEE}" dt="2022-08-20T02:13:34.977" v="189" actId="1076"/>
          <ac:grpSpMkLst>
            <pc:docMk/>
            <pc:sldMk cId="2056144530" sldId="1149"/>
            <ac:grpSpMk id="29" creationId="{72CDBB2C-F9CD-7144-A4C4-5A9A6D6B8BAC}"/>
          </ac:grpSpMkLst>
        </pc:grpChg>
        <pc:grpChg chg="mod">
          <ac:chgData name="Ren Ping Liu" userId="60ce823c-5cb7-4d3e-be0b-034740f7a9f3" providerId="ADAL" clId="{FD02F03E-A2C4-BE40-8A3B-7B42E1DA8DEE}" dt="2022-08-20T02:13:34.977" v="189" actId="1076"/>
          <ac:grpSpMkLst>
            <pc:docMk/>
            <pc:sldMk cId="2056144530" sldId="1149"/>
            <ac:grpSpMk id="32" creationId="{14A01969-F55C-0646-B3AC-6DC388FA2EF2}"/>
          </ac:grpSpMkLst>
        </pc:grpChg>
        <pc:grpChg chg="mod">
          <ac:chgData name="Ren Ping Liu" userId="60ce823c-5cb7-4d3e-be0b-034740f7a9f3" providerId="ADAL" clId="{FD02F03E-A2C4-BE40-8A3B-7B42E1DA8DEE}" dt="2022-08-20T02:13:34.977" v="189" actId="1076"/>
          <ac:grpSpMkLst>
            <pc:docMk/>
            <pc:sldMk cId="2056144530" sldId="1149"/>
            <ac:grpSpMk id="34" creationId="{2969E00C-79E6-3C42-AD7A-466CE006D268}"/>
          </ac:grpSpMkLst>
        </pc:grpChg>
        <pc:grpChg chg="add mod">
          <ac:chgData name="Ren Ping Liu" userId="60ce823c-5cb7-4d3e-be0b-034740f7a9f3" providerId="ADAL" clId="{FD02F03E-A2C4-BE40-8A3B-7B42E1DA8DEE}" dt="2022-08-20T02:55:06.261" v="296" actId="1076"/>
          <ac:grpSpMkLst>
            <pc:docMk/>
            <pc:sldMk cId="2056144530" sldId="1149"/>
            <ac:grpSpMk id="59" creationId="{418D6F1D-F5F3-F991-48F4-4D580DBA2C05}"/>
          </ac:grpSpMkLst>
        </pc:grpChg>
        <pc:picChg chg="add mod">
          <ac:chgData name="Ren Ping Liu" userId="60ce823c-5cb7-4d3e-be0b-034740f7a9f3" providerId="ADAL" clId="{FD02F03E-A2C4-BE40-8A3B-7B42E1DA8DEE}" dt="2022-08-20T02:55:03.978" v="293" actId="1076"/>
          <ac:picMkLst>
            <pc:docMk/>
            <pc:sldMk cId="2056144530" sldId="1149"/>
            <ac:picMk id="2" creationId="{7FAF5CD9-AB07-D628-8688-40FA77C1EA96}"/>
          </ac:picMkLst>
        </pc:picChg>
        <pc:picChg chg="add del mod">
          <ac:chgData name="Ren Ping Liu" userId="60ce823c-5cb7-4d3e-be0b-034740f7a9f3" providerId="ADAL" clId="{FD02F03E-A2C4-BE40-8A3B-7B42E1DA8DEE}" dt="2022-08-20T02:16:14.040" v="219"/>
          <ac:picMkLst>
            <pc:docMk/>
            <pc:sldMk cId="2056144530" sldId="1149"/>
            <ac:picMk id="3" creationId="{D45E809B-F112-DE52-1A8D-5536A182A0BF}"/>
          </ac:picMkLst>
        </pc:picChg>
        <pc:picChg chg="mod">
          <ac:chgData name="Ren Ping Liu" userId="60ce823c-5cb7-4d3e-be0b-034740f7a9f3" providerId="ADAL" clId="{FD02F03E-A2C4-BE40-8A3B-7B42E1DA8DEE}" dt="2022-08-20T02:26:26.886" v="252" actId="1076"/>
          <ac:picMkLst>
            <pc:docMk/>
            <pc:sldMk cId="2056144530" sldId="1149"/>
            <ac:picMk id="54" creationId="{FD5FA3D9-6ACF-A844-B5F2-584C7AC63385}"/>
          </ac:picMkLst>
        </pc:picChg>
      </pc:sldChg>
      <pc:sldChg chg="addSp modSp mod modAnim">
        <pc:chgData name="Ren Ping Liu" userId="60ce823c-5cb7-4d3e-be0b-034740f7a9f3" providerId="ADAL" clId="{FD02F03E-A2C4-BE40-8A3B-7B42E1DA8DEE}" dt="2022-08-21T04:45:42.987" v="1151"/>
        <pc:sldMkLst>
          <pc:docMk/>
          <pc:sldMk cId="1165823933" sldId="1163"/>
        </pc:sldMkLst>
        <pc:spChg chg="mod">
          <ac:chgData name="Ren Ping Liu" userId="60ce823c-5cb7-4d3e-be0b-034740f7a9f3" providerId="ADAL" clId="{FD02F03E-A2C4-BE40-8A3B-7B42E1DA8DEE}" dt="2022-08-21T04:45:42.987" v="1151"/>
          <ac:spMkLst>
            <pc:docMk/>
            <pc:sldMk cId="1165823933" sldId="1163"/>
            <ac:spMk id="2" creationId="{F72ED956-67F9-1748-A682-523413CF3333}"/>
          </ac:spMkLst>
        </pc:spChg>
        <pc:spChg chg="mod">
          <ac:chgData name="Ren Ping Liu" userId="60ce823c-5cb7-4d3e-be0b-034740f7a9f3" providerId="ADAL" clId="{FD02F03E-A2C4-BE40-8A3B-7B42E1DA8DEE}" dt="2022-08-20T08:25:27.185" v="484" actId="20577"/>
          <ac:spMkLst>
            <pc:docMk/>
            <pc:sldMk cId="1165823933" sldId="1163"/>
            <ac:spMk id="3" creationId="{E363120A-30E2-FB4A-BA65-5D6E5971AF42}"/>
          </ac:spMkLst>
        </pc:spChg>
        <pc:spChg chg="add mod">
          <ac:chgData name="Ren Ping Liu" userId="60ce823c-5cb7-4d3e-be0b-034740f7a9f3" providerId="ADAL" clId="{FD02F03E-A2C4-BE40-8A3B-7B42E1DA8DEE}" dt="2022-08-20T08:29:30.744" v="612" actId="1076"/>
          <ac:spMkLst>
            <pc:docMk/>
            <pc:sldMk cId="1165823933" sldId="1163"/>
            <ac:spMk id="5" creationId="{2F3B27BC-005F-5CE6-AA04-3A0DC20EE63C}"/>
          </ac:spMkLst>
        </pc:spChg>
      </pc:sldChg>
      <pc:sldChg chg="modSp mod">
        <pc:chgData name="Ren Ping Liu" userId="60ce823c-5cb7-4d3e-be0b-034740f7a9f3" providerId="ADAL" clId="{FD02F03E-A2C4-BE40-8A3B-7B42E1DA8DEE}" dt="2022-08-20T21:30:27.684" v="883" actId="313"/>
        <pc:sldMkLst>
          <pc:docMk/>
          <pc:sldMk cId="2865871350" sldId="1168"/>
        </pc:sldMkLst>
        <pc:spChg chg="mod">
          <ac:chgData name="Ren Ping Liu" userId="60ce823c-5cb7-4d3e-be0b-034740f7a9f3" providerId="ADAL" clId="{FD02F03E-A2C4-BE40-8A3B-7B42E1DA8DEE}" dt="2022-08-20T21:30:27.684" v="883" actId="313"/>
          <ac:spMkLst>
            <pc:docMk/>
            <pc:sldMk cId="2865871350" sldId="1168"/>
            <ac:spMk id="2" creationId="{1005BE78-B7ED-934F-8D06-14326B97D6A7}"/>
          </ac:spMkLst>
        </pc:spChg>
      </pc:sldChg>
      <pc:sldChg chg="delSp add mod">
        <pc:chgData name="Ren Ping Liu" userId="60ce823c-5cb7-4d3e-be0b-034740f7a9f3" providerId="ADAL" clId="{FD02F03E-A2C4-BE40-8A3B-7B42E1DA8DEE}" dt="2022-08-20T00:20:07.999" v="175" actId="478"/>
        <pc:sldMkLst>
          <pc:docMk/>
          <pc:sldMk cId="2694687469" sldId="1170"/>
        </pc:sldMkLst>
        <pc:spChg chg="del">
          <ac:chgData name="Ren Ping Liu" userId="60ce823c-5cb7-4d3e-be0b-034740f7a9f3" providerId="ADAL" clId="{FD02F03E-A2C4-BE40-8A3B-7B42E1DA8DEE}" dt="2022-08-20T00:20:07.999" v="175" actId="478"/>
          <ac:spMkLst>
            <pc:docMk/>
            <pc:sldMk cId="2694687469" sldId="1170"/>
            <ac:spMk id="5" creationId="{FDC70BC6-48E6-19A2-B9FC-B04D1B26C527}"/>
          </ac:spMkLst>
        </pc:spChg>
      </pc:sldChg>
      <pc:sldChg chg="addSp modSp add del mod delAnim modAnim">
        <pc:chgData name="Ren Ping Liu" userId="60ce823c-5cb7-4d3e-be0b-034740f7a9f3" providerId="ADAL" clId="{FD02F03E-A2C4-BE40-8A3B-7B42E1DA8DEE}" dt="2022-08-21T00:13:38.430" v="997" actId="14100"/>
        <pc:sldMkLst>
          <pc:docMk/>
          <pc:sldMk cId="4215246345" sldId="1171"/>
        </pc:sldMkLst>
        <pc:spChg chg="add mod">
          <ac:chgData name="Ren Ping Liu" userId="60ce823c-5cb7-4d3e-be0b-034740f7a9f3" providerId="ADAL" clId="{FD02F03E-A2C4-BE40-8A3B-7B42E1DA8DEE}" dt="2022-08-20T02:58:16.272" v="320" actId="1076"/>
          <ac:spMkLst>
            <pc:docMk/>
            <pc:sldMk cId="4215246345" sldId="1171"/>
            <ac:spMk id="2" creationId="{C2782E74-0F19-1144-7811-67075ACDD9FC}"/>
          </ac:spMkLst>
        </pc:spChg>
        <pc:spChg chg="add mod">
          <ac:chgData name="Ren Ping Liu" userId="60ce823c-5cb7-4d3e-be0b-034740f7a9f3" providerId="ADAL" clId="{FD02F03E-A2C4-BE40-8A3B-7B42E1DA8DEE}" dt="2022-08-20T02:59:29.361" v="323" actId="1076"/>
          <ac:spMkLst>
            <pc:docMk/>
            <pc:sldMk cId="4215246345" sldId="1171"/>
            <ac:spMk id="3" creationId="{D794D1BC-230D-524A-05E7-4A5BEAD4B257}"/>
          </ac:spMkLst>
        </pc:spChg>
        <pc:spChg chg="mod">
          <ac:chgData name="Ren Ping Liu" userId="60ce823c-5cb7-4d3e-be0b-034740f7a9f3" providerId="ADAL" clId="{FD02F03E-A2C4-BE40-8A3B-7B42E1DA8DEE}" dt="2022-08-20T02:55:30.076" v="313" actId="20577"/>
          <ac:spMkLst>
            <pc:docMk/>
            <pc:sldMk cId="4215246345" sldId="1171"/>
            <ac:spMk id="6" creationId="{7E102A7C-6C7E-8D42-BD3C-067C25E70C98}"/>
          </ac:spMkLst>
        </pc:spChg>
        <pc:spChg chg="mod">
          <ac:chgData name="Ren Ping Liu" userId="60ce823c-5cb7-4d3e-be0b-034740f7a9f3" providerId="ADAL" clId="{FD02F03E-A2C4-BE40-8A3B-7B42E1DA8DEE}" dt="2022-08-21T00:13:38.430" v="997" actId="14100"/>
          <ac:spMkLst>
            <pc:docMk/>
            <pc:sldMk cId="4215246345" sldId="1171"/>
            <ac:spMk id="11" creationId="{62662361-591E-7D47-98F1-E19678A3427C}"/>
          </ac:spMkLst>
        </pc:spChg>
        <pc:spChg chg="add mod">
          <ac:chgData name="Ren Ping Liu" userId="60ce823c-5cb7-4d3e-be0b-034740f7a9f3" providerId="ADAL" clId="{FD02F03E-A2C4-BE40-8A3B-7B42E1DA8DEE}" dt="2022-08-20T03:02:16.111" v="360" actId="1076"/>
          <ac:spMkLst>
            <pc:docMk/>
            <pc:sldMk cId="4215246345" sldId="1171"/>
            <ac:spMk id="57" creationId="{BBF6F501-5768-6277-8E7D-CE018E9E4504}"/>
          </ac:spMkLst>
        </pc:spChg>
        <pc:grpChg chg="add">
          <ac:chgData name="Ren Ping Liu" userId="60ce823c-5cb7-4d3e-be0b-034740f7a9f3" providerId="ADAL" clId="{FD02F03E-A2C4-BE40-8A3B-7B42E1DA8DEE}" dt="2022-08-20T02:59:45.561" v="324" actId="164"/>
          <ac:grpSpMkLst>
            <pc:docMk/>
            <pc:sldMk cId="4215246345" sldId="1171"/>
            <ac:grpSpMk id="4" creationId="{ED949AC8-345E-CCDF-AE88-5B72CADC4806}"/>
          </ac:grpSpMkLst>
        </pc:grpChg>
        <pc:grpChg chg="mod">
          <ac:chgData name="Ren Ping Liu" userId="60ce823c-5cb7-4d3e-be0b-034740f7a9f3" providerId="ADAL" clId="{FD02F03E-A2C4-BE40-8A3B-7B42E1DA8DEE}" dt="2022-08-20T03:01:37.633" v="346" actId="1076"/>
          <ac:grpSpMkLst>
            <pc:docMk/>
            <pc:sldMk cId="4215246345" sldId="1171"/>
            <ac:grpSpMk id="15" creationId="{0863A030-492D-B54D-8815-677EB835E334}"/>
          </ac:grpSpMkLst>
        </pc:grpChg>
        <pc:grpChg chg="add">
          <ac:chgData name="Ren Ping Liu" userId="60ce823c-5cb7-4d3e-be0b-034740f7a9f3" providerId="ADAL" clId="{FD02F03E-A2C4-BE40-8A3B-7B42E1DA8DEE}" dt="2022-08-20T03:02:21.755" v="361" actId="164"/>
          <ac:grpSpMkLst>
            <pc:docMk/>
            <pc:sldMk cId="4215246345" sldId="1171"/>
            <ac:grpSpMk id="59" creationId="{5971D7A0-2D47-15ED-5677-D983F7C9F9F0}"/>
          </ac:grpSpMkLst>
        </pc:grpChg>
        <pc:picChg chg="add mod">
          <ac:chgData name="Ren Ping Liu" userId="60ce823c-5cb7-4d3e-be0b-034740f7a9f3" providerId="ADAL" clId="{FD02F03E-A2C4-BE40-8A3B-7B42E1DA8DEE}" dt="2022-08-20T03:01:58.985" v="349" actId="14100"/>
          <ac:picMkLst>
            <pc:docMk/>
            <pc:sldMk cId="4215246345" sldId="1171"/>
            <ac:picMk id="5" creationId="{E640DFA2-B39B-FFF8-C371-83F112F5AEAE}"/>
          </ac:picMkLst>
        </pc:picChg>
        <pc:picChg chg="mod">
          <ac:chgData name="Ren Ping Liu" userId="60ce823c-5cb7-4d3e-be0b-034740f7a9f3" providerId="ADAL" clId="{FD02F03E-A2C4-BE40-8A3B-7B42E1DA8DEE}" dt="2022-08-20T02:58:11.642" v="319" actId="1076"/>
          <ac:picMkLst>
            <pc:docMk/>
            <pc:sldMk cId="4215246345" sldId="1171"/>
            <ac:picMk id="54" creationId="{FD5FA3D9-6ACF-A844-B5F2-584C7AC63385}"/>
          </ac:picMkLst>
        </pc:picChg>
      </pc:sldChg>
      <pc:sldChg chg="add del">
        <pc:chgData name="Ren Ping Liu" userId="60ce823c-5cb7-4d3e-be0b-034740f7a9f3" providerId="ADAL" clId="{FD02F03E-A2C4-BE40-8A3B-7B42E1DA8DEE}" dt="2022-08-20T21:03:12.389" v="840" actId="2696"/>
        <pc:sldMkLst>
          <pc:docMk/>
          <pc:sldMk cId="3079884476" sldId="1172"/>
        </pc:sldMkLst>
      </pc:sldChg>
    </pc:docChg>
  </pc:docChgLst>
  <pc:docChgLst>
    <pc:chgData name="Ren Ping Liu" userId="60ce823c-5cb7-4d3e-be0b-034740f7a9f3" providerId="ADAL" clId="{2685AE2B-7429-E943-8FF3-413332B8E4C9}"/>
    <pc:docChg chg="undo custSel modSld">
      <pc:chgData name="Ren Ping Liu" userId="60ce823c-5cb7-4d3e-be0b-034740f7a9f3" providerId="ADAL" clId="{2685AE2B-7429-E943-8FF3-413332B8E4C9}" dt="2023-03-12T03:42:57.364" v="154" actId="20577"/>
      <pc:docMkLst>
        <pc:docMk/>
      </pc:docMkLst>
      <pc:sldChg chg="modSp mod">
        <pc:chgData name="Ren Ping Liu" userId="60ce823c-5cb7-4d3e-be0b-034740f7a9f3" providerId="ADAL" clId="{2685AE2B-7429-E943-8FF3-413332B8E4C9}" dt="2023-03-12T00:30:03.300" v="150" actId="20577"/>
        <pc:sldMkLst>
          <pc:docMk/>
          <pc:sldMk cId="2314825519" sldId="960"/>
        </pc:sldMkLst>
        <pc:spChg chg="mod">
          <ac:chgData name="Ren Ping Liu" userId="60ce823c-5cb7-4d3e-be0b-034740f7a9f3" providerId="ADAL" clId="{2685AE2B-7429-E943-8FF3-413332B8E4C9}" dt="2023-03-12T00:30:03.300" v="150" actId="20577"/>
          <ac:spMkLst>
            <pc:docMk/>
            <pc:sldMk cId="2314825519" sldId="960"/>
            <ac:spMk id="9" creationId="{CBACC251-E9B4-EC4A-A8B8-6C45EFD8D867}"/>
          </ac:spMkLst>
        </pc:spChg>
      </pc:sldChg>
      <pc:sldChg chg="modSp mod modAnim">
        <pc:chgData name="Ren Ping Liu" userId="60ce823c-5cb7-4d3e-be0b-034740f7a9f3" providerId="ADAL" clId="{2685AE2B-7429-E943-8FF3-413332B8E4C9}" dt="2023-03-09T23:54:10.224" v="67"/>
        <pc:sldMkLst>
          <pc:docMk/>
          <pc:sldMk cId="1165823933" sldId="1163"/>
        </pc:sldMkLst>
        <pc:spChg chg="mod">
          <ac:chgData name="Ren Ping Liu" userId="60ce823c-5cb7-4d3e-be0b-034740f7a9f3" providerId="ADAL" clId="{2685AE2B-7429-E943-8FF3-413332B8E4C9}" dt="2023-03-09T23:52:53.462" v="65" actId="20577"/>
          <ac:spMkLst>
            <pc:docMk/>
            <pc:sldMk cId="1165823933" sldId="1163"/>
            <ac:spMk id="2" creationId="{F72ED956-67F9-1748-A682-523413CF3333}"/>
          </ac:spMkLst>
        </pc:spChg>
        <pc:spChg chg="mod">
          <ac:chgData name="Ren Ping Liu" userId="60ce823c-5cb7-4d3e-be0b-034740f7a9f3" providerId="ADAL" clId="{2685AE2B-7429-E943-8FF3-413332B8E4C9}" dt="2023-03-09T23:53:06.216" v="66" actId="1076"/>
          <ac:spMkLst>
            <pc:docMk/>
            <pc:sldMk cId="1165823933" sldId="1163"/>
            <ac:spMk id="5" creationId="{2F3B27BC-005F-5CE6-AA04-3A0DC20EE63C}"/>
          </ac:spMkLst>
        </pc:spChg>
      </pc:sldChg>
      <pc:sldChg chg="modSp mod">
        <pc:chgData name="Ren Ping Liu" userId="60ce823c-5cb7-4d3e-be0b-034740f7a9f3" providerId="ADAL" clId="{2685AE2B-7429-E943-8FF3-413332B8E4C9}" dt="2023-03-12T03:42:57.364" v="154" actId="20577"/>
        <pc:sldMkLst>
          <pc:docMk/>
          <pc:sldMk cId="2865871350" sldId="1168"/>
        </pc:sldMkLst>
        <pc:spChg chg="mod">
          <ac:chgData name="Ren Ping Liu" userId="60ce823c-5cb7-4d3e-be0b-034740f7a9f3" providerId="ADAL" clId="{2685AE2B-7429-E943-8FF3-413332B8E4C9}" dt="2023-03-12T03:42:57.364" v="154" actId="20577"/>
          <ac:spMkLst>
            <pc:docMk/>
            <pc:sldMk cId="2865871350" sldId="1168"/>
            <ac:spMk id="2" creationId="{1005BE78-B7ED-934F-8D06-14326B97D6A7}"/>
          </ac:spMkLst>
        </pc:spChg>
      </pc:sldChg>
      <pc:sldChg chg="modSp mod">
        <pc:chgData name="Ren Ping Liu" userId="60ce823c-5cb7-4d3e-be0b-034740f7a9f3" providerId="ADAL" clId="{2685AE2B-7429-E943-8FF3-413332B8E4C9}" dt="2023-03-07T23:36:02.720" v="37" actId="14100"/>
        <pc:sldMkLst>
          <pc:docMk/>
          <pc:sldMk cId="4215246345" sldId="1171"/>
        </pc:sldMkLst>
        <pc:spChg chg="mod">
          <ac:chgData name="Ren Ping Liu" userId="60ce823c-5cb7-4d3e-be0b-034740f7a9f3" providerId="ADAL" clId="{2685AE2B-7429-E943-8FF3-413332B8E4C9}" dt="2023-03-07T23:36:02.720" v="37" actId="14100"/>
          <ac:spMkLst>
            <pc:docMk/>
            <pc:sldMk cId="4215246345" sldId="1171"/>
            <ac:spMk id="11" creationId="{62662361-591E-7D47-98F1-E19678A3427C}"/>
          </ac:spMkLst>
        </pc:spChg>
      </pc:sldChg>
    </pc:docChg>
  </pc:docChgLst>
  <pc:docChgLst>
    <pc:chgData name="Ren Ping Liu" userId="60ce823c-5cb7-4d3e-be0b-034740f7a9f3" providerId="ADAL" clId="{C532AF6F-7E5E-CF48-9F37-CBAE24829AE4}"/>
    <pc:docChg chg="undo custSel mod addSld delSld modSld sldOrd">
      <pc:chgData name="Ren Ping Liu" userId="60ce823c-5cb7-4d3e-be0b-034740f7a9f3" providerId="ADAL" clId="{C532AF6F-7E5E-CF48-9F37-CBAE24829AE4}" dt="2022-01-05T04:27:46.037" v="541" actId="2696"/>
      <pc:docMkLst>
        <pc:docMk/>
      </pc:docMkLst>
      <pc:sldChg chg="addSp delSp modSp mod">
        <pc:chgData name="Ren Ping Liu" userId="60ce823c-5cb7-4d3e-be0b-034740f7a9f3" providerId="ADAL" clId="{C532AF6F-7E5E-CF48-9F37-CBAE24829AE4}" dt="2022-01-05T01:24:50.377" v="71" actId="20577"/>
        <pc:sldMkLst>
          <pc:docMk/>
          <pc:sldMk cId="2314825519" sldId="960"/>
        </pc:sldMkLst>
        <pc:spChg chg="add del mod">
          <ac:chgData name="Ren Ping Liu" userId="60ce823c-5cb7-4d3e-be0b-034740f7a9f3" providerId="ADAL" clId="{C532AF6F-7E5E-CF48-9F37-CBAE24829AE4}" dt="2022-01-05T01:07:49.497" v="5" actId="478"/>
          <ac:spMkLst>
            <pc:docMk/>
            <pc:sldMk cId="2314825519" sldId="960"/>
            <ac:spMk id="3" creationId="{D2AF854D-9F99-7A4C-BC74-238F162C176A}"/>
          </ac:spMkLst>
        </pc:spChg>
        <pc:spChg chg="add mod">
          <ac:chgData name="Ren Ping Liu" userId="60ce823c-5cb7-4d3e-be0b-034740f7a9f3" providerId="ADAL" clId="{C532AF6F-7E5E-CF48-9F37-CBAE24829AE4}" dt="2022-01-05T01:24:50.377" v="71" actId="20577"/>
          <ac:spMkLst>
            <pc:docMk/>
            <pc:sldMk cId="2314825519" sldId="960"/>
            <ac:spMk id="9" creationId="{CBACC251-E9B4-EC4A-A8B8-6C45EFD8D867}"/>
          </ac:spMkLst>
        </pc:spChg>
      </pc:sldChg>
      <pc:sldChg chg="modSp mod">
        <pc:chgData name="Ren Ping Liu" userId="60ce823c-5cb7-4d3e-be0b-034740f7a9f3" providerId="ADAL" clId="{C532AF6F-7E5E-CF48-9F37-CBAE24829AE4}" dt="2022-01-05T01:11:46.322" v="41" actId="207"/>
        <pc:sldMkLst>
          <pc:docMk/>
          <pc:sldMk cId="742256177" sldId="1041"/>
        </pc:sldMkLst>
        <pc:spChg chg="mod">
          <ac:chgData name="Ren Ping Liu" userId="60ce823c-5cb7-4d3e-be0b-034740f7a9f3" providerId="ADAL" clId="{C532AF6F-7E5E-CF48-9F37-CBAE24829AE4}" dt="2022-01-05T01:11:39.896" v="40" actId="207"/>
          <ac:spMkLst>
            <pc:docMk/>
            <pc:sldMk cId="742256177" sldId="1041"/>
            <ac:spMk id="10" creationId="{80CCA17D-ECA8-CE46-82AC-A0AF8C3B62BD}"/>
          </ac:spMkLst>
        </pc:spChg>
        <pc:spChg chg="mod">
          <ac:chgData name="Ren Ping Liu" userId="60ce823c-5cb7-4d3e-be0b-034740f7a9f3" providerId="ADAL" clId="{C532AF6F-7E5E-CF48-9F37-CBAE24829AE4}" dt="2022-01-05T01:11:46.322" v="41" actId="207"/>
          <ac:spMkLst>
            <pc:docMk/>
            <pc:sldMk cId="742256177" sldId="1041"/>
            <ac:spMk id="11" creationId="{5FE695BD-369F-8C4A-ACAD-42671E1C0719}"/>
          </ac:spMkLst>
        </pc:spChg>
      </pc:sldChg>
      <pc:sldChg chg="del">
        <pc:chgData name="Ren Ping Liu" userId="60ce823c-5cb7-4d3e-be0b-034740f7a9f3" providerId="ADAL" clId="{C532AF6F-7E5E-CF48-9F37-CBAE24829AE4}" dt="2022-01-05T01:22:57.971" v="67" actId="2696"/>
        <pc:sldMkLst>
          <pc:docMk/>
          <pc:sldMk cId="4280837052" sldId="1042"/>
        </pc:sldMkLst>
      </pc:sldChg>
      <pc:sldChg chg="del">
        <pc:chgData name="Ren Ping Liu" userId="60ce823c-5cb7-4d3e-be0b-034740f7a9f3" providerId="ADAL" clId="{C532AF6F-7E5E-CF48-9F37-CBAE24829AE4}" dt="2022-01-05T01:13:06.287" v="42" actId="2696"/>
        <pc:sldMkLst>
          <pc:docMk/>
          <pc:sldMk cId="3242746477" sldId="1054"/>
        </pc:sldMkLst>
      </pc:sldChg>
      <pc:sldChg chg="modSp mod">
        <pc:chgData name="Ren Ping Liu" userId="60ce823c-5cb7-4d3e-be0b-034740f7a9f3" providerId="ADAL" clId="{C532AF6F-7E5E-CF48-9F37-CBAE24829AE4}" dt="2022-01-05T01:15:05.311" v="44" actId="14100"/>
        <pc:sldMkLst>
          <pc:docMk/>
          <pc:sldMk cId="2456053228" sldId="1056"/>
        </pc:sldMkLst>
        <pc:spChg chg="mod">
          <ac:chgData name="Ren Ping Liu" userId="60ce823c-5cb7-4d3e-be0b-034740f7a9f3" providerId="ADAL" clId="{C532AF6F-7E5E-CF48-9F37-CBAE24829AE4}" dt="2022-01-05T01:15:05.311" v="44" actId="14100"/>
          <ac:spMkLst>
            <pc:docMk/>
            <pc:sldMk cId="2456053228" sldId="1056"/>
            <ac:spMk id="651" creationId="{47A3D5AF-94CC-B24F-922A-C603CC0A5A25}"/>
          </ac:spMkLst>
        </pc:spChg>
      </pc:sldChg>
      <pc:sldChg chg="addSp modSp mod">
        <pc:chgData name="Ren Ping Liu" userId="60ce823c-5cb7-4d3e-be0b-034740f7a9f3" providerId="ADAL" clId="{C532AF6F-7E5E-CF48-9F37-CBAE24829AE4}" dt="2022-01-05T01:16:59.054" v="49" actId="1076"/>
        <pc:sldMkLst>
          <pc:docMk/>
          <pc:sldMk cId="2438834391" sldId="1058"/>
        </pc:sldMkLst>
        <pc:spChg chg="mod">
          <ac:chgData name="Ren Ping Liu" userId="60ce823c-5cb7-4d3e-be0b-034740f7a9f3" providerId="ADAL" clId="{C532AF6F-7E5E-CF48-9F37-CBAE24829AE4}" dt="2022-01-05T01:16:29.512" v="47" actId="1076"/>
          <ac:spMkLst>
            <pc:docMk/>
            <pc:sldMk cId="2438834391" sldId="1058"/>
            <ac:spMk id="10" creationId="{80CCA17D-ECA8-CE46-82AC-A0AF8C3B62BD}"/>
          </ac:spMkLst>
        </pc:spChg>
        <pc:spChg chg="add mod">
          <ac:chgData name="Ren Ping Liu" userId="60ce823c-5cb7-4d3e-be0b-034740f7a9f3" providerId="ADAL" clId="{C532AF6F-7E5E-CF48-9F37-CBAE24829AE4}" dt="2022-01-05T01:16:59.054" v="49" actId="1076"/>
          <ac:spMkLst>
            <pc:docMk/>
            <pc:sldMk cId="2438834391" sldId="1058"/>
            <ac:spMk id="14" creationId="{93CC66CD-E812-9142-8EA0-980F18712F06}"/>
          </ac:spMkLst>
        </pc:spChg>
        <pc:spChg chg="add mod">
          <ac:chgData name="Ren Ping Liu" userId="60ce823c-5cb7-4d3e-be0b-034740f7a9f3" providerId="ADAL" clId="{C532AF6F-7E5E-CF48-9F37-CBAE24829AE4}" dt="2022-01-05T01:16:59.054" v="49" actId="1076"/>
          <ac:spMkLst>
            <pc:docMk/>
            <pc:sldMk cId="2438834391" sldId="1058"/>
            <ac:spMk id="15" creationId="{4726602F-FCAC-6C4E-87EB-B7DA19EDBD72}"/>
          </ac:spMkLst>
        </pc:spChg>
        <pc:spChg chg="add mod">
          <ac:chgData name="Ren Ping Liu" userId="60ce823c-5cb7-4d3e-be0b-034740f7a9f3" providerId="ADAL" clId="{C532AF6F-7E5E-CF48-9F37-CBAE24829AE4}" dt="2022-01-05T01:16:59.054" v="49" actId="1076"/>
          <ac:spMkLst>
            <pc:docMk/>
            <pc:sldMk cId="2438834391" sldId="1058"/>
            <ac:spMk id="16" creationId="{00164C7B-232E-9448-B4C9-4BDB50313EA9}"/>
          </ac:spMkLst>
        </pc:spChg>
        <pc:spChg chg="add mod">
          <ac:chgData name="Ren Ping Liu" userId="60ce823c-5cb7-4d3e-be0b-034740f7a9f3" providerId="ADAL" clId="{C532AF6F-7E5E-CF48-9F37-CBAE24829AE4}" dt="2022-01-05T01:16:59.054" v="49" actId="1076"/>
          <ac:spMkLst>
            <pc:docMk/>
            <pc:sldMk cId="2438834391" sldId="1058"/>
            <ac:spMk id="17" creationId="{48435413-6F74-9142-9F0A-30A74D5CA502}"/>
          </ac:spMkLst>
        </pc:spChg>
        <pc:spChg chg="add mod">
          <ac:chgData name="Ren Ping Liu" userId="60ce823c-5cb7-4d3e-be0b-034740f7a9f3" providerId="ADAL" clId="{C532AF6F-7E5E-CF48-9F37-CBAE24829AE4}" dt="2022-01-05T01:16:59.054" v="49" actId="1076"/>
          <ac:spMkLst>
            <pc:docMk/>
            <pc:sldMk cId="2438834391" sldId="1058"/>
            <ac:spMk id="18" creationId="{FF9914D7-B3FE-934F-B959-543F96222F32}"/>
          </ac:spMkLst>
        </pc:spChg>
        <pc:spChg chg="add mod">
          <ac:chgData name="Ren Ping Liu" userId="60ce823c-5cb7-4d3e-be0b-034740f7a9f3" providerId="ADAL" clId="{C532AF6F-7E5E-CF48-9F37-CBAE24829AE4}" dt="2022-01-05T01:16:59.054" v="49" actId="1076"/>
          <ac:spMkLst>
            <pc:docMk/>
            <pc:sldMk cId="2438834391" sldId="1058"/>
            <ac:spMk id="19" creationId="{42FDA515-22A5-6A48-8D71-CBD6F9594082}"/>
          </ac:spMkLst>
        </pc:spChg>
        <pc:spChg chg="add mod">
          <ac:chgData name="Ren Ping Liu" userId="60ce823c-5cb7-4d3e-be0b-034740f7a9f3" providerId="ADAL" clId="{C532AF6F-7E5E-CF48-9F37-CBAE24829AE4}" dt="2022-01-05T01:16:59.054" v="49" actId="1076"/>
          <ac:spMkLst>
            <pc:docMk/>
            <pc:sldMk cId="2438834391" sldId="1058"/>
            <ac:spMk id="20" creationId="{23D62AB9-6E96-DC4A-AAE6-4E28AC6A9877}"/>
          </ac:spMkLst>
        </pc:spChg>
        <pc:spChg chg="add mod">
          <ac:chgData name="Ren Ping Liu" userId="60ce823c-5cb7-4d3e-be0b-034740f7a9f3" providerId="ADAL" clId="{C532AF6F-7E5E-CF48-9F37-CBAE24829AE4}" dt="2022-01-05T01:16:59.054" v="49" actId="1076"/>
          <ac:spMkLst>
            <pc:docMk/>
            <pc:sldMk cId="2438834391" sldId="1058"/>
            <ac:spMk id="21" creationId="{95F6E28E-ACAF-6D48-921B-106E57AE3574}"/>
          </ac:spMkLst>
        </pc:spChg>
        <pc:spChg chg="add mod">
          <ac:chgData name="Ren Ping Liu" userId="60ce823c-5cb7-4d3e-be0b-034740f7a9f3" providerId="ADAL" clId="{C532AF6F-7E5E-CF48-9F37-CBAE24829AE4}" dt="2022-01-05T01:16:59.054" v="49" actId="1076"/>
          <ac:spMkLst>
            <pc:docMk/>
            <pc:sldMk cId="2438834391" sldId="1058"/>
            <ac:spMk id="22" creationId="{7BAA29C6-7A01-2544-BFE8-29CEB4B922F2}"/>
          </ac:spMkLst>
        </pc:spChg>
        <pc:spChg chg="add mod">
          <ac:chgData name="Ren Ping Liu" userId="60ce823c-5cb7-4d3e-be0b-034740f7a9f3" providerId="ADAL" clId="{C532AF6F-7E5E-CF48-9F37-CBAE24829AE4}" dt="2022-01-05T01:16:59.054" v="49" actId="1076"/>
          <ac:spMkLst>
            <pc:docMk/>
            <pc:sldMk cId="2438834391" sldId="1058"/>
            <ac:spMk id="23" creationId="{5B211177-E02A-8F48-9827-F1ADCE208197}"/>
          </ac:spMkLst>
        </pc:spChg>
        <pc:spChg chg="add mod">
          <ac:chgData name="Ren Ping Liu" userId="60ce823c-5cb7-4d3e-be0b-034740f7a9f3" providerId="ADAL" clId="{C532AF6F-7E5E-CF48-9F37-CBAE24829AE4}" dt="2022-01-05T01:16:59.054" v="49" actId="1076"/>
          <ac:spMkLst>
            <pc:docMk/>
            <pc:sldMk cId="2438834391" sldId="1058"/>
            <ac:spMk id="24" creationId="{81855B99-CDFF-F64F-82B4-AFA888957FB2}"/>
          </ac:spMkLst>
        </pc:spChg>
        <pc:spChg chg="add mod">
          <ac:chgData name="Ren Ping Liu" userId="60ce823c-5cb7-4d3e-be0b-034740f7a9f3" providerId="ADAL" clId="{C532AF6F-7E5E-CF48-9F37-CBAE24829AE4}" dt="2022-01-05T01:16:59.054" v="49" actId="1076"/>
          <ac:spMkLst>
            <pc:docMk/>
            <pc:sldMk cId="2438834391" sldId="1058"/>
            <ac:spMk id="25" creationId="{2A7DA564-4520-AF4E-A6E4-BDB9AA805E37}"/>
          </ac:spMkLst>
        </pc:spChg>
        <pc:spChg chg="add mod">
          <ac:chgData name="Ren Ping Liu" userId="60ce823c-5cb7-4d3e-be0b-034740f7a9f3" providerId="ADAL" clId="{C532AF6F-7E5E-CF48-9F37-CBAE24829AE4}" dt="2022-01-05T01:16:59.054" v="49" actId="1076"/>
          <ac:spMkLst>
            <pc:docMk/>
            <pc:sldMk cId="2438834391" sldId="1058"/>
            <ac:spMk id="26" creationId="{EC8C7304-7B8B-DB4C-97CA-15B82F2884F4}"/>
          </ac:spMkLst>
        </pc:spChg>
        <pc:spChg chg="mod">
          <ac:chgData name="Ren Ping Liu" userId="60ce823c-5cb7-4d3e-be0b-034740f7a9f3" providerId="ADAL" clId="{C532AF6F-7E5E-CF48-9F37-CBAE24829AE4}" dt="2022-01-05T01:16:59.054" v="49" actId="1076"/>
          <ac:spMkLst>
            <pc:docMk/>
            <pc:sldMk cId="2438834391" sldId="1058"/>
            <ac:spMk id="28" creationId="{A4BE8A76-F75B-414F-A916-1AD4B05868A0}"/>
          </ac:spMkLst>
        </pc:spChg>
        <pc:spChg chg="mod">
          <ac:chgData name="Ren Ping Liu" userId="60ce823c-5cb7-4d3e-be0b-034740f7a9f3" providerId="ADAL" clId="{C532AF6F-7E5E-CF48-9F37-CBAE24829AE4}" dt="2022-01-05T01:16:59.054" v="49" actId="1076"/>
          <ac:spMkLst>
            <pc:docMk/>
            <pc:sldMk cId="2438834391" sldId="1058"/>
            <ac:spMk id="29" creationId="{30652EE0-B76E-5A48-B20A-164ECA8AB5FF}"/>
          </ac:spMkLst>
        </pc:spChg>
        <pc:spChg chg="mod">
          <ac:chgData name="Ren Ping Liu" userId="60ce823c-5cb7-4d3e-be0b-034740f7a9f3" providerId="ADAL" clId="{C532AF6F-7E5E-CF48-9F37-CBAE24829AE4}" dt="2022-01-05T01:16:59.054" v="49" actId="1076"/>
          <ac:spMkLst>
            <pc:docMk/>
            <pc:sldMk cId="2438834391" sldId="1058"/>
            <ac:spMk id="30" creationId="{CF11ABAE-AA1B-BF44-AFE6-23458FC04662}"/>
          </ac:spMkLst>
        </pc:spChg>
        <pc:spChg chg="mod">
          <ac:chgData name="Ren Ping Liu" userId="60ce823c-5cb7-4d3e-be0b-034740f7a9f3" providerId="ADAL" clId="{C532AF6F-7E5E-CF48-9F37-CBAE24829AE4}" dt="2022-01-05T01:16:59.054" v="49" actId="1076"/>
          <ac:spMkLst>
            <pc:docMk/>
            <pc:sldMk cId="2438834391" sldId="1058"/>
            <ac:spMk id="31" creationId="{A974EF61-F21B-9042-8FB1-95C6C317BB76}"/>
          </ac:spMkLst>
        </pc:spChg>
        <pc:spChg chg="mod">
          <ac:chgData name="Ren Ping Liu" userId="60ce823c-5cb7-4d3e-be0b-034740f7a9f3" providerId="ADAL" clId="{C532AF6F-7E5E-CF48-9F37-CBAE24829AE4}" dt="2022-01-05T01:16:59.054" v="49" actId="1076"/>
          <ac:spMkLst>
            <pc:docMk/>
            <pc:sldMk cId="2438834391" sldId="1058"/>
            <ac:spMk id="34" creationId="{1D7159E3-46FC-8A45-9D2F-FF6047CFF25C}"/>
          </ac:spMkLst>
        </pc:spChg>
        <pc:spChg chg="add mod">
          <ac:chgData name="Ren Ping Liu" userId="60ce823c-5cb7-4d3e-be0b-034740f7a9f3" providerId="ADAL" clId="{C532AF6F-7E5E-CF48-9F37-CBAE24829AE4}" dt="2022-01-05T01:16:59.054" v="49" actId="1076"/>
          <ac:spMkLst>
            <pc:docMk/>
            <pc:sldMk cId="2438834391" sldId="1058"/>
            <ac:spMk id="35" creationId="{F73218DE-E22B-6243-9407-A9AC4FD46F6E}"/>
          </ac:spMkLst>
        </pc:spChg>
        <pc:spChg chg="add mod">
          <ac:chgData name="Ren Ping Liu" userId="60ce823c-5cb7-4d3e-be0b-034740f7a9f3" providerId="ADAL" clId="{C532AF6F-7E5E-CF48-9F37-CBAE24829AE4}" dt="2022-01-05T01:16:59.054" v="49" actId="1076"/>
          <ac:spMkLst>
            <pc:docMk/>
            <pc:sldMk cId="2438834391" sldId="1058"/>
            <ac:spMk id="36" creationId="{C780DB7D-917C-E04C-B78A-6F0E54D04409}"/>
          </ac:spMkLst>
        </pc:spChg>
        <pc:grpChg chg="add mod">
          <ac:chgData name="Ren Ping Liu" userId="60ce823c-5cb7-4d3e-be0b-034740f7a9f3" providerId="ADAL" clId="{C532AF6F-7E5E-CF48-9F37-CBAE24829AE4}" dt="2022-01-05T01:16:59.054" v="49" actId="1076"/>
          <ac:grpSpMkLst>
            <pc:docMk/>
            <pc:sldMk cId="2438834391" sldId="1058"/>
            <ac:grpSpMk id="27" creationId="{51AABA7A-155E-A542-A2E1-2AE9C3F24E68}"/>
          </ac:grpSpMkLst>
        </pc:grpChg>
        <pc:grpChg chg="add mod">
          <ac:chgData name="Ren Ping Liu" userId="60ce823c-5cb7-4d3e-be0b-034740f7a9f3" providerId="ADAL" clId="{C532AF6F-7E5E-CF48-9F37-CBAE24829AE4}" dt="2022-01-05T01:16:59.054" v="49" actId="1076"/>
          <ac:grpSpMkLst>
            <pc:docMk/>
            <pc:sldMk cId="2438834391" sldId="1058"/>
            <ac:grpSpMk id="32" creationId="{27DBC257-4701-0641-B955-D53D3E10C6C7}"/>
          </ac:grpSpMkLst>
        </pc:grpChg>
        <pc:picChg chg="mod">
          <ac:chgData name="Ren Ping Liu" userId="60ce823c-5cb7-4d3e-be0b-034740f7a9f3" providerId="ADAL" clId="{C532AF6F-7E5E-CF48-9F37-CBAE24829AE4}" dt="2022-01-05T01:16:59.054" v="49" actId="1076"/>
          <ac:picMkLst>
            <pc:docMk/>
            <pc:sldMk cId="2438834391" sldId="1058"/>
            <ac:picMk id="33" creationId="{94CFC894-AB3B-1D40-BE14-5883B2F57FA6}"/>
          </ac:picMkLst>
        </pc:picChg>
      </pc:sldChg>
      <pc:sldChg chg="addSp modSp mod modAnim">
        <pc:chgData name="Ren Ping Liu" userId="60ce823c-5cb7-4d3e-be0b-034740f7a9f3" providerId="ADAL" clId="{C532AF6F-7E5E-CF48-9F37-CBAE24829AE4}" dt="2022-01-05T01:18:17.697" v="52" actId="1076"/>
        <pc:sldMkLst>
          <pc:docMk/>
          <pc:sldMk cId="1212294701" sldId="1059"/>
        </pc:sldMkLst>
        <pc:spChg chg="add mod">
          <ac:chgData name="Ren Ping Liu" userId="60ce823c-5cb7-4d3e-be0b-034740f7a9f3" providerId="ADAL" clId="{C532AF6F-7E5E-CF48-9F37-CBAE24829AE4}" dt="2022-01-05T01:18:17.697" v="52" actId="1076"/>
          <ac:spMkLst>
            <pc:docMk/>
            <pc:sldMk cId="1212294701" sldId="1059"/>
            <ac:spMk id="58" creationId="{F1B2A3A5-A3CB-DE4D-9D2F-6604018DBD87}"/>
          </ac:spMkLst>
        </pc:spChg>
      </pc:sldChg>
      <pc:sldChg chg="addSp modSp mod modAnim">
        <pc:chgData name="Ren Ping Liu" userId="60ce823c-5cb7-4d3e-be0b-034740f7a9f3" providerId="ADAL" clId="{C532AF6F-7E5E-CF48-9F37-CBAE24829AE4}" dt="2022-01-05T01:25:24.036" v="72" actId="207"/>
        <pc:sldMkLst>
          <pc:docMk/>
          <pc:sldMk cId="725721464" sldId="1060"/>
        </pc:sldMkLst>
        <pc:spChg chg="add mod">
          <ac:chgData name="Ren Ping Liu" userId="60ce823c-5cb7-4d3e-be0b-034740f7a9f3" providerId="ADAL" clId="{C532AF6F-7E5E-CF48-9F37-CBAE24829AE4}" dt="2022-01-05T01:25:24.036" v="72" actId="207"/>
          <ac:spMkLst>
            <pc:docMk/>
            <pc:sldMk cId="725721464" sldId="1060"/>
            <ac:spMk id="7" creationId="{3DBFCA4D-B6D9-754C-BEF1-87C75FF17E8A}"/>
          </ac:spMkLst>
        </pc:spChg>
      </pc:sldChg>
      <pc:sldChg chg="addSp delSp modSp mod addAnim delAnim">
        <pc:chgData name="Ren Ping Liu" userId="60ce823c-5cb7-4d3e-be0b-034740f7a9f3" providerId="ADAL" clId="{C532AF6F-7E5E-CF48-9F37-CBAE24829AE4}" dt="2022-01-05T01:21:14.935" v="64" actId="478"/>
        <pc:sldMkLst>
          <pc:docMk/>
          <pc:sldMk cId="3034946310" sldId="1062"/>
        </pc:sldMkLst>
        <pc:spChg chg="add mod">
          <ac:chgData name="Ren Ping Liu" userId="60ce823c-5cb7-4d3e-be0b-034740f7a9f3" providerId="ADAL" clId="{C532AF6F-7E5E-CF48-9F37-CBAE24829AE4}" dt="2022-01-05T01:20:37.143" v="59" actId="1076"/>
          <ac:spMkLst>
            <pc:docMk/>
            <pc:sldMk cId="3034946310" sldId="1062"/>
            <ac:spMk id="8" creationId="{33B075B4-44D8-B74B-B9EE-D84EAC71F4E4}"/>
          </ac:spMkLst>
        </pc:spChg>
        <pc:spChg chg="mod">
          <ac:chgData name="Ren Ping Liu" userId="60ce823c-5cb7-4d3e-be0b-034740f7a9f3" providerId="ADAL" clId="{C532AF6F-7E5E-CF48-9F37-CBAE24829AE4}" dt="2022-01-05T01:20:47.973" v="60" actId="1076"/>
          <ac:spMkLst>
            <pc:docMk/>
            <pc:sldMk cId="3034946310" sldId="1062"/>
            <ac:spMk id="10" creationId="{FA2F19F9-C8D7-114F-8257-FB4D95438E3B}"/>
          </ac:spMkLst>
        </pc:spChg>
        <pc:spChg chg="mod">
          <ac:chgData name="Ren Ping Liu" userId="60ce823c-5cb7-4d3e-be0b-034740f7a9f3" providerId="ADAL" clId="{C532AF6F-7E5E-CF48-9F37-CBAE24829AE4}" dt="2022-01-05T01:20:55.274" v="61" actId="1076"/>
          <ac:spMkLst>
            <pc:docMk/>
            <pc:sldMk cId="3034946310" sldId="1062"/>
            <ac:spMk id="12" creationId="{99205150-A642-0847-95C4-8C48A24DAC8A}"/>
          </ac:spMkLst>
        </pc:spChg>
        <pc:spChg chg="add del">
          <ac:chgData name="Ren Ping Liu" userId="60ce823c-5cb7-4d3e-be0b-034740f7a9f3" providerId="ADAL" clId="{C532AF6F-7E5E-CF48-9F37-CBAE24829AE4}" dt="2022-01-05T01:21:14.935" v="64" actId="478"/>
          <ac:spMkLst>
            <pc:docMk/>
            <pc:sldMk cId="3034946310" sldId="1062"/>
            <ac:spMk id="13" creationId="{5EA7119B-8447-E949-AF1B-51F99BABCA4A}"/>
          </ac:spMkLst>
        </pc:spChg>
      </pc:sldChg>
      <pc:sldChg chg="modSp mod">
        <pc:chgData name="Ren Ping Liu" userId="60ce823c-5cb7-4d3e-be0b-034740f7a9f3" providerId="ADAL" clId="{C532AF6F-7E5E-CF48-9F37-CBAE24829AE4}" dt="2022-01-05T01:07:43.385" v="3" actId="27636"/>
        <pc:sldMkLst>
          <pc:docMk/>
          <pc:sldMk cId="1186094371" sldId="1063"/>
        </pc:sldMkLst>
        <pc:spChg chg="mod">
          <ac:chgData name="Ren Ping Liu" userId="60ce823c-5cb7-4d3e-be0b-034740f7a9f3" providerId="ADAL" clId="{C532AF6F-7E5E-CF48-9F37-CBAE24829AE4}" dt="2022-01-05T01:07:43.385" v="3" actId="27636"/>
          <ac:spMkLst>
            <pc:docMk/>
            <pc:sldMk cId="1186094371" sldId="1063"/>
            <ac:spMk id="9" creationId="{247BCAC2-4B0D-C24F-A1AA-5CFB26132E0B}"/>
          </ac:spMkLst>
        </pc:spChg>
      </pc:sldChg>
      <pc:sldChg chg="del">
        <pc:chgData name="Ren Ping Liu" userId="60ce823c-5cb7-4d3e-be0b-034740f7a9f3" providerId="ADAL" clId="{C532AF6F-7E5E-CF48-9F37-CBAE24829AE4}" dt="2022-01-05T01:22:38.151" v="65" actId="2696"/>
        <pc:sldMkLst>
          <pc:docMk/>
          <pc:sldMk cId="11407033" sldId="1066"/>
        </pc:sldMkLst>
      </pc:sldChg>
      <pc:sldChg chg="addSp modSp mod">
        <pc:chgData name="Ren Ping Liu" userId="60ce823c-5cb7-4d3e-be0b-034740f7a9f3" providerId="ADAL" clId="{C532AF6F-7E5E-CF48-9F37-CBAE24829AE4}" dt="2022-01-05T01:29:53.903" v="87" actId="1076"/>
        <pc:sldMkLst>
          <pc:docMk/>
          <pc:sldMk cId="611887222" sldId="1072"/>
        </pc:sldMkLst>
        <pc:spChg chg="mod">
          <ac:chgData name="Ren Ping Liu" userId="60ce823c-5cb7-4d3e-be0b-034740f7a9f3" providerId="ADAL" clId="{C532AF6F-7E5E-CF48-9F37-CBAE24829AE4}" dt="2022-01-05T01:29:24.468" v="84" actId="12"/>
          <ac:spMkLst>
            <pc:docMk/>
            <pc:sldMk cId="611887222" sldId="1072"/>
            <ac:spMk id="11" creationId="{D0F92E26-A453-3745-8C0F-BF92C1E3A8B6}"/>
          </ac:spMkLst>
        </pc:spChg>
        <pc:spChg chg="mod">
          <ac:chgData name="Ren Ping Liu" userId="60ce823c-5cb7-4d3e-be0b-034740f7a9f3" providerId="ADAL" clId="{C532AF6F-7E5E-CF48-9F37-CBAE24829AE4}" dt="2022-01-05T01:28:46.445" v="79" actId="20577"/>
          <ac:spMkLst>
            <pc:docMk/>
            <pc:sldMk cId="611887222" sldId="1072"/>
            <ac:spMk id="12" creationId="{7E46F3CB-B7A2-6C4C-B085-55F383976BB8}"/>
          </ac:spMkLst>
        </pc:spChg>
        <pc:picChg chg="add mod">
          <ac:chgData name="Ren Ping Liu" userId="60ce823c-5cb7-4d3e-be0b-034740f7a9f3" providerId="ADAL" clId="{C532AF6F-7E5E-CF48-9F37-CBAE24829AE4}" dt="2022-01-05T01:29:49.169" v="86" actId="1076"/>
          <ac:picMkLst>
            <pc:docMk/>
            <pc:sldMk cId="611887222" sldId="1072"/>
            <ac:picMk id="6" creationId="{B76F0345-FE0D-0941-8631-2BEBE54E6547}"/>
          </ac:picMkLst>
        </pc:picChg>
        <pc:picChg chg="add mod">
          <ac:chgData name="Ren Ping Liu" userId="60ce823c-5cb7-4d3e-be0b-034740f7a9f3" providerId="ADAL" clId="{C532AF6F-7E5E-CF48-9F37-CBAE24829AE4}" dt="2022-01-05T01:29:53.903" v="87" actId="1076"/>
          <ac:picMkLst>
            <pc:docMk/>
            <pc:sldMk cId="611887222" sldId="1072"/>
            <ac:picMk id="7" creationId="{05A6F360-21EC-9349-80D2-6CA30E90971D}"/>
          </ac:picMkLst>
        </pc:picChg>
      </pc:sldChg>
      <pc:sldChg chg="modSp mod">
        <pc:chgData name="Ren Ping Liu" userId="60ce823c-5cb7-4d3e-be0b-034740f7a9f3" providerId="ADAL" clId="{C532AF6F-7E5E-CF48-9F37-CBAE24829AE4}" dt="2022-01-05T01:37:17.943" v="139" actId="20577"/>
        <pc:sldMkLst>
          <pc:docMk/>
          <pc:sldMk cId="1666899105" sldId="1073"/>
        </pc:sldMkLst>
        <pc:spChg chg="mod">
          <ac:chgData name="Ren Ping Liu" userId="60ce823c-5cb7-4d3e-be0b-034740f7a9f3" providerId="ADAL" clId="{C532AF6F-7E5E-CF48-9F37-CBAE24829AE4}" dt="2022-01-05T01:37:17.943" v="139" actId="20577"/>
          <ac:spMkLst>
            <pc:docMk/>
            <pc:sldMk cId="1666899105" sldId="1073"/>
            <ac:spMk id="9" creationId="{247BCAC2-4B0D-C24F-A1AA-5CFB26132E0B}"/>
          </ac:spMkLst>
        </pc:spChg>
      </pc:sldChg>
      <pc:sldChg chg="addSp delSp modSp mod ord modAnim">
        <pc:chgData name="Ren Ping Liu" userId="60ce823c-5cb7-4d3e-be0b-034740f7a9f3" providerId="ADAL" clId="{C532AF6F-7E5E-CF48-9F37-CBAE24829AE4}" dt="2022-01-05T01:40:55.169" v="160" actId="1076"/>
        <pc:sldMkLst>
          <pc:docMk/>
          <pc:sldMk cId="1632229487" sldId="1074"/>
        </pc:sldMkLst>
        <pc:spChg chg="mod">
          <ac:chgData name="Ren Ping Liu" userId="60ce823c-5cb7-4d3e-be0b-034740f7a9f3" providerId="ADAL" clId="{C532AF6F-7E5E-CF48-9F37-CBAE24829AE4}" dt="2022-01-05T01:38:30.124" v="152" actId="20577"/>
          <ac:spMkLst>
            <pc:docMk/>
            <pc:sldMk cId="1632229487" sldId="1074"/>
            <ac:spMk id="9" creationId="{247BCAC2-4B0D-C24F-A1AA-5CFB26132E0B}"/>
          </ac:spMkLst>
        </pc:spChg>
        <pc:spChg chg="del">
          <ac:chgData name="Ren Ping Liu" userId="60ce823c-5cb7-4d3e-be0b-034740f7a9f3" providerId="ADAL" clId="{C532AF6F-7E5E-CF48-9F37-CBAE24829AE4}" dt="2022-01-05T01:39:52.472" v="153" actId="478"/>
          <ac:spMkLst>
            <pc:docMk/>
            <pc:sldMk cId="1632229487" sldId="1074"/>
            <ac:spMk id="59" creationId="{F5ECC14E-6AC7-4243-86F2-25BD5F2B8464}"/>
          </ac:spMkLst>
        </pc:spChg>
        <pc:spChg chg="del">
          <ac:chgData name="Ren Ping Liu" userId="60ce823c-5cb7-4d3e-be0b-034740f7a9f3" providerId="ADAL" clId="{C532AF6F-7E5E-CF48-9F37-CBAE24829AE4}" dt="2022-01-05T01:39:52.472" v="153" actId="478"/>
          <ac:spMkLst>
            <pc:docMk/>
            <pc:sldMk cId="1632229487" sldId="1074"/>
            <ac:spMk id="60" creationId="{D3260771-3905-E24E-8B12-64D566C6B98F}"/>
          </ac:spMkLst>
        </pc:spChg>
        <pc:spChg chg="del">
          <ac:chgData name="Ren Ping Liu" userId="60ce823c-5cb7-4d3e-be0b-034740f7a9f3" providerId="ADAL" clId="{C532AF6F-7E5E-CF48-9F37-CBAE24829AE4}" dt="2022-01-05T01:39:52.472" v="153" actId="478"/>
          <ac:spMkLst>
            <pc:docMk/>
            <pc:sldMk cId="1632229487" sldId="1074"/>
            <ac:spMk id="61" creationId="{9E1B76BD-C8EB-7245-9B75-E2D499F3E682}"/>
          </ac:spMkLst>
        </pc:spChg>
        <pc:spChg chg="add mod">
          <ac:chgData name="Ren Ping Liu" userId="60ce823c-5cb7-4d3e-be0b-034740f7a9f3" providerId="ADAL" clId="{C532AF6F-7E5E-CF48-9F37-CBAE24829AE4}" dt="2022-01-05T01:40:27.309" v="157" actId="1076"/>
          <ac:spMkLst>
            <pc:docMk/>
            <pc:sldMk cId="1632229487" sldId="1074"/>
            <ac:spMk id="62" creationId="{1217FD96-DBBD-6443-A87C-75CF87939D57}"/>
          </ac:spMkLst>
        </pc:spChg>
        <pc:spChg chg="add mod">
          <ac:chgData name="Ren Ping Liu" userId="60ce823c-5cb7-4d3e-be0b-034740f7a9f3" providerId="ADAL" clId="{C532AF6F-7E5E-CF48-9F37-CBAE24829AE4}" dt="2022-01-05T01:40:55.169" v="160" actId="1076"/>
          <ac:spMkLst>
            <pc:docMk/>
            <pc:sldMk cId="1632229487" sldId="1074"/>
            <ac:spMk id="63" creationId="{F51F0941-6A9E-F747-B387-23690BBFBB18}"/>
          </ac:spMkLst>
        </pc:spChg>
        <pc:spChg chg="add mod">
          <ac:chgData name="Ren Ping Liu" userId="60ce823c-5cb7-4d3e-be0b-034740f7a9f3" providerId="ADAL" clId="{C532AF6F-7E5E-CF48-9F37-CBAE24829AE4}" dt="2022-01-05T01:40:11.639" v="155" actId="1076"/>
          <ac:spMkLst>
            <pc:docMk/>
            <pc:sldMk cId="1632229487" sldId="1074"/>
            <ac:spMk id="64" creationId="{402D527A-0A13-664D-B600-F62F917DBEED}"/>
          </ac:spMkLst>
        </pc:spChg>
        <pc:spChg chg="del">
          <ac:chgData name="Ren Ping Liu" userId="60ce823c-5cb7-4d3e-be0b-034740f7a9f3" providerId="ADAL" clId="{C532AF6F-7E5E-CF48-9F37-CBAE24829AE4}" dt="2022-01-05T01:39:52.472" v="153" actId="478"/>
          <ac:spMkLst>
            <pc:docMk/>
            <pc:sldMk cId="1632229487" sldId="1074"/>
            <ac:spMk id="65" creationId="{4F85C1F3-F91B-C04C-B746-8E5570895A91}"/>
          </ac:spMkLst>
        </pc:spChg>
        <pc:spChg chg="del">
          <ac:chgData name="Ren Ping Liu" userId="60ce823c-5cb7-4d3e-be0b-034740f7a9f3" providerId="ADAL" clId="{C532AF6F-7E5E-CF48-9F37-CBAE24829AE4}" dt="2022-01-05T01:39:52.472" v="153" actId="478"/>
          <ac:spMkLst>
            <pc:docMk/>
            <pc:sldMk cId="1632229487" sldId="1074"/>
            <ac:spMk id="66" creationId="{F8CE636E-DC4B-BA4E-A771-E70EE904FB25}"/>
          </ac:spMkLst>
        </pc:spChg>
        <pc:spChg chg="del">
          <ac:chgData name="Ren Ping Liu" userId="60ce823c-5cb7-4d3e-be0b-034740f7a9f3" providerId="ADAL" clId="{C532AF6F-7E5E-CF48-9F37-CBAE24829AE4}" dt="2022-01-05T01:39:52.472" v="153" actId="478"/>
          <ac:spMkLst>
            <pc:docMk/>
            <pc:sldMk cId="1632229487" sldId="1074"/>
            <ac:spMk id="67" creationId="{3787AF32-7BD3-C144-BD02-222C4290083B}"/>
          </ac:spMkLst>
        </pc:spChg>
        <pc:spChg chg="del">
          <ac:chgData name="Ren Ping Liu" userId="60ce823c-5cb7-4d3e-be0b-034740f7a9f3" providerId="ADAL" clId="{C532AF6F-7E5E-CF48-9F37-CBAE24829AE4}" dt="2022-01-05T01:39:52.472" v="153" actId="478"/>
          <ac:spMkLst>
            <pc:docMk/>
            <pc:sldMk cId="1632229487" sldId="1074"/>
            <ac:spMk id="68" creationId="{B3CFBAD8-5CBD-8B48-A941-3E86D5E65FF6}"/>
          </ac:spMkLst>
        </pc:spChg>
        <pc:spChg chg="add mod">
          <ac:chgData name="Ren Ping Liu" userId="60ce823c-5cb7-4d3e-be0b-034740f7a9f3" providerId="ADAL" clId="{C532AF6F-7E5E-CF48-9F37-CBAE24829AE4}" dt="2022-01-05T01:40:11.639" v="155" actId="1076"/>
          <ac:spMkLst>
            <pc:docMk/>
            <pc:sldMk cId="1632229487" sldId="1074"/>
            <ac:spMk id="69" creationId="{E0E6A8BF-14D9-7A44-893D-212293E1CC32}"/>
          </ac:spMkLst>
        </pc:spChg>
        <pc:spChg chg="add mod">
          <ac:chgData name="Ren Ping Liu" userId="60ce823c-5cb7-4d3e-be0b-034740f7a9f3" providerId="ADAL" clId="{C532AF6F-7E5E-CF48-9F37-CBAE24829AE4}" dt="2022-01-05T01:40:11.639" v="155" actId="1076"/>
          <ac:spMkLst>
            <pc:docMk/>
            <pc:sldMk cId="1632229487" sldId="1074"/>
            <ac:spMk id="70" creationId="{F735B0C7-8EF9-E748-85E8-1EA0DD7E89C2}"/>
          </ac:spMkLst>
        </pc:spChg>
        <pc:spChg chg="add mod">
          <ac:chgData name="Ren Ping Liu" userId="60ce823c-5cb7-4d3e-be0b-034740f7a9f3" providerId="ADAL" clId="{C532AF6F-7E5E-CF48-9F37-CBAE24829AE4}" dt="2022-01-05T01:40:48.016" v="159" actId="1076"/>
          <ac:spMkLst>
            <pc:docMk/>
            <pc:sldMk cId="1632229487" sldId="1074"/>
            <ac:spMk id="71" creationId="{55BCEAA5-DFBF-3146-9088-10EA8860DAA9}"/>
          </ac:spMkLst>
        </pc:spChg>
        <pc:spChg chg="add mod">
          <ac:chgData name="Ren Ping Liu" userId="60ce823c-5cb7-4d3e-be0b-034740f7a9f3" providerId="ADAL" clId="{C532AF6F-7E5E-CF48-9F37-CBAE24829AE4}" dt="2022-01-05T01:40:41.552" v="158" actId="1076"/>
          <ac:spMkLst>
            <pc:docMk/>
            <pc:sldMk cId="1632229487" sldId="1074"/>
            <ac:spMk id="72" creationId="{8FE88244-35C5-4349-882B-8D623788E32A}"/>
          </ac:spMkLst>
        </pc:spChg>
        <pc:spChg chg="add mod">
          <ac:chgData name="Ren Ping Liu" userId="60ce823c-5cb7-4d3e-be0b-034740f7a9f3" providerId="ADAL" clId="{C532AF6F-7E5E-CF48-9F37-CBAE24829AE4}" dt="2022-01-05T01:40:41.552" v="158" actId="1076"/>
          <ac:spMkLst>
            <pc:docMk/>
            <pc:sldMk cId="1632229487" sldId="1074"/>
            <ac:spMk id="73" creationId="{0BC000CD-9100-1046-B9AC-354DA6014BBB}"/>
          </ac:spMkLst>
        </pc:spChg>
        <pc:spChg chg="add mod">
          <ac:chgData name="Ren Ping Liu" userId="60ce823c-5cb7-4d3e-be0b-034740f7a9f3" providerId="ADAL" clId="{C532AF6F-7E5E-CF48-9F37-CBAE24829AE4}" dt="2022-01-05T01:40:11.639" v="155" actId="1076"/>
          <ac:spMkLst>
            <pc:docMk/>
            <pc:sldMk cId="1632229487" sldId="1074"/>
            <ac:spMk id="74" creationId="{FDD986FB-C97B-EF4E-BB77-FF1DADB5EBA5}"/>
          </ac:spMkLst>
        </pc:spChg>
        <pc:spChg chg="add mod">
          <ac:chgData name="Ren Ping Liu" userId="60ce823c-5cb7-4d3e-be0b-034740f7a9f3" providerId="ADAL" clId="{C532AF6F-7E5E-CF48-9F37-CBAE24829AE4}" dt="2022-01-05T01:40:41.552" v="158" actId="1076"/>
          <ac:spMkLst>
            <pc:docMk/>
            <pc:sldMk cId="1632229487" sldId="1074"/>
            <ac:spMk id="75" creationId="{5BAFDF5D-DC68-1440-97FA-6CBBB7CA4556}"/>
          </ac:spMkLst>
        </pc:spChg>
        <pc:spChg chg="add mod">
          <ac:chgData name="Ren Ping Liu" userId="60ce823c-5cb7-4d3e-be0b-034740f7a9f3" providerId="ADAL" clId="{C532AF6F-7E5E-CF48-9F37-CBAE24829AE4}" dt="2022-01-05T01:40:41.552" v="158" actId="1076"/>
          <ac:spMkLst>
            <pc:docMk/>
            <pc:sldMk cId="1632229487" sldId="1074"/>
            <ac:spMk id="76" creationId="{599BCE84-F232-8745-BFBA-5FA32B3DB701}"/>
          </ac:spMkLst>
        </pc:spChg>
        <pc:spChg chg="add mod">
          <ac:chgData name="Ren Ping Liu" userId="60ce823c-5cb7-4d3e-be0b-034740f7a9f3" providerId="ADAL" clId="{C532AF6F-7E5E-CF48-9F37-CBAE24829AE4}" dt="2022-01-05T01:40:41.552" v="158" actId="1076"/>
          <ac:spMkLst>
            <pc:docMk/>
            <pc:sldMk cId="1632229487" sldId="1074"/>
            <ac:spMk id="77" creationId="{DB43987A-13C2-754B-953E-C18890C31ACB}"/>
          </ac:spMkLst>
        </pc:spChg>
        <pc:spChg chg="add mod">
          <ac:chgData name="Ren Ping Liu" userId="60ce823c-5cb7-4d3e-be0b-034740f7a9f3" providerId="ADAL" clId="{C532AF6F-7E5E-CF48-9F37-CBAE24829AE4}" dt="2022-01-05T01:40:41.552" v="158" actId="1076"/>
          <ac:spMkLst>
            <pc:docMk/>
            <pc:sldMk cId="1632229487" sldId="1074"/>
            <ac:spMk id="78" creationId="{8D36B6BA-C61B-954C-A39A-DCCAFC55DDEC}"/>
          </ac:spMkLst>
        </pc:spChg>
        <pc:spChg chg="add mod">
          <ac:chgData name="Ren Ping Liu" userId="60ce823c-5cb7-4d3e-be0b-034740f7a9f3" providerId="ADAL" clId="{C532AF6F-7E5E-CF48-9F37-CBAE24829AE4}" dt="2022-01-05T01:40:41.552" v="158" actId="1076"/>
          <ac:spMkLst>
            <pc:docMk/>
            <pc:sldMk cId="1632229487" sldId="1074"/>
            <ac:spMk id="79" creationId="{705D51CD-AD72-4940-8244-208014801CEC}"/>
          </ac:spMkLst>
        </pc:spChg>
        <pc:spChg chg="add mod">
          <ac:chgData name="Ren Ping Liu" userId="60ce823c-5cb7-4d3e-be0b-034740f7a9f3" providerId="ADAL" clId="{C532AF6F-7E5E-CF48-9F37-CBAE24829AE4}" dt="2022-01-05T01:40:41.552" v="158" actId="1076"/>
          <ac:spMkLst>
            <pc:docMk/>
            <pc:sldMk cId="1632229487" sldId="1074"/>
            <ac:spMk id="80" creationId="{347FD4FD-8A1A-1D45-82BD-98F76E98C69E}"/>
          </ac:spMkLst>
        </pc:spChg>
        <pc:spChg chg="add mod">
          <ac:chgData name="Ren Ping Liu" userId="60ce823c-5cb7-4d3e-be0b-034740f7a9f3" providerId="ADAL" clId="{C532AF6F-7E5E-CF48-9F37-CBAE24829AE4}" dt="2022-01-05T01:40:41.552" v="158" actId="1076"/>
          <ac:spMkLst>
            <pc:docMk/>
            <pc:sldMk cId="1632229487" sldId="1074"/>
            <ac:spMk id="81" creationId="{1BB4F957-1727-7F49-80AE-F89F8F0B983D}"/>
          </ac:spMkLst>
        </pc:spChg>
      </pc:sldChg>
      <pc:sldChg chg="addSp delSp modSp mod">
        <pc:chgData name="Ren Ping Liu" userId="60ce823c-5cb7-4d3e-be0b-034740f7a9f3" providerId="ADAL" clId="{C532AF6F-7E5E-CF48-9F37-CBAE24829AE4}" dt="2022-01-05T03:36:50.226" v="219" actId="1076"/>
        <pc:sldMkLst>
          <pc:docMk/>
          <pc:sldMk cId="2330366335" sldId="1075"/>
        </pc:sldMkLst>
        <pc:spChg chg="del">
          <ac:chgData name="Ren Ping Liu" userId="60ce823c-5cb7-4d3e-be0b-034740f7a9f3" providerId="ADAL" clId="{C532AF6F-7E5E-CF48-9F37-CBAE24829AE4}" dt="2022-01-05T03:36:30.362" v="217" actId="478"/>
          <ac:spMkLst>
            <pc:docMk/>
            <pc:sldMk cId="2330366335" sldId="1075"/>
            <ac:spMk id="2" creationId="{2D3ED81E-7823-0B47-8E02-97411E72ACFD}"/>
          </ac:spMkLst>
        </pc:spChg>
        <pc:spChg chg="del">
          <ac:chgData name="Ren Ping Liu" userId="60ce823c-5cb7-4d3e-be0b-034740f7a9f3" providerId="ADAL" clId="{C532AF6F-7E5E-CF48-9F37-CBAE24829AE4}" dt="2022-01-05T03:35:46.988" v="213" actId="478"/>
          <ac:spMkLst>
            <pc:docMk/>
            <pc:sldMk cId="2330366335" sldId="1075"/>
            <ac:spMk id="4" creationId="{C4BF7570-9992-2546-969B-3F60B086818E}"/>
          </ac:spMkLst>
        </pc:spChg>
        <pc:spChg chg="del">
          <ac:chgData name="Ren Ping Liu" userId="60ce823c-5cb7-4d3e-be0b-034740f7a9f3" providerId="ADAL" clId="{C532AF6F-7E5E-CF48-9F37-CBAE24829AE4}" dt="2022-01-05T03:35:50.316" v="214" actId="478"/>
          <ac:spMkLst>
            <pc:docMk/>
            <pc:sldMk cId="2330366335" sldId="1075"/>
            <ac:spMk id="62" creationId="{6FDB6615-546D-6440-BBC8-3C06990BF0E4}"/>
          </ac:spMkLst>
        </pc:spChg>
        <pc:spChg chg="del">
          <ac:chgData name="Ren Ping Liu" userId="60ce823c-5cb7-4d3e-be0b-034740f7a9f3" providerId="ADAL" clId="{C532AF6F-7E5E-CF48-9F37-CBAE24829AE4}" dt="2022-01-05T03:36:30.362" v="217" actId="478"/>
          <ac:spMkLst>
            <pc:docMk/>
            <pc:sldMk cId="2330366335" sldId="1075"/>
            <ac:spMk id="63" creationId="{4929D219-0DD0-EE4D-B40F-3D0B3F80F653}"/>
          </ac:spMkLst>
        </pc:spChg>
        <pc:spChg chg="del">
          <ac:chgData name="Ren Ping Liu" userId="60ce823c-5cb7-4d3e-be0b-034740f7a9f3" providerId="ADAL" clId="{C532AF6F-7E5E-CF48-9F37-CBAE24829AE4}" dt="2022-01-05T03:36:30.362" v="217" actId="478"/>
          <ac:spMkLst>
            <pc:docMk/>
            <pc:sldMk cId="2330366335" sldId="1075"/>
            <ac:spMk id="64" creationId="{8CAAC30A-AACE-CA43-94F8-6356C7DBF909}"/>
          </ac:spMkLst>
        </pc:spChg>
        <pc:spChg chg="add mod">
          <ac:chgData name="Ren Ping Liu" userId="60ce823c-5cb7-4d3e-be0b-034740f7a9f3" providerId="ADAL" clId="{C532AF6F-7E5E-CF48-9F37-CBAE24829AE4}" dt="2022-01-05T03:36:06.239" v="216" actId="1076"/>
          <ac:spMkLst>
            <pc:docMk/>
            <pc:sldMk cId="2330366335" sldId="1075"/>
            <ac:spMk id="65" creationId="{5F552C49-F490-BD4F-9AA2-81BF3000F812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66" creationId="{65D03CA0-B36D-3D41-945C-A2F39F40ADEE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67" creationId="{4998AE0D-2693-0C40-8122-487EF01020B5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68" creationId="{99569687-A757-794B-BE39-FDEDBFFFB419}"/>
          </ac:spMkLst>
        </pc:spChg>
        <pc:spChg chg="del">
          <ac:chgData name="Ren Ping Liu" userId="60ce823c-5cb7-4d3e-be0b-034740f7a9f3" providerId="ADAL" clId="{C532AF6F-7E5E-CF48-9F37-CBAE24829AE4}" dt="2022-01-05T03:36:30.362" v="217" actId="478"/>
          <ac:spMkLst>
            <pc:docMk/>
            <pc:sldMk cId="2330366335" sldId="1075"/>
            <ac:spMk id="69" creationId="{AF42B5BB-493F-1A4F-A479-A45F6B47212F}"/>
          </ac:spMkLst>
        </pc:spChg>
        <pc:spChg chg="del">
          <ac:chgData name="Ren Ping Liu" userId="60ce823c-5cb7-4d3e-be0b-034740f7a9f3" providerId="ADAL" clId="{C532AF6F-7E5E-CF48-9F37-CBAE24829AE4}" dt="2022-01-05T03:36:30.362" v="217" actId="478"/>
          <ac:spMkLst>
            <pc:docMk/>
            <pc:sldMk cId="2330366335" sldId="1075"/>
            <ac:spMk id="70" creationId="{C9AE042D-B868-CC49-B9F2-374B1A84C6CD}"/>
          </ac:spMkLst>
        </pc:spChg>
        <pc:spChg chg="del">
          <ac:chgData name="Ren Ping Liu" userId="60ce823c-5cb7-4d3e-be0b-034740f7a9f3" providerId="ADAL" clId="{C532AF6F-7E5E-CF48-9F37-CBAE24829AE4}" dt="2022-01-05T03:36:30.362" v="217" actId="478"/>
          <ac:spMkLst>
            <pc:docMk/>
            <pc:sldMk cId="2330366335" sldId="1075"/>
            <ac:spMk id="71" creationId="{99C22C7D-D82A-5C41-99D1-EA13F124371E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72" creationId="{F7B9A0E9-5F8B-FB43-863B-E971EEA43C9D}"/>
          </ac:spMkLst>
        </pc:spChg>
        <pc:spChg chg="del">
          <ac:chgData name="Ren Ping Liu" userId="60ce823c-5cb7-4d3e-be0b-034740f7a9f3" providerId="ADAL" clId="{C532AF6F-7E5E-CF48-9F37-CBAE24829AE4}" dt="2022-01-05T03:36:30.362" v="217" actId="478"/>
          <ac:spMkLst>
            <pc:docMk/>
            <pc:sldMk cId="2330366335" sldId="1075"/>
            <ac:spMk id="73" creationId="{DD02DF36-65CF-F14E-88DF-53BB17EBFDA7}"/>
          </ac:spMkLst>
        </pc:spChg>
        <pc:spChg chg="del">
          <ac:chgData name="Ren Ping Liu" userId="60ce823c-5cb7-4d3e-be0b-034740f7a9f3" providerId="ADAL" clId="{C532AF6F-7E5E-CF48-9F37-CBAE24829AE4}" dt="2022-01-05T03:36:30.362" v="217" actId="478"/>
          <ac:spMkLst>
            <pc:docMk/>
            <pc:sldMk cId="2330366335" sldId="1075"/>
            <ac:spMk id="74" creationId="{CCB0A876-D266-4A45-A302-8A1ECD42C715}"/>
          </ac:spMkLst>
        </pc:spChg>
        <pc:spChg chg="del">
          <ac:chgData name="Ren Ping Liu" userId="60ce823c-5cb7-4d3e-be0b-034740f7a9f3" providerId="ADAL" clId="{C532AF6F-7E5E-CF48-9F37-CBAE24829AE4}" dt="2022-01-05T03:36:30.362" v="217" actId="478"/>
          <ac:spMkLst>
            <pc:docMk/>
            <pc:sldMk cId="2330366335" sldId="1075"/>
            <ac:spMk id="75" creationId="{5718D752-EA30-EF40-828E-5D0FFEB1DBD8}"/>
          </ac:spMkLst>
        </pc:spChg>
        <pc:spChg chg="del">
          <ac:chgData name="Ren Ping Liu" userId="60ce823c-5cb7-4d3e-be0b-034740f7a9f3" providerId="ADAL" clId="{C532AF6F-7E5E-CF48-9F37-CBAE24829AE4}" dt="2022-01-05T03:36:30.362" v="217" actId="478"/>
          <ac:spMkLst>
            <pc:docMk/>
            <pc:sldMk cId="2330366335" sldId="1075"/>
            <ac:spMk id="76" creationId="{8BC58F30-FF48-FF4E-819B-1E40B909576D}"/>
          </ac:spMkLst>
        </pc:spChg>
        <pc:spChg chg="del">
          <ac:chgData name="Ren Ping Liu" userId="60ce823c-5cb7-4d3e-be0b-034740f7a9f3" providerId="ADAL" clId="{C532AF6F-7E5E-CF48-9F37-CBAE24829AE4}" dt="2022-01-05T03:36:30.362" v="217" actId="478"/>
          <ac:spMkLst>
            <pc:docMk/>
            <pc:sldMk cId="2330366335" sldId="1075"/>
            <ac:spMk id="77" creationId="{1676996C-B2C6-6440-BDFC-70D850B75C3C}"/>
          </ac:spMkLst>
        </pc:spChg>
        <pc:spChg chg="del">
          <ac:chgData name="Ren Ping Liu" userId="60ce823c-5cb7-4d3e-be0b-034740f7a9f3" providerId="ADAL" clId="{C532AF6F-7E5E-CF48-9F37-CBAE24829AE4}" dt="2022-01-05T03:36:30.362" v="217" actId="478"/>
          <ac:spMkLst>
            <pc:docMk/>
            <pc:sldMk cId="2330366335" sldId="1075"/>
            <ac:spMk id="78" creationId="{86DB8643-EF07-8F4F-9625-5A4CA4A150AE}"/>
          </ac:spMkLst>
        </pc:spChg>
        <pc:spChg chg="del">
          <ac:chgData name="Ren Ping Liu" userId="60ce823c-5cb7-4d3e-be0b-034740f7a9f3" providerId="ADAL" clId="{C532AF6F-7E5E-CF48-9F37-CBAE24829AE4}" dt="2022-01-05T03:36:30.362" v="217" actId="478"/>
          <ac:spMkLst>
            <pc:docMk/>
            <pc:sldMk cId="2330366335" sldId="1075"/>
            <ac:spMk id="79" creationId="{981309A0-6209-8843-8011-139102021A78}"/>
          </ac:spMkLst>
        </pc:spChg>
        <pc:spChg chg="del">
          <ac:chgData name="Ren Ping Liu" userId="60ce823c-5cb7-4d3e-be0b-034740f7a9f3" providerId="ADAL" clId="{C532AF6F-7E5E-CF48-9F37-CBAE24829AE4}" dt="2022-01-05T03:36:30.362" v="217" actId="478"/>
          <ac:spMkLst>
            <pc:docMk/>
            <pc:sldMk cId="2330366335" sldId="1075"/>
            <ac:spMk id="80" creationId="{F8F4F9A2-8F8A-0A49-A582-7B28C50C8027}"/>
          </ac:spMkLst>
        </pc:spChg>
        <pc:spChg chg="del">
          <ac:chgData name="Ren Ping Liu" userId="60ce823c-5cb7-4d3e-be0b-034740f7a9f3" providerId="ADAL" clId="{C532AF6F-7E5E-CF48-9F37-CBAE24829AE4}" dt="2022-01-05T03:36:30.362" v="217" actId="478"/>
          <ac:spMkLst>
            <pc:docMk/>
            <pc:sldMk cId="2330366335" sldId="1075"/>
            <ac:spMk id="81" creationId="{38B5D7F5-BB3A-C042-A65C-E340A56B8131}"/>
          </ac:spMkLst>
        </pc:spChg>
        <pc:spChg chg="del">
          <ac:chgData name="Ren Ping Liu" userId="60ce823c-5cb7-4d3e-be0b-034740f7a9f3" providerId="ADAL" clId="{C532AF6F-7E5E-CF48-9F37-CBAE24829AE4}" dt="2022-01-05T03:36:30.362" v="217" actId="478"/>
          <ac:spMkLst>
            <pc:docMk/>
            <pc:sldMk cId="2330366335" sldId="1075"/>
            <ac:spMk id="82" creationId="{F6FF37B4-B442-4047-946B-77B07E91C983}"/>
          </ac:spMkLst>
        </pc:spChg>
        <pc:spChg chg="del">
          <ac:chgData name="Ren Ping Liu" userId="60ce823c-5cb7-4d3e-be0b-034740f7a9f3" providerId="ADAL" clId="{C532AF6F-7E5E-CF48-9F37-CBAE24829AE4}" dt="2022-01-05T03:36:30.362" v="217" actId="478"/>
          <ac:spMkLst>
            <pc:docMk/>
            <pc:sldMk cId="2330366335" sldId="1075"/>
            <ac:spMk id="83" creationId="{1D97958B-3B35-E742-B7C6-848FC7C172D7}"/>
          </ac:spMkLst>
        </pc:spChg>
        <pc:spChg chg="del">
          <ac:chgData name="Ren Ping Liu" userId="60ce823c-5cb7-4d3e-be0b-034740f7a9f3" providerId="ADAL" clId="{C532AF6F-7E5E-CF48-9F37-CBAE24829AE4}" dt="2022-01-05T03:36:30.362" v="217" actId="478"/>
          <ac:spMkLst>
            <pc:docMk/>
            <pc:sldMk cId="2330366335" sldId="1075"/>
            <ac:spMk id="84" creationId="{24A3B2D9-8989-434A-9FC2-223A7BF47D9C}"/>
          </ac:spMkLst>
        </pc:spChg>
        <pc:spChg chg="del">
          <ac:chgData name="Ren Ping Liu" userId="60ce823c-5cb7-4d3e-be0b-034740f7a9f3" providerId="ADAL" clId="{C532AF6F-7E5E-CF48-9F37-CBAE24829AE4}" dt="2022-01-05T03:36:30.362" v="217" actId="478"/>
          <ac:spMkLst>
            <pc:docMk/>
            <pc:sldMk cId="2330366335" sldId="1075"/>
            <ac:spMk id="85" creationId="{5F7EC06B-E293-DF46-888B-439F61ED3140}"/>
          </ac:spMkLst>
        </pc:spChg>
        <pc:spChg chg="del">
          <ac:chgData name="Ren Ping Liu" userId="60ce823c-5cb7-4d3e-be0b-034740f7a9f3" providerId="ADAL" clId="{C532AF6F-7E5E-CF48-9F37-CBAE24829AE4}" dt="2022-01-05T03:36:30.362" v="217" actId="478"/>
          <ac:spMkLst>
            <pc:docMk/>
            <pc:sldMk cId="2330366335" sldId="1075"/>
            <ac:spMk id="86" creationId="{29F1D00D-DC1A-684B-8E6D-3829DD416398}"/>
          </ac:spMkLst>
        </pc:spChg>
        <pc:spChg chg="del">
          <ac:chgData name="Ren Ping Liu" userId="60ce823c-5cb7-4d3e-be0b-034740f7a9f3" providerId="ADAL" clId="{C532AF6F-7E5E-CF48-9F37-CBAE24829AE4}" dt="2022-01-05T03:36:30.362" v="217" actId="478"/>
          <ac:spMkLst>
            <pc:docMk/>
            <pc:sldMk cId="2330366335" sldId="1075"/>
            <ac:spMk id="123" creationId="{B46E8531-A1AB-F94F-83A6-88018FC274AE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24" creationId="{88A93419-0513-B644-915E-F4315578BA24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25" creationId="{7A2576B0-C1B8-D542-A792-D33FDF2D3FEC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26" creationId="{DF0F79E6-6824-A34A-8F52-F97BF7EA60D0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27" creationId="{0DD0EFAB-A08A-B541-99B9-F4EF0EF771CE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28" creationId="{AB9DF14C-93CB-414D-981B-926641F8F488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29" creationId="{01C809DC-FF64-D848-A5A0-FEF1FE575B23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30" creationId="{A78202E0-7FCB-7C4D-AEFA-7038C0E36556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31" creationId="{40612DFA-E7EC-5740-B88A-659EFCE39F4E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32" creationId="{2433AFCE-5CD5-B341-9C9C-947530EE4312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33" creationId="{338195D7-EF42-744B-90C2-9A1B5DD9DF57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34" creationId="{E7575823-B151-D14C-9C25-69BD79CB2861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35" creationId="{C50FF785-F25C-A145-9431-C03E426F67B2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36" creationId="{0116523B-1072-194B-AB03-ED0929B3BE29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37" creationId="{10442C60-02EA-9842-ACA0-865F7F6FDA2B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39" creationId="{F8AD1DB3-8D16-DC4D-9418-604CF2A2B905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40" creationId="{696B4371-CDA5-214A-B0F0-56C592AACA93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41" creationId="{536A9EF5-F2E1-B64D-8CE0-35DC47EB990A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42" creationId="{E9EB656D-9372-C547-B355-08797E57D595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43" creationId="{A26A3845-6BFA-9A40-B4D2-5AF50D6B75CB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45" creationId="{DE81029F-08BF-B943-8A8E-39C060AEF723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47" creationId="{EEC8986E-3B45-EB4B-BE1A-EE1CEF1BDCE8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48" creationId="{CBCBB3E6-4D12-8744-8A4F-BB34D8633047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50" creationId="{14C9A9D1-275B-2541-8409-B0071AA6989F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52" creationId="{100B320A-276D-FD4D-932D-E356C51B4B34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53" creationId="{8B795957-E9EC-D44F-B6FC-3C1E20DDEEDF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54" creationId="{54345628-F96A-E140-947B-CAC02768F362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55" creationId="{815792C8-C821-9845-9E2A-291A9C02B30D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56" creationId="{DA7FFA4A-6216-1348-B53A-7D40479C1B64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57" creationId="{AC7472CC-9E4D-1444-99FE-BC9DA3AF032F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58" creationId="{C6D1F870-D1BA-704A-ACE6-763A447A2C3C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59" creationId="{57F284BC-8B91-4144-981C-9BB835EF3D30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60" creationId="{7577B01B-EF8F-2143-8605-B7207EF2B21E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61" creationId="{7B7D8D44-AF86-794D-84E7-3D66F43D16E6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62" creationId="{FE1FE9EC-E1E4-7040-A456-4319AF8559ED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63" creationId="{323A8B23-3B9A-4949-9A3E-76731AA75955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64" creationId="{20D3ECB3-3668-8649-A2B6-0FE5AE02AFC4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65" creationId="{110C3C09-E98C-E047-9E71-6EE9061390EC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66" creationId="{9AA5A913-615F-834F-8BE1-BC804733BC22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67" creationId="{787366DB-ABC3-834F-A2B3-3DAF801932B0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68" creationId="{64718140-572B-0A46-83AC-0AEE0AF2F64A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69" creationId="{C8498940-356A-E640-8704-EC33D26D82F1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70" creationId="{CEB9EF1E-6BC9-174B-8052-F5FDA5223474}"/>
          </ac:spMkLst>
        </pc:spChg>
        <pc:spChg chg="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73" creationId="{6737079F-511F-554A-9CCB-A60A68A33EF9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74" creationId="{E13761BA-2276-F244-A557-535D973554FC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75" creationId="{B9E558E8-B257-1646-87B9-11392E6973C5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76" creationId="{BD9E3137-C533-F240-B65A-1C41C23D5701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77" creationId="{0891FFA6-0342-CC43-96D0-1F8BE477860B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78" creationId="{53BAC093-9C8A-F646-A222-F80799C8606D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79" creationId="{A52959EE-349C-4F42-8AFF-B3BFC287E37C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80" creationId="{CB595C6F-6E02-D14F-A21A-E66CDEADF134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81" creationId="{FB6D8CC6-F001-AE4F-9370-30414995A8E8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82" creationId="{B025CBD2-FF3C-104B-A6F6-C954CE9732F5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83" creationId="{E9AB5587-68C4-BB40-A40C-3A8FFD703E3D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84" creationId="{8D831EBB-C3D5-E345-93FD-E50A9EA1C7D8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85" creationId="{AE7A98F6-AC24-0A4D-BC2E-9B7CD6FE02C6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86" creationId="{4090E6C5-73A1-6345-A591-D78187B9B552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87" creationId="{689B31A6-1664-9F46-9DB5-11C0A1D5F967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88" creationId="{613234D2-CEEE-C04B-AF48-61E3403420C3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89" creationId="{A4977AB9-69DC-4140-948F-8A402AA32EBC}"/>
          </ac:spMkLst>
        </pc:spChg>
        <pc:spChg chg="add mod">
          <ac:chgData name="Ren Ping Liu" userId="60ce823c-5cb7-4d3e-be0b-034740f7a9f3" providerId="ADAL" clId="{C532AF6F-7E5E-CF48-9F37-CBAE24829AE4}" dt="2022-01-05T03:36:50.226" v="219" actId="1076"/>
          <ac:spMkLst>
            <pc:docMk/>
            <pc:sldMk cId="2330366335" sldId="1075"/>
            <ac:spMk id="190" creationId="{1A6E5F46-2E4A-FE4C-9CA1-1805A2423A67}"/>
          </ac:spMkLst>
        </pc:spChg>
        <pc:grpChg chg="del">
          <ac:chgData name="Ren Ping Liu" userId="60ce823c-5cb7-4d3e-be0b-034740f7a9f3" providerId="ADAL" clId="{C532AF6F-7E5E-CF48-9F37-CBAE24829AE4}" dt="2022-01-05T03:36:30.362" v="217" actId="478"/>
          <ac:grpSpMkLst>
            <pc:docMk/>
            <pc:sldMk cId="2330366335" sldId="1075"/>
            <ac:grpSpMk id="87" creationId="{541F6086-47C8-874D-8AA5-F7E42EE4D031}"/>
          </ac:grpSpMkLst>
        </pc:grpChg>
        <pc:grpChg chg="del">
          <ac:chgData name="Ren Ping Liu" userId="60ce823c-5cb7-4d3e-be0b-034740f7a9f3" providerId="ADAL" clId="{C532AF6F-7E5E-CF48-9F37-CBAE24829AE4}" dt="2022-01-05T03:36:30.362" v="217" actId="478"/>
          <ac:grpSpMkLst>
            <pc:docMk/>
            <pc:sldMk cId="2330366335" sldId="1075"/>
            <ac:grpSpMk id="120" creationId="{ACB35F9B-E584-6A4C-A928-821626F2884C}"/>
          </ac:grpSpMkLst>
        </pc:grpChg>
        <pc:grpChg chg="add mod">
          <ac:chgData name="Ren Ping Liu" userId="60ce823c-5cb7-4d3e-be0b-034740f7a9f3" providerId="ADAL" clId="{C532AF6F-7E5E-CF48-9F37-CBAE24829AE4}" dt="2022-01-05T03:36:50.226" v="219" actId="1076"/>
          <ac:grpSpMkLst>
            <pc:docMk/>
            <pc:sldMk cId="2330366335" sldId="1075"/>
            <ac:grpSpMk id="138" creationId="{DBDEBC48-E642-C04B-886D-9EA3AAF999CE}"/>
          </ac:grpSpMkLst>
        </pc:grpChg>
        <pc:grpChg chg="mod">
          <ac:chgData name="Ren Ping Liu" userId="60ce823c-5cb7-4d3e-be0b-034740f7a9f3" providerId="ADAL" clId="{C532AF6F-7E5E-CF48-9F37-CBAE24829AE4}" dt="2022-01-05T03:36:50.226" v="219" actId="1076"/>
          <ac:grpSpMkLst>
            <pc:docMk/>
            <pc:sldMk cId="2330366335" sldId="1075"/>
            <ac:grpSpMk id="144" creationId="{358DBA55-B34C-1E4E-BC31-02D7529C30C0}"/>
          </ac:grpSpMkLst>
        </pc:grpChg>
        <pc:grpChg chg="mod">
          <ac:chgData name="Ren Ping Liu" userId="60ce823c-5cb7-4d3e-be0b-034740f7a9f3" providerId="ADAL" clId="{C532AF6F-7E5E-CF48-9F37-CBAE24829AE4}" dt="2022-01-05T03:36:50.226" v="219" actId="1076"/>
          <ac:grpSpMkLst>
            <pc:docMk/>
            <pc:sldMk cId="2330366335" sldId="1075"/>
            <ac:grpSpMk id="146" creationId="{E8918DC4-D8C3-C345-990B-457263377CF4}"/>
          </ac:grpSpMkLst>
        </pc:grpChg>
        <pc:grpChg chg="mod">
          <ac:chgData name="Ren Ping Liu" userId="60ce823c-5cb7-4d3e-be0b-034740f7a9f3" providerId="ADAL" clId="{C532AF6F-7E5E-CF48-9F37-CBAE24829AE4}" dt="2022-01-05T03:36:50.226" v="219" actId="1076"/>
          <ac:grpSpMkLst>
            <pc:docMk/>
            <pc:sldMk cId="2330366335" sldId="1075"/>
            <ac:grpSpMk id="149" creationId="{E9BF3F9F-ED98-0F45-B040-B0BF6DD05EE8}"/>
          </ac:grpSpMkLst>
        </pc:grpChg>
        <pc:grpChg chg="mod">
          <ac:chgData name="Ren Ping Liu" userId="60ce823c-5cb7-4d3e-be0b-034740f7a9f3" providerId="ADAL" clId="{C532AF6F-7E5E-CF48-9F37-CBAE24829AE4}" dt="2022-01-05T03:36:50.226" v="219" actId="1076"/>
          <ac:grpSpMkLst>
            <pc:docMk/>
            <pc:sldMk cId="2330366335" sldId="1075"/>
            <ac:grpSpMk id="151" creationId="{882C4E09-E74A-F744-9960-F76C2E37BCD2}"/>
          </ac:grpSpMkLst>
        </pc:grpChg>
        <pc:grpChg chg="add mod">
          <ac:chgData name="Ren Ping Liu" userId="60ce823c-5cb7-4d3e-be0b-034740f7a9f3" providerId="ADAL" clId="{C532AF6F-7E5E-CF48-9F37-CBAE24829AE4}" dt="2022-01-05T03:36:50.226" v="219" actId="1076"/>
          <ac:grpSpMkLst>
            <pc:docMk/>
            <pc:sldMk cId="2330366335" sldId="1075"/>
            <ac:grpSpMk id="171" creationId="{98EFBA9D-55A3-0842-BA41-9A8E9FE187C9}"/>
          </ac:grpSpMkLst>
        </pc:grpChg>
        <pc:picChg chg="mod">
          <ac:chgData name="Ren Ping Liu" userId="60ce823c-5cb7-4d3e-be0b-034740f7a9f3" providerId="ADAL" clId="{C532AF6F-7E5E-CF48-9F37-CBAE24829AE4}" dt="2022-01-05T03:36:50.226" v="219" actId="1076"/>
          <ac:picMkLst>
            <pc:docMk/>
            <pc:sldMk cId="2330366335" sldId="1075"/>
            <ac:picMk id="172" creationId="{71250439-0125-374D-9227-0A2BBADA9645}"/>
          </ac:picMkLst>
        </pc:picChg>
      </pc:sldChg>
      <pc:sldChg chg="modSp mod">
        <pc:chgData name="Ren Ping Liu" userId="60ce823c-5cb7-4d3e-be0b-034740f7a9f3" providerId="ADAL" clId="{C532AF6F-7E5E-CF48-9F37-CBAE24829AE4}" dt="2022-01-05T03:39:52.781" v="269" actId="115"/>
        <pc:sldMkLst>
          <pc:docMk/>
          <pc:sldMk cId="699677867" sldId="1076"/>
        </pc:sldMkLst>
        <pc:spChg chg="mod">
          <ac:chgData name="Ren Ping Liu" userId="60ce823c-5cb7-4d3e-be0b-034740f7a9f3" providerId="ADAL" clId="{C532AF6F-7E5E-CF48-9F37-CBAE24829AE4}" dt="2022-01-05T03:39:52.781" v="269" actId="115"/>
          <ac:spMkLst>
            <pc:docMk/>
            <pc:sldMk cId="699677867" sldId="1076"/>
            <ac:spMk id="6" creationId="{FB14C937-79C9-6642-8B0C-15F130B4AF98}"/>
          </ac:spMkLst>
        </pc:spChg>
        <pc:spChg chg="mod">
          <ac:chgData name="Ren Ping Liu" userId="60ce823c-5cb7-4d3e-be0b-034740f7a9f3" providerId="ADAL" clId="{C532AF6F-7E5E-CF48-9F37-CBAE24829AE4}" dt="2022-01-05T03:38:58.711" v="267" actId="1076"/>
          <ac:spMkLst>
            <pc:docMk/>
            <pc:sldMk cId="699677867" sldId="1076"/>
            <ac:spMk id="7" creationId="{996C596E-CBDC-1641-AE54-06AC7ADF3759}"/>
          </ac:spMkLst>
        </pc:spChg>
        <pc:spChg chg="mod">
          <ac:chgData name="Ren Ping Liu" userId="60ce823c-5cb7-4d3e-be0b-034740f7a9f3" providerId="ADAL" clId="{C532AF6F-7E5E-CF48-9F37-CBAE24829AE4}" dt="2022-01-05T03:38:41.932" v="264" actId="20577"/>
          <ac:spMkLst>
            <pc:docMk/>
            <pc:sldMk cId="699677867" sldId="1076"/>
            <ac:spMk id="9" creationId="{247BCAC2-4B0D-C24F-A1AA-5CFB26132E0B}"/>
          </ac:spMkLst>
        </pc:spChg>
      </pc:sldChg>
      <pc:sldChg chg="addSp modSp mod modAnim">
        <pc:chgData name="Ren Ping Liu" userId="60ce823c-5cb7-4d3e-be0b-034740f7a9f3" providerId="ADAL" clId="{C532AF6F-7E5E-CF48-9F37-CBAE24829AE4}" dt="2022-01-05T04:03:50.946" v="357" actId="1076"/>
        <pc:sldMkLst>
          <pc:docMk/>
          <pc:sldMk cId="19741547" sldId="1077"/>
        </pc:sldMkLst>
        <pc:spChg chg="mod">
          <ac:chgData name="Ren Ping Liu" userId="60ce823c-5cb7-4d3e-be0b-034740f7a9f3" providerId="ADAL" clId="{C532AF6F-7E5E-CF48-9F37-CBAE24829AE4}" dt="2022-01-05T04:03:50.946" v="357" actId="1076"/>
          <ac:spMkLst>
            <pc:docMk/>
            <pc:sldMk cId="19741547" sldId="1077"/>
            <ac:spMk id="10" creationId="{B6C3DB56-846D-8E43-9453-A014201ECCAE}"/>
          </ac:spMkLst>
        </pc:spChg>
        <pc:spChg chg="mod">
          <ac:chgData name="Ren Ping Liu" userId="60ce823c-5cb7-4d3e-be0b-034740f7a9f3" providerId="ADAL" clId="{C532AF6F-7E5E-CF48-9F37-CBAE24829AE4}" dt="2022-01-05T04:03:50.946" v="357" actId="1076"/>
          <ac:spMkLst>
            <pc:docMk/>
            <pc:sldMk cId="19741547" sldId="1077"/>
            <ac:spMk id="12" creationId="{F99FE866-6980-924B-874D-1A6DA4392CF9}"/>
          </ac:spMkLst>
        </pc:spChg>
        <pc:spChg chg="mod">
          <ac:chgData name="Ren Ping Liu" userId="60ce823c-5cb7-4d3e-be0b-034740f7a9f3" providerId="ADAL" clId="{C532AF6F-7E5E-CF48-9F37-CBAE24829AE4}" dt="2022-01-05T04:03:50.946" v="357" actId="1076"/>
          <ac:spMkLst>
            <pc:docMk/>
            <pc:sldMk cId="19741547" sldId="1077"/>
            <ac:spMk id="13" creationId="{9D189007-4005-564E-B421-909E89E9EF1D}"/>
          </ac:spMkLst>
        </pc:spChg>
        <pc:spChg chg="mod">
          <ac:chgData name="Ren Ping Liu" userId="60ce823c-5cb7-4d3e-be0b-034740f7a9f3" providerId="ADAL" clId="{C532AF6F-7E5E-CF48-9F37-CBAE24829AE4}" dt="2022-01-05T04:03:50.946" v="357" actId="1076"/>
          <ac:spMkLst>
            <pc:docMk/>
            <pc:sldMk cId="19741547" sldId="1077"/>
            <ac:spMk id="14" creationId="{6CA9B985-18B2-6347-8689-E6656C025475}"/>
          </ac:spMkLst>
        </pc:spChg>
        <pc:spChg chg="mod">
          <ac:chgData name="Ren Ping Liu" userId="60ce823c-5cb7-4d3e-be0b-034740f7a9f3" providerId="ADAL" clId="{C532AF6F-7E5E-CF48-9F37-CBAE24829AE4}" dt="2022-01-05T04:03:50.946" v="357" actId="1076"/>
          <ac:spMkLst>
            <pc:docMk/>
            <pc:sldMk cId="19741547" sldId="1077"/>
            <ac:spMk id="15" creationId="{DED6E2F1-61E7-E241-8E2D-ADEC5E8A8091}"/>
          </ac:spMkLst>
        </pc:spChg>
        <pc:spChg chg="mod">
          <ac:chgData name="Ren Ping Liu" userId="60ce823c-5cb7-4d3e-be0b-034740f7a9f3" providerId="ADAL" clId="{C532AF6F-7E5E-CF48-9F37-CBAE24829AE4}" dt="2022-01-05T04:03:50.946" v="357" actId="1076"/>
          <ac:spMkLst>
            <pc:docMk/>
            <pc:sldMk cId="19741547" sldId="1077"/>
            <ac:spMk id="16" creationId="{BFD47085-0DF5-F849-923F-6D72DB7EBE3F}"/>
          </ac:spMkLst>
        </pc:spChg>
        <pc:spChg chg="mod">
          <ac:chgData name="Ren Ping Liu" userId="60ce823c-5cb7-4d3e-be0b-034740f7a9f3" providerId="ADAL" clId="{C532AF6F-7E5E-CF48-9F37-CBAE24829AE4}" dt="2022-01-05T04:03:50.946" v="357" actId="1076"/>
          <ac:spMkLst>
            <pc:docMk/>
            <pc:sldMk cId="19741547" sldId="1077"/>
            <ac:spMk id="17" creationId="{3F48C300-763A-B54F-B0A7-01186DC913C8}"/>
          </ac:spMkLst>
        </pc:spChg>
        <pc:spChg chg="mod">
          <ac:chgData name="Ren Ping Liu" userId="60ce823c-5cb7-4d3e-be0b-034740f7a9f3" providerId="ADAL" clId="{C532AF6F-7E5E-CF48-9F37-CBAE24829AE4}" dt="2022-01-05T04:03:50.946" v="357" actId="1076"/>
          <ac:spMkLst>
            <pc:docMk/>
            <pc:sldMk cId="19741547" sldId="1077"/>
            <ac:spMk id="18" creationId="{6AE4689D-D5B0-114C-898E-652FE1146212}"/>
          </ac:spMkLst>
        </pc:spChg>
        <pc:spChg chg="mod">
          <ac:chgData name="Ren Ping Liu" userId="60ce823c-5cb7-4d3e-be0b-034740f7a9f3" providerId="ADAL" clId="{C532AF6F-7E5E-CF48-9F37-CBAE24829AE4}" dt="2022-01-05T04:03:50.946" v="357" actId="1076"/>
          <ac:spMkLst>
            <pc:docMk/>
            <pc:sldMk cId="19741547" sldId="1077"/>
            <ac:spMk id="19" creationId="{BF17A6F8-488B-914D-8FD5-D0101F59C47F}"/>
          </ac:spMkLst>
        </pc:spChg>
        <pc:spChg chg="mod">
          <ac:chgData name="Ren Ping Liu" userId="60ce823c-5cb7-4d3e-be0b-034740f7a9f3" providerId="ADAL" clId="{C532AF6F-7E5E-CF48-9F37-CBAE24829AE4}" dt="2022-01-05T04:03:50.946" v="357" actId="1076"/>
          <ac:spMkLst>
            <pc:docMk/>
            <pc:sldMk cId="19741547" sldId="1077"/>
            <ac:spMk id="20" creationId="{36550CDC-D06A-104F-8EAA-1F14B32B7AF9}"/>
          </ac:spMkLst>
        </pc:spChg>
        <pc:spChg chg="mod">
          <ac:chgData name="Ren Ping Liu" userId="60ce823c-5cb7-4d3e-be0b-034740f7a9f3" providerId="ADAL" clId="{C532AF6F-7E5E-CF48-9F37-CBAE24829AE4}" dt="2022-01-05T04:03:50.946" v="357" actId="1076"/>
          <ac:spMkLst>
            <pc:docMk/>
            <pc:sldMk cId="19741547" sldId="1077"/>
            <ac:spMk id="21" creationId="{EF5DEF07-DC95-F343-B9CA-F9BD40638A1C}"/>
          </ac:spMkLst>
        </pc:spChg>
        <pc:spChg chg="add mod">
          <ac:chgData name="Ren Ping Liu" userId="60ce823c-5cb7-4d3e-be0b-034740f7a9f3" providerId="ADAL" clId="{C532AF6F-7E5E-CF48-9F37-CBAE24829AE4}" dt="2022-01-05T04:03:17.051" v="353" actId="14100"/>
          <ac:spMkLst>
            <pc:docMk/>
            <pc:sldMk cId="19741547" sldId="1077"/>
            <ac:spMk id="22" creationId="{1B996D40-934E-E845-B696-F2A03405039F}"/>
          </ac:spMkLst>
        </pc:spChg>
        <pc:grpChg chg="mod">
          <ac:chgData name="Ren Ping Liu" userId="60ce823c-5cb7-4d3e-be0b-034740f7a9f3" providerId="ADAL" clId="{C532AF6F-7E5E-CF48-9F37-CBAE24829AE4}" dt="2022-01-05T04:03:50.946" v="357" actId="1076"/>
          <ac:grpSpMkLst>
            <pc:docMk/>
            <pc:sldMk cId="19741547" sldId="1077"/>
            <ac:grpSpMk id="2" creationId="{4DD5DD9A-E127-8F43-9C99-9843ABB44763}"/>
          </ac:grpSpMkLst>
        </pc:grpChg>
        <pc:cxnChg chg="mod">
          <ac:chgData name="Ren Ping Liu" userId="60ce823c-5cb7-4d3e-be0b-034740f7a9f3" providerId="ADAL" clId="{C532AF6F-7E5E-CF48-9F37-CBAE24829AE4}" dt="2022-01-05T04:03:50.946" v="357" actId="1076"/>
          <ac:cxnSpMkLst>
            <pc:docMk/>
            <pc:sldMk cId="19741547" sldId="1077"/>
            <ac:cxnSpMk id="4" creationId="{1EF472D7-7102-3D4F-8FB9-8F68234EDD8D}"/>
          </ac:cxnSpMkLst>
        </pc:cxnChg>
      </pc:sldChg>
      <pc:sldChg chg="delSp modSp mod delAnim">
        <pc:chgData name="Ren Ping Liu" userId="60ce823c-5cb7-4d3e-be0b-034740f7a9f3" providerId="ADAL" clId="{C532AF6F-7E5E-CF48-9F37-CBAE24829AE4}" dt="2022-01-05T04:08:03.369" v="432" actId="20577"/>
        <pc:sldMkLst>
          <pc:docMk/>
          <pc:sldMk cId="3554971775" sldId="1079"/>
        </pc:sldMkLst>
        <pc:spChg chg="mod">
          <ac:chgData name="Ren Ping Liu" userId="60ce823c-5cb7-4d3e-be0b-034740f7a9f3" providerId="ADAL" clId="{C532AF6F-7E5E-CF48-9F37-CBAE24829AE4}" dt="2022-01-05T04:08:03.369" v="432" actId="20577"/>
          <ac:spMkLst>
            <pc:docMk/>
            <pc:sldMk cId="3554971775" sldId="1079"/>
            <ac:spMk id="87" creationId="{25316CA5-99B5-7F45-AFB7-B3A2CBFABDDC}"/>
          </ac:spMkLst>
        </pc:spChg>
        <pc:spChg chg="mod">
          <ac:chgData name="Ren Ping Liu" userId="60ce823c-5cb7-4d3e-be0b-034740f7a9f3" providerId="ADAL" clId="{C532AF6F-7E5E-CF48-9F37-CBAE24829AE4}" dt="2022-01-05T04:07:04.718" v="404" actId="20577"/>
          <ac:spMkLst>
            <pc:docMk/>
            <pc:sldMk cId="3554971775" sldId="1079"/>
            <ac:spMk id="88" creationId="{EC7D421B-4EDF-C343-AB2D-4624467F5415}"/>
          </ac:spMkLst>
        </pc:spChg>
        <pc:spChg chg="mod">
          <ac:chgData name="Ren Ping Liu" userId="60ce823c-5cb7-4d3e-be0b-034740f7a9f3" providerId="ADAL" clId="{C532AF6F-7E5E-CF48-9F37-CBAE24829AE4}" dt="2022-01-05T04:05:52.005" v="368" actId="1076"/>
          <ac:spMkLst>
            <pc:docMk/>
            <pc:sldMk cId="3554971775" sldId="1079"/>
            <ac:spMk id="89" creationId="{B785588B-2DEA-474F-89CA-2613413F7528}"/>
          </ac:spMkLst>
        </pc:spChg>
        <pc:spChg chg="del">
          <ac:chgData name="Ren Ping Liu" userId="60ce823c-5cb7-4d3e-be0b-034740f7a9f3" providerId="ADAL" clId="{C532AF6F-7E5E-CF48-9F37-CBAE24829AE4}" dt="2022-01-05T04:04:55.775" v="358" actId="478"/>
          <ac:spMkLst>
            <pc:docMk/>
            <pc:sldMk cId="3554971775" sldId="1079"/>
            <ac:spMk id="90" creationId="{F9FB5262-4D63-A149-A391-3CDD424427AC}"/>
          </ac:spMkLst>
        </pc:spChg>
        <pc:spChg chg="del">
          <ac:chgData name="Ren Ping Liu" userId="60ce823c-5cb7-4d3e-be0b-034740f7a9f3" providerId="ADAL" clId="{C532AF6F-7E5E-CF48-9F37-CBAE24829AE4}" dt="2022-01-05T04:05:05.692" v="359" actId="478"/>
          <ac:spMkLst>
            <pc:docMk/>
            <pc:sldMk cId="3554971775" sldId="1079"/>
            <ac:spMk id="91" creationId="{2D3C6453-B336-C04B-8A91-4E7D3B632FEB}"/>
          </ac:spMkLst>
        </pc:spChg>
      </pc:sldChg>
      <pc:sldChg chg="addSp modSp mod modAnim">
        <pc:chgData name="Ren Ping Liu" userId="60ce823c-5cb7-4d3e-be0b-034740f7a9f3" providerId="ADAL" clId="{C532AF6F-7E5E-CF48-9F37-CBAE24829AE4}" dt="2022-01-05T04:15:46.899" v="500" actId="14100"/>
        <pc:sldMkLst>
          <pc:docMk/>
          <pc:sldMk cId="1981905771" sldId="1080"/>
        </pc:sldMkLst>
        <pc:spChg chg="add mod">
          <ac:chgData name="Ren Ping Liu" userId="60ce823c-5cb7-4d3e-be0b-034740f7a9f3" providerId="ADAL" clId="{C532AF6F-7E5E-CF48-9F37-CBAE24829AE4}" dt="2022-01-05T04:15:46.899" v="500" actId="14100"/>
          <ac:spMkLst>
            <pc:docMk/>
            <pc:sldMk cId="1981905771" sldId="1080"/>
            <ac:spMk id="14" creationId="{69D8BD92-6735-504C-AF05-67D98A300581}"/>
          </ac:spMkLst>
        </pc:spChg>
        <pc:spChg chg="mod">
          <ac:chgData name="Ren Ping Liu" userId="60ce823c-5cb7-4d3e-be0b-034740f7a9f3" providerId="ADAL" clId="{C532AF6F-7E5E-CF48-9F37-CBAE24829AE4}" dt="2022-01-05T04:09:46.765" v="433" actId="14100"/>
          <ac:spMkLst>
            <pc:docMk/>
            <pc:sldMk cId="1981905771" sldId="1080"/>
            <ac:spMk id="87" creationId="{A994AECC-DC16-7847-B8EE-F2F612ABB287}"/>
          </ac:spMkLst>
        </pc:spChg>
        <pc:spChg chg="mod">
          <ac:chgData name="Ren Ping Liu" userId="60ce823c-5cb7-4d3e-be0b-034740f7a9f3" providerId="ADAL" clId="{C532AF6F-7E5E-CF48-9F37-CBAE24829AE4}" dt="2022-01-05T04:11:22.778" v="439" actId="14100"/>
          <ac:spMkLst>
            <pc:docMk/>
            <pc:sldMk cId="1981905771" sldId="1080"/>
            <ac:spMk id="89" creationId="{CE30C96D-6890-834E-943D-561719CDCAE9}"/>
          </ac:spMkLst>
        </pc:spChg>
        <pc:spChg chg="mod">
          <ac:chgData name="Ren Ping Liu" userId="60ce823c-5cb7-4d3e-be0b-034740f7a9f3" providerId="ADAL" clId="{C532AF6F-7E5E-CF48-9F37-CBAE24829AE4}" dt="2022-01-05T04:10:43.796" v="435" actId="1076"/>
          <ac:spMkLst>
            <pc:docMk/>
            <pc:sldMk cId="1981905771" sldId="1080"/>
            <ac:spMk id="90" creationId="{9695B2A1-768B-CE41-87A1-8D564F953877}"/>
          </ac:spMkLst>
        </pc:spChg>
        <pc:spChg chg="mod">
          <ac:chgData name="Ren Ping Liu" userId="60ce823c-5cb7-4d3e-be0b-034740f7a9f3" providerId="ADAL" clId="{C532AF6F-7E5E-CF48-9F37-CBAE24829AE4}" dt="2022-01-05T04:11:39.464" v="443" actId="1076"/>
          <ac:spMkLst>
            <pc:docMk/>
            <pc:sldMk cId="1981905771" sldId="1080"/>
            <ac:spMk id="92" creationId="{71D3CD43-9088-2144-992C-3A77F783A6D7}"/>
          </ac:spMkLst>
        </pc:spChg>
        <pc:spChg chg="mod">
          <ac:chgData name="Ren Ping Liu" userId="60ce823c-5cb7-4d3e-be0b-034740f7a9f3" providerId="ADAL" clId="{C532AF6F-7E5E-CF48-9F37-CBAE24829AE4}" dt="2022-01-05T04:12:20.655" v="449"/>
          <ac:spMkLst>
            <pc:docMk/>
            <pc:sldMk cId="1981905771" sldId="1080"/>
            <ac:spMk id="93" creationId="{AE1D96B5-48F4-B842-9424-43BC570F6345}"/>
          </ac:spMkLst>
        </pc:spChg>
        <pc:cxnChg chg="mod">
          <ac:chgData name="Ren Ping Liu" userId="60ce823c-5cb7-4d3e-be0b-034740f7a9f3" providerId="ADAL" clId="{C532AF6F-7E5E-CF48-9F37-CBAE24829AE4}" dt="2022-01-05T04:11:50.239" v="445" actId="14100"/>
          <ac:cxnSpMkLst>
            <pc:docMk/>
            <pc:sldMk cId="1981905771" sldId="1080"/>
            <ac:cxnSpMk id="94" creationId="{81248C33-8978-FA4A-B68D-07F7345C9C4D}"/>
          </ac:cxnSpMkLst>
        </pc:cxnChg>
        <pc:cxnChg chg="mod">
          <ac:chgData name="Ren Ping Liu" userId="60ce823c-5cb7-4d3e-be0b-034740f7a9f3" providerId="ADAL" clId="{C532AF6F-7E5E-CF48-9F37-CBAE24829AE4}" dt="2022-01-05T04:11:31.982" v="441" actId="14100"/>
          <ac:cxnSpMkLst>
            <pc:docMk/>
            <pc:sldMk cId="1981905771" sldId="1080"/>
            <ac:cxnSpMk id="95" creationId="{A1C1D39C-E830-C840-962A-5EF5A5C89548}"/>
          </ac:cxnSpMkLst>
        </pc:cxnChg>
      </pc:sldChg>
      <pc:sldChg chg="addSp modSp mod modAnim">
        <pc:chgData name="Ren Ping Liu" userId="60ce823c-5cb7-4d3e-be0b-034740f7a9f3" providerId="ADAL" clId="{C532AF6F-7E5E-CF48-9F37-CBAE24829AE4}" dt="2022-01-05T04:17:13.198" v="504" actId="403"/>
        <pc:sldMkLst>
          <pc:docMk/>
          <pc:sldMk cId="2754228159" sldId="1082"/>
        </pc:sldMkLst>
        <pc:spChg chg="add mod">
          <ac:chgData name="Ren Ping Liu" userId="60ce823c-5cb7-4d3e-be0b-034740f7a9f3" providerId="ADAL" clId="{C532AF6F-7E5E-CF48-9F37-CBAE24829AE4}" dt="2022-01-05T04:17:13.198" v="504" actId="403"/>
          <ac:spMkLst>
            <pc:docMk/>
            <pc:sldMk cId="2754228159" sldId="1082"/>
            <ac:spMk id="14" creationId="{7262F7DA-C50C-7B4E-801D-09E334B6F03E}"/>
          </ac:spMkLst>
        </pc:spChg>
      </pc:sldChg>
      <pc:sldChg chg="addSp delSp modSp mod modAnim">
        <pc:chgData name="Ren Ping Liu" userId="60ce823c-5cb7-4d3e-be0b-034740f7a9f3" providerId="ADAL" clId="{C532AF6F-7E5E-CF48-9F37-CBAE24829AE4}" dt="2022-01-05T04:21:38.514" v="528" actId="14100"/>
        <pc:sldMkLst>
          <pc:docMk/>
          <pc:sldMk cId="2359085754" sldId="1083"/>
        </pc:sldMkLst>
        <pc:spChg chg="del">
          <ac:chgData name="Ren Ping Liu" userId="60ce823c-5cb7-4d3e-be0b-034740f7a9f3" providerId="ADAL" clId="{C532AF6F-7E5E-CF48-9F37-CBAE24829AE4}" dt="2022-01-05T04:19:28.498" v="505" actId="478"/>
          <ac:spMkLst>
            <pc:docMk/>
            <pc:sldMk cId="2359085754" sldId="1083"/>
            <ac:spMk id="2" creationId="{F81F961A-6387-0345-9591-6D8E9EDB9801}"/>
          </ac:spMkLst>
        </pc:spChg>
        <pc:spChg chg="mod">
          <ac:chgData name="Ren Ping Liu" userId="60ce823c-5cb7-4d3e-be0b-034740f7a9f3" providerId="ADAL" clId="{C532AF6F-7E5E-CF48-9F37-CBAE24829AE4}" dt="2022-01-05T04:21:02.584" v="525" actId="6549"/>
          <ac:spMkLst>
            <pc:docMk/>
            <pc:sldMk cId="2359085754" sldId="1083"/>
            <ac:spMk id="12" creationId="{3635EFC9-A521-0240-B257-CD458B330808}"/>
          </ac:spMkLst>
        </pc:spChg>
        <pc:spChg chg="del">
          <ac:chgData name="Ren Ping Liu" userId="60ce823c-5cb7-4d3e-be0b-034740f7a9f3" providerId="ADAL" clId="{C532AF6F-7E5E-CF48-9F37-CBAE24829AE4}" dt="2022-01-05T04:19:28.498" v="505" actId="478"/>
          <ac:spMkLst>
            <pc:docMk/>
            <pc:sldMk cId="2359085754" sldId="1083"/>
            <ac:spMk id="14" creationId="{E1896121-77D8-FD42-BC74-F51FD18D8659}"/>
          </ac:spMkLst>
        </pc:spChg>
        <pc:spChg chg="del">
          <ac:chgData name="Ren Ping Liu" userId="60ce823c-5cb7-4d3e-be0b-034740f7a9f3" providerId="ADAL" clId="{C532AF6F-7E5E-CF48-9F37-CBAE24829AE4}" dt="2022-01-05T04:19:28.498" v="505" actId="478"/>
          <ac:spMkLst>
            <pc:docMk/>
            <pc:sldMk cId="2359085754" sldId="1083"/>
            <ac:spMk id="17" creationId="{7668C468-5627-F641-A1D5-CCCD71D47636}"/>
          </ac:spMkLst>
        </pc:spChg>
        <pc:spChg chg="del">
          <ac:chgData name="Ren Ping Liu" userId="60ce823c-5cb7-4d3e-be0b-034740f7a9f3" providerId="ADAL" clId="{C532AF6F-7E5E-CF48-9F37-CBAE24829AE4}" dt="2022-01-05T04:19:28.498" v="505" actId="478"/>
          <ac:spMkLst>
            <pc:docMk/>
            <pc:sldMk cId="2359085754" sldId="1083"/>
            <ac:spMk id="34" creationId="{4D29A06D-1A18-BA46-8999-A8C319B0650D}"/>
          </ac:spMkLst>
        </pc:spChg>
        <pc:spChg chg="del">
          <ac:chgData name="Ren Ping Liu" userId="60ce823c-5cb7-4d3e-be0b-034740f7a9f3" providerId="ADAL" clId="{C532AF6F-7E5E-CF48-9F37-CBAE24829AE4}" dt="2022-01-05T04:19:28.498" v="505" actId="478"/>
          <ac:spMkLst>
            <pc:docMk/>
            <pc:sldMk cId="2359085754" sldId="1083"/>
            <ac:spMk id="35" creationId="{27466D26-729A-A04F-8FFC-34F73F8EF342}"/>
          </ac:spMkLst>
        </pc:spChg>
        <pc:spChg chg="add mod">
          <ac:chgData name="Ren Ping Liu" userId="60ce823c-5cb7-4d3e-be0b-034740f7a9f3" providerId="ADAL" clId="{C532AF6F-7E5E-CF48-9F37-CBAE24829AE4}" dt="2022-01-05T04:21:38.514" v="528" actId="14100"/>
          <ac:spMkLst>
            <pc:docMk/>
            <pc:sldMk cId="2359085754" sldId="1083"/>
            <ac:spMk id="93" creationId="{62F80179-BCB8-BF4F-AE8E-29DAD2D99B31}"/>
          </ac:spMkLst>
        </pc:spChg>
        <pc:spChg chg="del">
          <ac:chgData name="Ren Ping Liu" userId="60ce823c-5cb7-4d3e-be0b-034740f7a9f3" providerId="ADAL" clId="{C532AF6F-7E5E-CF48-9F37-CBAE24829AE4}" dt="2022-01-05T04:19:28.498" v="505" actId="478"/>
          <ac:spMkLst>
            <pc:docMk/>
            <pc:sldMk cId="2359085754" sldId="1083"/>
            <ac:spMk id="102" creationId="{94D2C5FA-36D2-234A-8CDE-D9DE43DC6B37}"/>
          </ac:spMkLst>
        </pc:spChg>
        <pc:spChg chg="del">
          <ac:chgData name="Ren Ping Liu" userId="60ce823c-5cb7-4d3e-be0b-034740f7a9f3" providerId="ADAL" clId="{C532AF6F-7E5E-CF48-9F37-CBAE24829AE4}" dt="2022-01-05T04:19:28.498" v="505" actId="478"/>
          <ac:spMkLst>
            <pc:docMk/>
            <pc:sldMk cId="2359085754" sldId="1083"/>
            <ac:spMk id="103" creationId="{0E67923B-2554-D94F-98BF-5970F66E0A80}"/>
          </ac:spMkLst>
        </pc:spChg>
        <pc:spChg chg="del">
          <ac:chgData name="Ren Ping Liu" userId="60ce823c-5cb7-4d3e-be0b-034740f7a9f3" providerId="ADAL" clId="{C532AF6F-7E5E-CF48-9F37-CBAE24829AE4}" dt="2022-01-05T04:19:28.498" v="505" actId="478"/>
          <ac:spMkLst>
            <pc:docMk/>
            <pc:sldMk cId="2359085754" sldId="1083"/>
            <ac:spMk id="118" creationId="{6F306746-EF4C-B446-9F1D-1D85D8A99FAC}"/>
          </ac:spMkLst>
        </pc:spChg>
        <pc:spChg chg="del">
          <ac:chgData name="Ren Ping Liu" userId="60ce823c-5cb7-4d3e-be0b-034740f7a9f3" providerId="ADAL" clId="{C532AF6F-7E5E-CF48-9F37-CBAE24829AE4}" dt="2022-01-05T04:19:28.498" v="505" actId="478"/>
          <ac:spMkLst>
            <pc:docMk/>
            <pc:sldMk cId="2359085754" sldId="1083"/>
            <ac:spMk id="119" creationId="{80C0AC55-7635-2346-85C0-10B75BF4C445}"/>
          </ac:spMkLst>
        </pc:spChg>
        <pc:grpChg chg="del">
          <ac:chgData name="Ren Ping Liu" userId="60ce823c-5cb7-4d3e-be0b-034740f7a9f3" providerId="ADAL" clId="{C532AF6F-7E5E-CF48-9F37-CBAE24829AE4}" dt="2022-01-05T04:19:28.498" v="505" actId="478"/>
          <ac:grpSpMkLst>
            <pc:docMk/>
            <pc:sldMk cId="2359085754" sldId="1083"/>
            <ac:grpSpMk id="36" creationId="{FAE9785A-4169-E940-B94F-671A4AB9F406}"/>
          </ac:grpSpMkLst>
        </pc:grpChg>
        <pc:grpChg chg="del">
          <ac:chgData name="Ren Ping Liu" userId="60ce823c-5cb7-4d3e-be0b-034740f7a9f3" providerId="ADAL" clId="{C532AF6F-7E5E-CF48-9F37-CBAE24829AE4}" dt="2022-01-05T04:19:28.498" v="505" actId="478"/>
          <ac:grpSpMkLst>
            <pc:docMk/>
            <pc:sldMk cId="2359085754" sldId="1083"/>
            <ac:grpSpMk id="69" creationId="{DCF55C78-47F8-BB4D-B7DC-932793317724}"/>
          </ac:grpSpMkLst>
        </pc:grpChg>
        <pc:grpChg chg="del">
          <ac:chgData name="Ren Ping Liu" userId="60ce823c-5cb7-4d3e-be0b-034740f7a9f3" providerId="ADAL" clId="{C532AF6F-7E5E-CF48-9F37-CBAE24829AE4}" dt="2022-01-05T04:19:28.498" v="505" actId="478"/>
          <ac:grpSpMkLst>
            <pc:docMk/>
            <pc:sldMk cId="2359085754" sldId="1083"/>
            <ac:grpSpMk id="106" creationId="{2B5B74FE-39C8-5B43-9432-6DE5518154FD}"/>
          </ac:grpSpMkLst>
        </pc:grpChg>
        <pc:grpChg chg="del">
          <ac:chgData name="Ren Ping Liu" userId="60ce823c-5cb7-4d3e-be0b-034740f7a9f3" providerId="ADAL" clId="{C532AF6F-7E5E-CF48-9F37-CBAE24829AE4}" dt="2022-01-05T04:19:28.498" v="505" actId="478"/>
          <ac:grpSpMkLst>
            <pc:docMk/>
            <pc:sldMk cId="2359085754" sldId="1083"/>
            <ac:grpSpMk id="110" creationId="{6E55A0D6-71A5-1D45-8A52-331867F92A1A}"/>
          </ac:grpSpMkLst>
        </pc:grpChg>
        <pc:grpChg chg="del">
          <ac:chgData name="Ren Ping Liu" userId="60ce823c-5cb7-4d3e-be0b-034740f7a9f3" providerId="ADAL" clId="{C532AF6F-7E5E-CF48-9F37-CBAE24829AE4}" dt="2022-01-05T04:19:28.498" v="505" actId="478"/>
          <ac:grpSpMkLst>
            <pc:docMk/>
            <pc:sldMk cId="2359085754" sldId="1083"/>
            <ac:grpSpMk id="114" creationId="{CEB7CAB0-F376-054D-A184-1987E69E5578}"/>
          </ac:grpSpMkLst>
        </pc:grpChg>
        <pc:grpChg chg="del">
          <ac:chgData name="Ren Ping Liu" userId="60ce823c-5cb7-4d3e-be0b-034740f7a9f3" providerId="ADAL" clId="{C532AF6F-7E5E-CF48-9F37-CBAE24829AE4}" dt="2022-01-05T04:19:28.498" v="505" actId="478"/>
          <ac:grpSpMkLst>
            <pc:docMk/>
            <pc:sldMk cId="2359085754" sldId="1083"/>
            <ac:grpSpMk id="121" creationId="{67AF7376-17A3-D741-91E5-0D8534607D08}"/>
          </ac:grpSpMkLst>
        </pc:grpChg>
        <pc:grpChg chg="del">
          <ac:chgData name="Ren Ping Liu" userId="60ce823c-5cb7-4d3e-be0b-034740f7a9f3" providerId="ADAL" clId="{C532AF6F-7E5E-CF48-9F37-CBAE24829AE4}" dt="2022-01-05T04:19:28.498" v="505" actId="478"/>
          <ac:grpSpMkLst>
            <pc:docMk/>
            <pc:sldMk cId="2359085754" sldId="1083"/>
            <ac:grpSpMk id="122" creationId="{3FE3FF41-4F60-4C4F-85AB-4CC4494FF63A}"/>
          </ac:grpSpMkLst>
        </pc:grpChg>
        <pc:grpChg chg="del">
          <ac:chgData name="Ren Ping Liu" userId="60ce823c-5cb7-4d3e-be0b-034740f7a9f3" providerId="ADAL" clId="{C532AF6F-7E5E-CF48-9F37-CBAE24829AE4}" dt="2022-01-05T04:19:28.498" v="505" actId="478"/>
          <ac:grpSpMkLst>
            <pc:docMk/>
            <pc:sldMk cId="2359085754" sldId="1083"/>
            <ac:grpSpMk id="123" creationId="{6D140EC4-5DA8-F040-BC23-C3A90A90AE49}"/>
          </ac:grpSpMkLst>
        </pc:grpChg>
        <pc:grpChg chg="del">
          <ac:chgData name="Ren Ping Liu" userId="60ce823c-5cb7-4d3e-be0b-034740f7a9f3" providerId="ADAL" clId="{C532AF6F-7E5E-CF48-9F37-CBAE24829AE4}" dt="2022-01-05T04:19:28.498" v="505" actId="478"/>
          <ac:grpSpMkLst>
            <pc:docMk/>
            <pc:sldMk cId="2359085754" sldId="1083"/>
            <ac:grpSpMk id="125" creationId="{E2F7DE24-824D-8B4E-BB5F-5FEDF024EC8E}"/>
          </ac:grpSpMkLst>
        </pc:grpChg>
        <pc:grpChg chg="del">
          <ac:chgData name="Ren Ping Liu" userId="60ce823c-5cb7-4d3e-be0b-034740f7a9f3" providerId="ADAL" clId="{C532AF6F-7E5E-CF48-9F37-CBAE24829AE4}" dt="2022-01-05T04:19:28.498" v="505" actId="478"/>
          <ac:grpSpMkLst>
            <pc:docMk/>
            <pc:sldMk cId="2359085754" sldId="1083"/>
            <ac:grpSpMk id="127" creationId="{9C6582D8-E5C3-E94C-91FA-DD082657187F}"/>
          </ac:grpSpMkLst>
        </pc:grpChg>
        <pc:grpChg chg="del">
          <ac:chgData name="Ren Ping Liu" userId="60ce823c-5cb7-4d3e-be0b-034740f7a9f3" providerId="ADAL" clId="{C532AF6F-7E5E-CF48-9F37-CBAE24829AE4}" dt="2022-01-05T04:19:28.498" v="505" actId="478"/>
          <ac:grpSpMkLst>
            <pc:docMk/>
            <pc:sldMk cId="2359085754" sldId="1083"/>
            <ac:grpSpMk id="128" creationId="{6AAF2513-9DD5-1A4B-B41D-1AFE8BDB247D}"/>
          </ac:grpSpMkLst>
        </pc:grpChg>
        <pc:grpChg chg="del">
          <ac:chgData name="Ren Ping Liu" userId="60ce823c-5cb7-4d3e-be0b-034740f7a9f3" providerId="ADAL" clId="{C532AF6F-7E5E-CF48-9F37-CBAE24829AE4}" dt="2022-01-05T04:19:28.498" v="505" actId="478"/>
          <ac:grpSpMkLst>
            <pc:docMk/>
            <pc:sldMk cId="2359085754" sldId="1083"/>
            <ac:grpSpMk id="129" creationId="{02E6B42D-EC51-CD42-8E76-639F17FF9C82}"/>
          </ac:grpSpMkLst>
        </pc:grpChg>
        <pc:grpChg chg="del">
          <ac:chgData name="Ren Ping Liu" userId="60ce823c-5cb7-4d3e-be0b-034740f7a9f3" providerId="ADAL" clId="{C532AF6F-7E5E-CF48-9F37-CBAE24829AE4}" dt="2022-01-05T04:19:28.498" v="505" actId="478"/>
          <ac:grpSpMkLst>
            <pc:docMk/>
            <pc:sldMk cId="2359085754" sldId="1083"/>
            <ac:grpSpMk id="130" creationId="{812585BB-270F-6343-8338-140BA89C7E52}"/>
          </ac:grpSpMkLst>
        </pc:grpChg>
        <pc:grpChg chg="del">
          <ac:chgData name="Ren Ping Liu" userId="60ce823c-5cb7-4d3e-be0b-034740f7a9f3" providerId="ADAL" clId="{C532AF6F-7E5E-CF48-9F37-CBAE24829AE4}" dt="2022-01-05T04:19:28.498" v="505" actId="478"/>
          <ac:grpSpMkLst>
            <pc:docMk/>
            <pc:sldMk cId="2359085754" sldId="1083"/>
            <ac:grpSpMk id="131" creationId="{0BE549BD-AAEC-8444-851F-3374194952CD}"/>
          </ac:grpSpMkLst>
        </pc:grpChg>
      </pc:sldChg>
      <pc:sldChg chg="del">
        <pc:chgData name="Ren Ping Liu" userId="60ce823c-5cb7-4d3e-be0b-034740f7a9f3" providerId="ADAL" clId="{C532AF6F-7E5E-CF48-9F37-CBAE24829AE4}" dt="2022-01-05T04:22:16.218" v="529" actId="2696"/>
        <pc:sldMkLst>
          <pc:docMk/>
          <pc:sldMk cId="2680888210" sldId="1084"/>
        </pc:sldMkLst>
      </pc:sldChg>
      <pc:sldChg chg="addSp modSp mod">
        <pc:chgData name="Ren Ping Liu" userId="60ce823c-5cb7-4d3e-be0b-034740f7a9f3" providerId="ADAL" clId="{C532AF6F-7E5E-CF48-9F37-CBAE24829AE4}" dt="2022-01-05T04:24:27.742" v="536" actId="1076"/>
        <pc:sldMkLst>
          <pc:docMk/>
          <pc:sldMk cId="3974648305" sldId="1087"/>
        </pc:sldMkLst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1" creationId="{CC3CBC7E-C664-ED4A-8BFE-4C6C0A390F2C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4" creationId="{1CCE495C-FE29-374C-9BCD-5BFBA55DE776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6" creationId="{F1B2DFA0-F79D-7B41-AEB4-30CE9076E70C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7" creationId="{C5E2EFBB-BBC5-9A42-BB0E-E6D6D2C22EC2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8" creationId="{55529617-AF40-4A4A-B8BE-0A1D9AFF9850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9" creationId="{CD96A818-3AB4-9749-B364-C94B61E3934D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20" creationId="{6CB7A8CB-28B7-454A-B6FA-0B497C6EA086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22" creationId="{06A6E158-AA9B-7643-9927-3F063660DC35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24" creationId="{454AD9D8-054B-E244-8A65-C00DC300D60C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25" creationId="{40C54BAB-9592-ED4B-80E1-874156D7B15A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27" creationId="{69CA70FC-8D55-3C40-9230-BB1B319F0219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29" creationId="{507783BC-460D-F943-9047-6C6F897FE10C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30" creationId="{88257E4A-4830-E644-BAF7-847C2053BCF2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31" creationId="{24A3F621-17CD-4645-A51D-7042FE22E5F1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32" creationId="{EA7A271B-C672-7748-BB6C-4320F9AE9120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33" creationId="{BF246A84-BFE7-3049-922B-DD8B6EA2E7D3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34" creationId="{A85BFA7C-936F-3A41-9B80-F269D0D81E50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35" creationId="{143F5A2C-3FCC-214E-B1DD-37354850C395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36" creationId="{9F154E92-095E-194F-B02E-9A00467A044B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37" creationId="{9D1FEADC-3D9C-A84B-8B87-2D971178EAD9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38" creationId="{4E9E3512-C0DF-9C4B-84D2-8F5465E6D892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39" creationId="{4D132F38-B955-6A4E-A501-5DB6D9BF92E8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40" creationId="{52452D42-BA3E-B548-9F26-4F10DEBFFC06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41" creationId="{2E496C07-9C8C-B34F-8201-DBF2AB09E8D1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42" creationId="{A27D1399-0ADF-5D43-8B09-BCD5BD0CD0CC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43" creationId="{20A4C850-89B5-6B44-820C-B66073B7527E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44" creationId="{04C4FA5A-4748-2D42-BA0D-06AFE4DAEE26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45" creationId="{84E1D8C6-7DEE-484B-99EE-B608D1AEB05E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46" creationId="{581E8E47-6DB1-F54B-9476-01B6F2E30099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47" creationId="{7F2D9B2C-626D-344A-83E2-C990F841501B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49" creationId="{F351644B-40EC-1643-B55C-BD6490B42BA7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50" creationId="{C431E1A6-A308-714C-9DB4-CD66A6C1EE17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51" creationId="{31CFCE65-E538-0841-8EF3-0F63DB8943E8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52" creationId="{ECC9C409-7630-F84A-B584-5C94715A6985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53" creationId="{F46717B0-272A-7C4F-B732-92EEC8E77AD3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55" creationId="{766D4B94-8E57-804B-B018-819DFD6CDCC0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57" creationId="{ACA44148-7C10-3C49-BB35-5101746C955C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58" creationId="{4E7711E0-C3F4-3F44-939E-C5EB99D29083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60" creationId="{06773D0F-8045-BA4B-A438-853ED5C1E6CA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62" creationId="{08BCE1F3-76AF-E441-89A0-DA57E700E37B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63" creationId="{4B174135-D9EA-854A-9853-AC5CCDD443C7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64" creationId="{927D55DC-6C82-634A-B79C-B427EAAD459E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65" creationId="{3BB31101-2EB7-F44D-8AA6-0366039E9CFA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66" creationId="{79253978-26CE-7249-A74C-F9743D4FBD8F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67" creationId="{D2E63390-A569-3942-9FC4-1FAF9A9C770E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68" creationId="{76E84029-5A5D-0B43-A027-68F72A0B1075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69" creationId="{3E213C1D-2C02-AD4C-9E3D-D83B7E9B8458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70" creationId="{8AAFA532-A081-384C-AB75-218BDC209A3C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71" creationId="{56B5635A-EB88-0440-8FBB-410A578DEF4E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72" creationId="{DB35C1A6-F8F8-A34C-83A8-1C5F2BC02CF1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73" creationId="{38E6EBDC-7542-364B-BAB0-D30286482B98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74" creationId="{54B2EB69-B7C9-EC42-B99F-19CC17D5EAD3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75" creationId="{05F4D1D6-814A-6E46-A67F-0AB27A8D1CE8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76" creationId="{B26FB4DB-5CE0-0547-A9EF-8F3F889E2A00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77" creationId="{198A1BC7-4B65-BC4C-8A29-B983D8E1F847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78" creationId="{40DD27E4-9779-CF42-BFDD-6696DFFFA76C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79" creationId="{A911B0DC-A8C2-124C-9C82-2A735A79B97C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80" creationId="{9F0B8CE7-288A-EE43-A6E4-C3D97C626F46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83" creationId="{70E92C74-86C4-E048-AD53-D4201EAFCFA7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84" creationId="{5DE1E660-E2FD-8848-B0BB-84A037DCCC22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85" creationId="{E15405A8-0743-624D-A374-AA89B476DBE9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87" creationId="{C4FCDE12-2844-E249-88D6-1248CC2CE8A9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92" creationId="{BDF0B946-2F1F-B54D-8334-894004430BEA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94" creationId="{68522646-1C6E-6141-85AF-6F21328BDB54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95" creationId="{497C49B3-B78E-EF40-9F30-9D168B831D7B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97" creationId="{B3BFA12B-AF52-444A-9C8D-FD235EBCD1CD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98" creationId="{5DC9736F-EB13-904A-A584-847C86859C20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99" creationId="{5F201396-3496-B54A-87C0-83E69A7B8703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00" creationId="{637E5EE1-9119-8E49-9490-A2EECF4B5584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01" creationId="{53C0E2C7-E328-094F-86C2-7FF28BDF952E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02" creationId="{34262177-3A90-E847-B2EC-55D3A7E8E1AB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05" creationId="{AD023CD7-2DF4-0047-A0A8-EE7C8FDF2AD7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06" creationId="{3A73F75B-5403-E34F-8197-7456A76E7D33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07" creationId="{84D34D31-F002-7644-A66C-387CC45D7E5C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12" creationId="{913873A1-A3E6-344E-AAF4-6A4E4B701360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13" creationId="{F9479AFE-E174-9A43-9DF7-1B7F16C2E9F8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14" creationId="{23E9FAF3-B381-7C4C-A7D3-7EB568DF13B1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15" creationId="{53F58983-234E-A246-9555-A7C2DEFF2BB2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16" creationId="{3E1E54F4-C6E4-444F-8A9A-F150210FABC4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18" creationId="{7B4093AD-CF24-BB4D-873D-B07BE93D74FF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20" creationId="{49E7E0E3-CAD5-694A-B97C-46D96020F3C7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21" creationId="{AF3E0759-38A3-914A-8FF9-3A7CD9DA8C4F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23" creationId="{D65F7AB8-77F0-D74F-8AE2-D73E317ABF74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25" creationId="{8086F60F-6926-E949-AF71-568526A130E7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26" creationId="{AA04C650-C3D7-6047-BC50-96F547A7985B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27" creationId="{B620A447-F22A-1047-AB55-6D3FC6793F16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28" creationId="{D18C1BAC-54EB-2C4D-96E0-DCBA8825DEF4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29" creationId="{AE9B61EF-DC95-BD4B-8A95-97E504A28341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30" creationId="{AEFFD9A1-A7DB-9741-8160-339984971864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31" creationId="{4CF0FD3C-4FEA-C74E-B036-01248AA0D0CD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32" creationId="{0CD0CEC4-6C5A-3848-912A-E20E61971AC4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33" creationId="{E813B2FF-58DB-E94B-AA5D-719819E1A1E5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34" creationId="{7FE7A801-184A-CA4F-8BDE-540520412CEA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35" creationId="{601DD256-57BB-F948-8A59-299CE2830529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36" creationId="{0F2E9EB7-A170-774D-A4E2-360F52DBC55F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37" creationId="{273D0D93-64F6-E749-8F59-37402824310F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38" creationId="{2C0C8BB4-8BF9-B741-AF20-9A03AB77BCEA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39" creationId="{F72720FC-B0AA-A84E-A686-35E8C4524E90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40" creationId="{A7775AA5-23E4-804B-A04F-3193163E7290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41" creationId="{547F9DB6-DB83-AC42-B51A-070244A3D16D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42" creationId="{0FE32417-DCCC-5442-8FE3-CEC797686D2D}"/>
          </ac:spMkLst>
        </pc:spChg>
        <pc:spChg chg="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43" creationId="{B9BB341D-6B92-CC44-B3D2-27C02C906318}"/>
          </ac:spMkLst>
        </pc:spChg>
        <pc:spChg chg="add mod">
          <ac:chgData name="Ren Ping Liu" userId="60ce823c-5cb7-4d3e-be0b-034740f7a9f3" providerId="ADAL" clId="{C532AF6F-7E5E-CF48-9F37-CBAE24829AE4}" dt="2022-01-05T04:24:27.742" v="536" actId="1076"/>
          <ac:spMkLst>
            <pc:docMk/>
            <pc:sldMk cId="3974648305" sldId="1087"/>
            <ac:spMk id="144" creationId="{0049D4A4-6C4E-5D4F-A105-3DF019FDEEFA}"/>
          </ac:spMkLst>
        </pc:spChg>
        <pc:grpChg chg="mod">
          <ac:chgData name="Ren Ping Liu" userId="60ce823c-5cb7-4d3e-be0b-034740f7a9f3" providerId="ADAL" clId="{C532AF6F-7E5E-CF48-9F37-CBAE24829AE4}" dt="2022-01-05T04:24:27.742" v="536" actId="1076"/>
          <ac:grpSpMkLst>
            <pc:docMk/>
            <pc:sldMk cId="3974648305" sldId="1087"/>
            <ac:grpSpMk id="8" creationId="{E76E25C6-83D0-304F-B3E3-A37D3DAE7B5C}"/>
          </ac:grpSpMkLst>
        </pc:grpChg>
        <pc:grpChg chg="mod">
          <ac:chgData name="Ren Ping Liu" userId="60ce823c-5cb7-4d3e-be0b-034740f7a9f3" providerId="ADAL" clId="{C532AF6F-7E5E-CF48-9F37-CBAE24829AE4}" dt="2022-01-05T04:24:27.742" v="536" actId="1076"/>
          <ac:grpSpMkLst>
            <pc:docMk/>
            <pc:sldMk cId="3974648305" sldId="1087"/>
            <ac:grpSpMk id="12" creationId="{341AE079-CB6E-AE4A-A6CF-6667D0BCC3A6}"/>
          </ac:grpSpMkLst>
        </pc:grpChg>
        <pc:grpChg chg="mod">
          <ac:chgData name="Ren Ping Liu" userId="60ce823c-5cb7-4d3e-be0b-034740f7a9f3" providerId="ADAL" clId="{C532AF6F-7E5E-CF48-9F37-CBAE24829AE4}" dt="2022-01-05T04:24:27.742" v="536" actId="1076"/>
          <ac:grpSpMkLst>
            <pc:docMk/>
            <pc:sldMk cId="3974648305" sldId="1087"/>
            <ac:grpSpMk id="15" creationId="{BCAE7764-70F3-6C4D-BAB2-DE0B7C89D816}"/>
          </ac:grpSpMkLst>
        </pc:grpChg>
        <pc:grpChg chg="mod">
          <ac:chgData name="Ren Ping Liu" userId="60ce823c-5cb7-4d3e-be0b-034740f7a9f3" providerId="ADAL" clId="{C532AF6F-7E5E-CF48-9F37-CBAE24829AE4}" dt="2022-01-05T04:24:27.742" v="536" actId="1076"/>
          <ac:grpSpMkLst>
            <pc:docMk/>
            <pc:sldMk cId="3974648305" sldId="1087"/>
            <ac:grpSpMk id="21" creationId="{B151228D-C4D6-FC47-B4C4-E4FEAAC8EB96}"/>
          </ac:grpSpMkLst>
        </pc:grpChg>
        <pc:grpChg chg="mod">
          <ac:chgData name="Ren Ping Liu" userId="60ce823c-5cb7-4d3e-be0b-034740f7a9f3" providerId="ADAL" clId="{C532AF6F-7E5E-CF48-9F37-CBAE24829AE4}" dt="2022-01-05T04:24:27.742" v="536" actId="1076"/>
          <ac:grpSpMkLst>
            <pc:docMk/>
            <pc:sldMk cId="3974648305" sldId="1087"/>
            <ac:grpSpMk id="23" creationId="{24564C8A-097F-5447-B760-9CD6285FD6E8}"/>
          </ac:grpSpMkLst>
        </pc:grpChg>
        <pc:grpChg chg="mod">
          <ac:chgData name="Ren Ping Liu" userId="60ce823c-5cb7-4d3e-be0b-034740f7a9f3" providerId="ADAL" clId="{C532AF6F-7E5E-CF48-9F37-CBAE24829AE4}" dt="2022-01-05T04:24:27.742" v="536" actId="1076"/>
          <ac:grpSpMkLst>
            <pc:docMk/>
            <pc:sldMk cId="3974648305" sldId="1087"/>
            <ac:grpSpMk id="26" creationId="{64CB2613-6494-6C4A-AC96-EDE0548984F6}"/>
          </ac:grpSpMkLst>
        </pc:grpChg>
        <pc:grpChg chg="mod">
          <ac:chgData name="Ren Ping Liu" userId="60ce823c-5cb7-4d3e-be0b-034740f7a9f3" providerId="ADAL" clId="{C532AF6F-7E5E-CF48-9F37-CBAE24829AE4}" dt="2022-01-05T04:24:27.742" v="536" actId="1076"/>
          <ac:grpSpMkLst>
            <pc:docMk/>
            <pc:sldMk cId="3974648305" sldId="1087"/>
            <ac:grpSpMk id="28" creationId="{592B4F87-8FD7-004F-9CBD-2E07936D76B1}"/>
          </ac:grpSpMkLst>
        </pc:grpChg>
        <pc:grpChg chg="mod">
          <ac:chgData name="Ren Ping Liu" userId="60ce823c-5cb7-4d3e-be0b-034740f7a9f3" providerId="ADAL" clId="{C532AF6F-7E5E-CF48-9F37-CBAE24829AE4}" dt="2022-01-05T04:24:27.742" v="536" actId="1076"/>
          <ac:grpSpMkLst>
            <pc:docMk/>
            <pc:sldMk cId="3974648305" sldId="1087"/>
            <ac:grpSpMk id="48" creationId="{713D2680-FE84-BF45-82AB-42E37E22BD97}"/>
          </ac:grpSpMkLst>
        </pc:grpChg>
        <pc:grpChg chg="mod">
          <ac:chgData name="Ren Ping Liu" userId="60ce823c-5cb7-4d3e-be0b-034740f7a9f3" providerId="ADAL" clId="{C532AF6F-7E5E-CF48-9F37-CBAE24829AE4}" dt="2022-01-05T04:24:27.742" v="536" actId="1076"/>
          <ac:grpSpMkLst>
            <pc:docMk/>
            <pc:sldMk cId="3974648305" sldId="1087"/>
            <ac:grpSpMk id="54" creationId="{F4ACB840-83DF-404B-A66F-DEBB071861C4}"/>
          </ac:grpSpMkLst>
        </pc:grpChg>
        <pc:grpChg chg="mod">
          <ac:chgData name="Ren Ping Liu" userId="60ce823c-5cb7-4d3e-be0b-034740f7a9f3" providerId="ADAL" clId="{C532AF6F-7E5E-CF48-9F37-CBAE24829AE4}" dt="2022-01-05T04:24:27.742" v="536" actId="1076"/>
          <ac:grpSpMkLst>
            <pc:docMk/>
            <pc:sldMk cId="3974648305" sldId="1087"/>
            <ac:grpSpMk id="56" creationId="{D994FF4C-7626-D748-A12D-5D1C5FEE1AC4}"/>
          </ac:grpSpMkLst>
        </pc:grpChg>
        <pc:grpChg chg="mod">
          <ac:chgData name="Ren Ping Liu" userId="60ce823c-5cb7-4d3e-be0b-034740f7a9f3" providerId="ADAL" clId="{C532AF6F-7E5E-CF48-9F37-CBAE24829AE4}" dt="2022-01-05T04:24:27.742" v="536" actId="1076"/>
          <ac:grpSpMkLst>
            <pc:docMk/>
            <pc:sldMk cId="3974648305" sldId="1087"/>
            <ac:grpSpMk id="59" creationId="{67EE5E5B-A672-4948-A190-6619EF0F407D}"/>
          </ac:grpSpMkLst>
        </pc:grpChg>
        <pc:grpChg chg="mod">
          <ac:chgData name="Ren Ping Liu" userId="60ce823c-5cb7-4d3e-be0b-034740f7a9f3" providerId="ADAL" clId="{C532AF6F-7E5E-CF48-9F37-CBAE24829AE4}" dt="2022-01-05T04:24:27.742" v="536" actId="1076"/>
          <ac:grpSpMkLst>
            <pc:docMk/>
            <pc:sldMk cId="3974648305" sldId="1087"/>
            <ac:grpSpMk id="61" creationId="{2289418B-58E5-6F41-8BA5-C30F733D8B78}"/>
          </ac:grpSpMkLst>
        </pc:grpChg>
        <pc:grpChg chg="mod">
          <ac:chgData name="Ren Ping Liu" userId="60ce823c-5cb7-4d3e-be0b-034740f7a9f3" providerId="ADAL" clId="{C532AF6F-7E5E-CF48-9F37-CBAE24829AE4}" dt="2022-01-05T04:24:27.742" v="536" actId="1076"/>
          <ac:grpSpMkLst>
            <pc:docMk/>
            <pc:sldMk cId="3974648305" sldId="1087"/>
            <ac:grpSpMk id="86" creationId="{006A4F95-0B3D-AC43-A627-71A7FD2195DC}"/>
          </ac:grpSpMkLst>
        </pc:grpChg>
        <pc:grpChg chg="mod">
          <ac:chgData name="Ren Ping Liu" userId="60ce823c-5cb7-4d3e-be0b-034740f7a9f3" providerId="ADAL" clId="{C532AF6F-7E5E-CF48-9F37-CBAE24829AE4}" dt="2022-01-05T04:24:27.742" v="536" actId="1076"/>
          <ac:grpSpMkLst>
            <pc:docMk/>
            <pc:sldMk cId="3974648305" sldId="1087"/>
            <ac:grpSpMk id="93" creationId="{0430DB37-F13E-FB4C-8461-73427AD15541}"/>
          </ac:grpSpMkLst>
        </pc:grpChg>
        <pc:grpChg chg="mod">
          <ac:chgData name="Ren Ping Liu" userId="60ce823c-5cb7-4d3e-be0b-034740f7a9f3" providerId="ADAL" clId="{C532AF6F-7E5E-CF48-9F37-CBAE24829AE4}" dt="2022-01-05T04:24:27.742" v="536" actId="1076"/>
          <ac:grpSpMkLst>
            <pc:docMk/>
            <pc:sldMk cId="3974648305" sldId="1087"/>
            <ac:grpSpMk id="96" creationId="{8EC23EE2-3572-4749-B83B-56A3E22AF760}"/>
          </ac:grpSpMkLst>
        </pc:grpChg>
        <pc:grpChg chg="mod">
          <ac:chgData name="Ren Ping Liu" userId="60ce823c-5cb7-4d3e-be0b-034740f7a9f3" providerId="ADAL" clId="{C532AF6F-7E5E-CF48-9F37-CBAE24829AE4}" dt="2022-01-05T04:24:27.742" v="536" actId="1076"/>
          <ac:grpSpMkLst>
            <pc:docMk/>
            <pc:sldMk cId="3974648305" sldId="1087"/>
            <ac:grpSpMk id="104" creationId="{1E55489F-3411-D147-A30E-37C79E67D16D}"/>
          </ac:grpSpMkLst>
        </pc:grpChg>
        <pc:grpChg chg="mod">
          <ac:chgData name="Ren Ping Liu" userId="60ce823c-5cb7-4d3e-be0b-034740f7a9f3" providerId="ADAL" clId="{C532AF6F-7E5E-CF48-9F37-CBAE24829AE4}" dt="2022-01-05T04:24:27.742" v="536" actId="1076"/>
          <ac:grpSpMkLst>
            <pc:docMk/>
            <pc:sldMk cId="3974648305" sldId="1087"/>
            <ac:grpSpMk id="111" creationId="{695335D9-4B5E-E746-93FF-954FC244FD37}"/>
          </ac:grpSpMkLst>
        </pc:grpChg>
        <pc:grpChg chg="mod">
          <ac:chgData name="Ren Ping Liu" userId="60ce823c-5cb7-4d3e-be0b-034740f7a9f3" providerId="ADAL" clId="{C532AF6F-7E5E-CF48-9F37-CBAE24829AE4}" dt="2022-01-05T04:24:27.742" v="536" actId="1076"/>
          <ac:grpSpMkLst>
            <pc:docMk/>
            <pc:sldMk cId="3974648305" sldId="1087"/>
            <ac:grpSpMk id="117" creationId="{A4CBA219-D73A-F84C-9124-6F08F973F5CE}"/>
          </ac:grpSpMkLst>
        </pc:grpChg>
        <pc:grpChg chg="mod">
          <ac:chgData name="Ren Ping Liu" userId="60ce823c-5cb7-4d3e-be0b-034740f7a9f3" providerId="ADAL" clId="{C532AF6F-7E5E-CF48-9F37-CBAE24829AE4}" dt="2022-01-05T04:24:27.742" v="536" actId="1076"/>
          <ac:grpSpMkLst>
            <pc:docMk/>
            <pc:sldMk cId="3974648305" sldId="1087"/>
            <ac:grpSpMk id="119" creationId="{5DE31E60-75E5-0842-8115-088E7A846003}"/>
          </ac:grpSpMkLst>
        </pc:grpChg>
        <pc:grpChg chg="mod">
          <ac:chgData name="Ren Ping Liu" userId="60ce823c-5cb7-4d3e-be0b-034740f7a9f3" providerId="ADAL" clId="{C532AF6F-7E5E-CF48-9F37-CBAE24829AE4}" dt="2022-01-05T04:24:27.742" v="536" actId="1076"/>
          <ac:grpSpMkLst>
            <pc:docMk/>
            <pc:sldMk cId="3974648305" sldId="1087"/>
            <ac:grpSpMk id="122" creationId="{EB79E284-FD62-3143-AA65-B127E9F6D9CB}"/>
          </ac:grpSpMkLst>
        </pc:grpChg>
        <pc:grpChg chg="mod">
          <ac:chgData name="Ren Ping Liu" userId="60ce823c-5cb7-4d3e-be0b-034740f7a9f3" providerId="ADAL" clId="{C532AF6F-7E5E-CF48-9F37-CBAE24829AE4}" dt="2022-01-05T04:24:27.742" v="536" actId="1076"/>
          <ac:grpSpMkLst>
            <pc:docMk/>
            <pc:sldMk cId="3974648305" sldId="1087"/>
            <ac:grpSpMk id="124" creationId="{9C3676B6-DD2E-4C4C-8B2D-1DCDA62C8233}"/>
          </ac:grpSpMkLst>
        </pc:grpChg>
        <pc:picChg chg="mod">
          <ac:chgData name="Ren Ping Liu" userId="60ce823c-5cb7-4d3e-be0b-034740f7a9f3" providerId="ADAL" clId="{C532AF6F-7E5E-CF48-9F37-CBAE24829AE4}" dt="2022-01-05T04:24:27.742" v="536" actId="1076"/>
          <ac:picMkLst>
            <pc:docMk/>
            <pc:sldMk cId="3974648305" sldId="1087"/>
            <ac:picMk id="10" creationId="{CB2AE99F-D134-A74A-947C-5E7B017C1D98}"/>
          </ac:picMkLst>
        </pc:picChg>
        <pc:picChg chg="mod">
          <ac:chgData name="Ren Ping Liu" userId="60ce823c-5cb7-4d3e-be0b-034740f7a9f3" providerId="ADAL" clId="{C532AF6F-7E5E-CF48-9F37-CBAE24829AE4}" dt="2022-01-05T04:24:27.742" v="536" actId="1076"/>
          <ac:picMkLst>
            <pc:docMk/>
            <pc:sldMk cId="3974648305" sldId="1087"/>
            <ac:picMk id="13" creationId="{0F7D667F-14F5-8947-8466-5A2508D1FFA2}"/>
          </ac:picMkLst>
        </pc:picChg>
        <pc:picChg chg="mod">
          <ac:chgData name="Ren Ping Liu" userId="60ce823c-5cb7-4d3e-be0b-034740f7a9f3" providerId="ADAL" clId="{C532AF6F-7E5E-CF48-9F37-CBAE24829AE4}" dt="2022-01-05T04:24:27.742" v="536" actId="1076"/>
          <ac:picMkLst>
            <pc:docMk/>
            <pc:sldMk cId="3974648305" sldId="1087"/>
            <ac:picMk id="103" creationId="{D1860A46-FB8D-2145-A291-FDFCD300B203}"/>
          </ac:picMkLst>
        </pc:picChg>
        <pc:picChg chg="mod">
          <ac:chgData name="Ren Ping Liu" userId="60ce823c-5cb7-4d3e-be0b-034740f7a9f3" providerId="ADAL" clId="{C532AF6F-7E5E-CF48-9F37-CBAE24829AE4}" dt="2022-01-05T04:24:27.742" v="536" actId="1076"/>
          <ac:picMkLst>
            <pc:docMk/>
            <pc:sldMk cId="3974648305" sldId="1087"/>
            <ac:picMk id="108" creationId="{AAE983CF-984C-9D4D-815F-5073893D27C8}"/>
          </ac:picMkLst>
        </pc:picChg>
        <pc:picChg chg="mod">
          <ac:chgData name="Ren Ping Liu" userId="60ce823c-5cb7-4d3e-be0b-034740f7a9f3" providerId="ADAL" clId="{C532AF6F-7E5E-CF48-9F37-CBAE24829AE4}" dt="2022-01-05T04:24:27.742" v="536" actId="1076"/>
          <ac:picMkLst>
            <pc:docMk/>
            <pc:sldMk cId="3974648305" sldId="1087"/>
            <ac:picMk id="109" creationId="{24961BA7-6903-124E-955A-AEDC5B6FBEFD}"/>
          </ac:picMkLst>
        </pc:picChg>
        <pc:picChg chg="mod">
          <ac:chgData name="Ren Ping Liu" userId="60ce823c-5cb7-4d3e-be0b-034740f7a9f3" providerId="ADAL" clId="{C532AF6F-7E5E-CF48-9F37-CBAE24829AE4}" dt="2022-01-05T04:24:27.742" v="536" actId="1076"/>
          <ac:picMkLst>
            <pc:docMk/>
            <pc:sldMk cId="3974648305" sldId="1087"/>
            <ac:picMk id="110" creationId="{DB808EFC-F790-0C46-B5F2-BCC2B49C454E}"/>
          </ac:picMkLst>
        </pc:picChg>
      </pc:sldChg>
      <pc:sldChg chg="modSp mod">
        <pc:chgData name="Ren Ping Liu" userId="60ce823c-5cb7-4d3e-be0b-034740f7a9f3" providerId="ADAL" clId="{C532AF6F-7E5E-CF48-9F37-CBAE24829AE4}" dt="2022-01-05T04:25:16.142" v="540" actId="115"/>
        <pc:sldMkLst>
          <pc:docMk/>
          <pc:sldMk cId="2845266583" sldId="1088"/>
        </pc:sldMkLst>
        <pc:spChg chg="mod">
          <ac:chgData name="Ren Ping Liu" userId="60ce823c-5cb7-4d3e-be0b-034740f7a9f3" providerId="ADAL" clId="{C532AF6F-7E5E-CF48-9F37-CBAE24829AE4}" dt="2022-01-05T04:25:16.142" v="540" actId="115"/>
          <ac:spMkLst>
            <pc:docMk/>
            <pc:sldMk cId="2845266583" sldId="1088"/>
            <ac:spMk id="145" creationId="{F6AE5A0B-A69D-B948-BD0F-B69E446252C4}"/>
          </ac:spMkLst>
        </pc:spChg>
      </pc:sldChg>
      <pc:sldChg chg="del">
        <pc:chgData name="Ren Ping Liu" userId="60ce823c-5cb7-4d3e-be0b-034740f7a9f3" providerId="ADAL" clId="{C532AF6F-7E5E-CF48-9F37-CBAE24829AE4}" dt="2022-01-05T04:27:46.037" v="541" actId="2696"/>
        <pc:sldMkLst>
          <pc:docMk/>
          <pc:sldMk cId="3337280200" sldId="1089"/>
        </pc:sldMkLst>
      </pc:sldChg>
      <pc:sldChg chg="del">
        <pc:chgData name="Ren Ping Liu" userId="60ce823c-5cb7-4d3e-be0b-034740f7a9f3" providerId="ADAL" clId="{C532AF6F-7E5E-CF48-9F37-CBAE24829AE4}" dt="2022-01-05T04:27:46.037" v="541" actId="2696"/>
        <pc:sldMkLst>
          <pc:docMk/>
          <pc:sldMk cId="3066878255" sldId="1093"/>
        </pc:sldMkLst>
      </pc:sldChg>
      <pc:sldChg chg="del">
        <pc:chgData name="Ren Ping Liu" userId="60ce823c-5cb7-4d3e-be0b-034740f7a9f3" providerId="ADAL" clId="{C532AF6F-7E5E-CF48-9F37-CBAE24829AE4}" dt="2022-01-05T04:27:46.037" v="541" actId="2696"/>
        <pc:sldMkLst>
          <pc:docMk/>
          <pc:sldMk cId="3416360816" sldId="1094"/>
        </pc:sldMkLst>
      </pc:sldChg>
      <pc:sldChg chg="del">
        <pc:chgData name="Ren Ping Liu" userId="60ce823c-5cb7-4d3e-be0b-034740f7a9f3" providerId="ADAL" clId="{C532AF6F-7E5E-CF48-9F37-CBAE24829AE4}" dt="2022-01-05T04:27:46.037" v="541" actId="2696"/>
        <pc:sldMkLst>
          <pc:docMk/>
          <pc:sldMk cId="1591375074" sldId="1095"/>
        </pc:sldMkLst>
      </pc:sldChg>
      <pc:sldChg chg="del">
        <pc:chgData name="Ren Ping Liu" userId="60ce823c-5cb7-4d3e-be0b-034740f7a9f3" providerId="ADAL" clId="{C532AF6F-7E5E-CF48-9F37-CBAE24829AE4}" dt="2022-01-05T04:27:46.037" v="541" actId="2696"/>
        <pc:sldMkLst>
          <pc:docMk/>
          <pc:sldMk cId="1227626338" sldId="1096"/>
        </pc:sldMkLst>
      </pc:sldChg>
      <pc:sldChg chg="del">
        <pc:chgData name="Ren Ping Liu" userId="60ce823c-5cb7-4d3e-be0b-034740f7a9f3" providerId="ADAL" clId="{C532AF6F-7E5E-CF48-9F37-CBAE24829AE4}" dt="2022-01-05T04:27:46.037" v="541" actId="2696"/>
        <pc:sldMkLst>
          <pc:docMk/>
          <pc:sldMk cId="3924407421" sldId="1097"/>
        </pc:sldMkLst>
      </pc:sldChg>
      <pc:sldChg chg="del">
        <pc:chgData name="Ren Ping Liu" userId="60ce823c-5cb7-4d3e-be0b-034740f7a9f3" providerId="ADAL" clId="{C532AF6F-7E5E-CF48-9F37-CBAE24829AE4}" dt="2022-01-05T04:27:46.037" v="541" actId="2696"/>
        <pc:sldMkLst>
          <pc:docMk/>
          <pc:sldMk cId="3363809399" sldId="1098"/>
        </pc:sldMkLst>
      </pc:sldChg>
      <pc:sldChg chg="del">
        <pc:chgData name="Ren Ping Liu" userId="60ce823c-5cb7-4d3e-be0b-034740f7a9f3" providerId="ADAL" clId="{C532AF6F-7E5E-CF48-9F37-CBAE24829AE4}" dt="2022-01-05T04:27:46.037" v="541" actId="2696"/>
        <pc:sldMkLst>
          <pc:docMk/>
          <pc:sldMk cId="3588565164" sldId="1099"/>
        </pc:sldMkLst>
      </pc:sldChg>
      <pc:sldChg chg="del">
        <pc:chgData name="Ren Ping Liu" userId="60ce823c-5cb7-4d3e-be0b-034740f7a9f3" providerId="ADAL" clId="{C532AF6F-7E5E-CF48-9F37-CBAE24829AE4}" dt="2022-01-05T04:27:46.037" v="541" actId="2696"/>
        <pc:sldMkLst>
          <pc:docMk/>
          <pc:sldMk cId="1662177460" sldId="1100"/>
        </pc:sldMkLst>
      </pc:sldChg>
      <pc:sldChg chg="del">
        <pc:chgData name="Ren Ping Liu" userId="60ce823c-5cb7-4d3e-be0b-034740f7a9f3" providerId="ADAL" clId="{C532AF6F-7E5E-CF48-9F37-CBAE24829AE4}" dt="2022-01-05T04:27:46.037" v="541" actId="2696"/>
        <pc:sldMkLst>
          <pc:docMk/>
          <pc:sldMk cId="2916283662" sldId="1160"/>
        </pc:sldMkLst>
      </pc:sldChg>
      <pc:sldChg chg="modSp add mod">
        <pc:chgData name="Ren Ping Liu" userId="60ce823c-5cb7-4d3e-be0b-034740f7a9f3" providerId="ADAL" clId="{C532AF6F-7E5E-CF48-9F37-CBAE24829AE4}" dt="2022-01-05T01:23:14.110" v="69" actId="108"/>
        <pc:sldMkLst>
          <pc:docMk/>
          <pc:sldMk cId="3303870080" sldId="1161"/>
        </pc:sldMkLst>
        <pc:spChg chg="mod">
          <ac:chgData name="Ren Ping Liu" userId="60ce823c-5cb7-4d3e-be0b-034740f7a9f3" providerId="ADAL" clId="{C532AF6F-7E5E-CF48-9F37-CBAE24829AE4}" dt="2022-01-05T01:23:14.110" v="69" actId="108"/>
          <ac:spMkLst>
            <pc:docMk/>
            <pc:sldMk cId="3303870080" sldId="1161"/>
            <ac:spMk id="10" creationId="{80CCA17D-ECA8-CE46-82AC-A0AF8C3B62BD}"/>
          </ac:spMkLst>
        </pc:spChg>
      </pc:sldChg>
      <pc:sldChg chg="addSp delSp modSp new del mod modAnim">
        <pc:chgData name="Ren Ping Liu" userId="60ce823c-5cb7-4d3e-be0b-034740f7a9f3" providerId="ADAL" clId="{C532AF6F-7E5E-CF48-9F37-CBAE24829AE4}" dt="2022-01-05T01:37:58.980" v="140" actId="2696"/>
        <pc:sldMkLst>
          <pc:docMk/>
          <pc:sldMk cId="2909879668" sldId="1162"/>
        </pc:sldMkLst>
        <pc:spChg chg="mod">
          <ac:chgData name="Ren Ping Liu" userId="60ce823c-5cb7-4d3e-be0b-034740f7a9f3" providerId="ADAL" clId="{C532AF6F-7E5E-CF48-9F37-CBAE24829AE4}" dt="2022-01-05T01:33:19.171" v="98"/>
          <ac:spMkLst>
            <pc:docMk/>
            <pc:sldMk cId="2909879668" sldId="1162"/>
            <ac:spMk id="2" creationId="{108169C6-CBD2-8249-B53A-84B7E4ED9FE9}"/>
          </ac:spMkLst>
        </pc:spChg>
        <pc:spChg chg="add del mod">
          <ac:chgData name="Ren Ping Liu" userId="60ce823c-5cb7-4d3e-be0b-034740f7a9f3" providerId="ADAL" clId="{C532AF6F-7E5E-CF48-9F37-CBAE24829AE4}" dt="2022-01-05T01:34:27.955" v="100"/>
          <ac:spMkLst>
            <pc:docMk/>
            <pc:sldMk cId="2909879668" sldId="1162"/>
            <ac:spMk id="4" creationId="{A36B9991-BA33-4045-9793-EE90DBD67585}"/>
          </ac:spMkLst>
        </pc:spChg>
        <pc:spChg chg="add del mod">
          <ac:chgData name="Ren Ping Liu" userId="60ce823c-5cb7-4d3e-be0b-034740f7a9f3" providerId="ADAL" clId="{C532AF6F-7E5E-CF48-9F37-CBAE24829AE4}" dt="2022-01-05T01:34:27.955" v="100"/>
          <ac:spMkLst>
            <pc:docMk/>
            <pc:sldMk cId="2909879668" sldId="1162"/>
            <ac:spMk id="5" creationId="{E454714E-695D-5C4C-A63C-DA295D619622}"/>
          </ac:spMkLst>
        </pc:spChg>
        <pc:spChg chg="add del mod">
          <ac:chgData name="Ren Ping Liu" userId="60ce823c-5cb7-4d3e-be0b-034740f7a9f3" providerId="ADAL" clId="{C532AF6F-7E5E-CF48-9F37-CBAE24829AE4}" dt="2022-01-05T01:34:27.955" v="100"/>
          <ac:spMkLst>
            <pc:docMk/>
            <pc:sldMk cId="2909879668" sldId="1162"/>
            <ac:spMk id="6" creationId="{1775DCBF-DFD6-BA4C-90C6-B5BD160CE6B2}"/>
          </ac:spMkLst>
        </pc:spChg>
        <pc:spChg chg="add del mod">
          <ac:chgData name="Ren Ping Liu" userId="60ce823c-5cb7-4d3e-be0b-034740f7a9f3" providerId="ADAL" clId="{C532AF6F-7E5E-CF48-9F37-CBAE24829AE4}" dt="2022-01-05T01:34:27.955" v="100"/>
          <ac:spMkLst>
            <pc:docMk/>
            <pc:sldMk cId="2909879668" sldId="1162"/>
            <ac:spMk id="7" creationId="{193C9CEA-A8BB-404C-988C-3E673769A58F}"/>
          </ac:spMkLst>
        </pc:spChg>
        <pc:spChg chg="add del mod">
          <ac:chgData name="Ren Ping Liu" userId="60ce823c-5cb7-4d3e-be0b-034740f7a9f3" providerId="ADAL" clId="{C532AF6F-7E5E-CF48-9F37-CBAE24829AE4}" dt="2022-01-05T01:34:27.955" v="100"/>
          <ac:spMkLst>
            <pc:docMk/>
            <pc:sldMk cId="2909879668" sldId="1162"/>
            <ac:spMk id="8" creationId="{24659225-E426-A342-8A25-0106EB5A81F3}"/>
          </ac:spMkLst>
        </pc:spChg>
        <pc:spChg chg="add del mod">
          <ac:chgData name="Ren Ping Liu" userId="60ce823c-5cb7-4d3e-be0b-034740f7a9f3" providerId="ADAL" clId="{C532AF6F-7E5E-CF48-9F37-CBAE24829AE4}" dt="2022-01-05T01:34:27.955" v="100"/>
          <ac:spMkLst>
            <pc:docMk/>
            <pc:sldMk cId="2909879668" sldId="1162"/>
            <ac:spMk id="9" creationId="{5AF14623-D31D-0848-B786-471AD5EA1ECE}"/>
          </ac:spMkLst>
        </pc:spChg>
        <pc:spChg chg="add del mod">
          <ac:chgData name="Ren Ping Liu" userId="60ce823c-5cb7-4d3e-be0b-034740f7a9f3" providerId="ADAL" clId="{C532AF6F-7E5E-CF48-9F37-CBAE24829AE4}" dt="2022-01-05T01:34:27.955" v="100"/>
          <ac:spMkLst>
            <pc:docMk/>
            <pc:sldMk cId="2909879668" sldId="1162"/>
            <ac:spMk id="10" creationId="{CCF5BE65-910A-0D49-AADF-0445EA3C5F7B}"/>
          </ac:spMkLst>
        </pc:spChg>
        <pc:spChg chg="add del mod">
          <ac:chgData name="Ren Ping Liu" userId="60ce823c-5cb7-4d3e-be0b-034740f7a9f3" providerId="ADAL" clId="{C532AF6F-7E5E-CF48-9F37-CBAE24829AE4}" dt="2022-01-05T01:34:27.955" v="100"/>
          <ac:spMkLst>
            <pc:docMk/>
            <pc:sldMk cId="2909879668" sldId="1162"/>
            <ac:spMk id="11" creationId="{142E2631-E19D-C54A-BA53-E54B04FF83BE}"/>
          </ac:spMkLst>
        </pc:spChg>
        <pc:spChg chg="add del mod">
          <ac:chgData name="Ren Ping Liu" userId="60ce823c-5cb7-4d3e-be0b-034740f7a9f3" providerId="ADAL" clId="{C532AF6F-7E5E-CF48-9F37-CBAE24829AE4}" dt="2022-01-05T01:34:27.955" v="100"/>
          <ac:spMkLst>
            <pc:docMk/>
            <pc:sldMk cId="2909879668" sldId="1162"/>
            <ac:spMk id="12" creationId="{0BCA4B63-5A4E-8042-81D2-5A07AA8B7CA8}"/>
          </ac:spMkLst>
        </pc:spChg>
        <pc:spChg chg="add del mod">
          <ac:chgData name="Ren Ping Liu" userId="60ce823c-5cb7-4d3e-be0b-034740f7a9f3" providerId="ADAL" clId="{C532AF6F-7E5E-CF48-9F37-CBAE24829AE4}" dt="2022-01-05T01:34:27.955" v="100"/>
          <ac:spMkLst>
            <pc:docMk/>
            <pc:sldMk cId="2909879668" sldId="1162"/>
            <ac:spMk id="13" creationId="{ACDFD936-A02D-2842-BDC7-5CAE2CBF75EF}"/>
          </ac:spMkLst>
        </pc:spChg>
        <pc:spChg chg="add del mod">
          <ac:chgData name="Ren Ping Liu" userId="60ce823c-5cb7-4d3e-be0b-034740f7a9f3" providerId="ADAL" clId="{C532AF6F-7E5E-CF48-9F37-CBAE24829AE4}" dt="2022-01-05T01:34:27.955" v="100"/>
          <ac:spMkLst>
            <pc:docMk/>
            <pc:sldMk cId="2909879668" sldId="1162"/>
            <ac:spMk id="14" creationId="{6F364085-DE83-6341-85B7-F6377B952FDA}"/>
          </ac:spMkLst>
        </pc:spChg>
        <pc:spChg chg="add del mod">
          <ac:chgData name="Ren Ping Liu" userId="60ce823c-5cb7-4d3e-be0b-034740f7a9f3" providerId="ADAL" clId="{C532AF6F-7E5E-CF48-9F37-CBAE24829AE4}" dt="2022-01-05T01:34:27.955" v="100"/>
          <ac:spMkLst>
            <pc:docMk/>
            <pc:sldMk cId="2909879668" sldId="1162"/>
            <ac:spMk id="15" creationId="{EC834227-BE80-B24C-878E-7817B8E816E1}"/>
          </ac:spMkLst>
        </pc:spChg>
        <pc:spChg chg="add del mod">
          <ac:chgData name="Ren Ping Liu" userId="60ce823c-5cb7-4d3e-be0b-034740f7a9f3" providerId="ADAL" clId="{C532AF6F-7E5E-CF48-9F37-CBAE24829AE4}" dt="2022-01-05T01:34:27.955" v="100"/>
          <ac:spMkLst>
            <pc:docMk/>
            <pc:sldMk cId="2909879668" sldId="1162"/>
            <ac:spMk id="16" creationId="{8CD8910E-317E-1B44-9101-218008CD7E23}"/>
          </ac:spMkLst>
        </pc:spChg>
        <pc:spChg chg="add del mod">
          <ac:chgData name="Ren Ping Liu" userId="60ce823c-5cb7-4d3e-be0b-034740f7a9f3" providerId="ADAL" clId="{C532AF6F-7E5E-CF48-9F37-CBAE24829AE4}" dt="2022-01-05T01:34:27.955" v="100"/>
          <ac:spMkLst>
            <pc:docMk/>
            <pc:sldMk cId="2909879668" sldId="1162"/>
            <ac:spMk id="17" creationId="{8003CC2D-6650-2549-A7A9-312A844AAFE7}"/>
          </ac:spMkLst>
        </pc:spChg>
        <pc:spChg chg="add mod">
          <ac:chgData name="Ren Ping Liu" userId="60ce823c-5cb7-4d3e-be0b-034740f7a9f3" providerId="ADAL" clId="{C532AF6F-7E5E-CF48-9F37-CBAE24829AE4}" dt="2022-01-05T01:34:38.844" v="102" actId="1076"/>
          <ac:spMkLst>
            <pc:docMk/>
            <pc:sldMk cId="2909879668" sldId="1162"/>
            <ac:spMk id="18" creationId="{DC4054D4-109A-184C-84B2-751B4A769F1D}"/>
          </ac:spMkLst>
        </pc:spChg>
        <pc:spChg chg="add mod">
          <ac:chgData name="Ren Ping Liu" userId="60ce823c-5cb7-4d3e-be0b-034740f7a9f3" providerId="ADAL" clId="{C532AF6F-7E5E-CF48-9F37-CBAE24829AE4}" dt="2022-01-05T01:34:38.844" v="102" actId="1076"/>
          <ac:spMkLst>
            <pc:docMk/>
            <pc:sldMk cId="2909879668" sldId="1162"/>
            <ac:spMk id="19" creationId="{745CF941-EEB2-0B43-B6B5-78A396BEDFFF}"/>
          </ac:spMkLst>
        </pc:spChg>
        <pc:spChg chg="add mod">
          <ac:chgData name="Ren Ping Liu" userId="60ce823c-5cb7-4d3e-be0b-034740f7a9f3" providerId="ADAL" clId="{C532AF6F-7E5E-CF48-9F37-CBAE24829AE4}" dt="2022-01-05T01:36:00.770" v="122" actId="1076"/>
          <ac:spMkLst>
            <pc:docMk/>
            <pc:sldMk cId="2909879668" sldId="1162"/>
            <ac:spMk id="20" creationId="{C5E18689-E370-A746-951F-750F0066AB8D}"/>
          </ac:spMkLst>
        </pc:spChg>
        <pc:spChg chg="add mod">
          <ac:chgData name="Ren Ping Liu" userId="60ce823c-5cb7-4d3e-be0b-034740f7a9f3" providerId="ADAL" clId="{C532AF6F-7E5E-CF48-9F37-CBAE24829AE4}" dt="2022-01-05T01:34:38.844" v="102" actId="1076"/>
          <ac:spMkLst>
            <pc:docMk/>
            <pc:sldMk cId="2909879668" sldId="1162"/>
            <ac:spMk id="21" creationId="{E50DA9DF-2655-DF49-8DCC-93C754BB58CE}"/>
          </ac:spMkLst>
        </pc:spChg>
        <pc:spChg chg="add mod">
          <ac:chgData name="Ren Ping Liu" userId="60ce823c-5cb7-4d3e-be0b-034740f7a9f3" providerId="ADAL" clId="{C532AF6F-7E5E-CF48-9F37-CBAE24829AE4}" dt="2022-01-05T01:34:38.844" v="102" actId="1076"/>
          <ac:spMkLst>
            <pc:docMk/>
            <pc:sldMk cId="2909879668" sldId="1162"/>
            <ac:spMk id="22" creationId="{E6D3778F-5F0D-8548-BB10-B9B501D86A98}"/>
          </ac:spMkLst>
        </pc:spChg>
        <pc:spChg chg="add mod">
          <ac:chgData name="Ren Ping Liu" userId="60ce823c-5cb7-4d3e-be0b-034740f7a9f3" providerId="ADAL" clId="{C532AF6F-7E5E-CF48-9F37-CBAE24829AE4}" dt="2022-01-05T01:34:38.844" v="102" actId="1076"/>
          <ac:spMkLst>
            <pc:docMk/>
            <pc:sldMk cId="2909879668" sldId="1162"/>
            <ac:spMk id="23" creationId="{19DF37F2-2C00-F041-86E5-3E5804E52A2B}"/>
          </ac:spMkLst>
        </pc:spChg>
        <pc:spChg chg="add mod">
          <ac:chgData name="Ren Ping Liu" userId="60ce823c-5cb7-4d3e-be0b-034740f7a9f3" providerId="ADAL" clId="{C532AF6F-7E5E-CF48-9F37-CBAE24829AE4}" dt="2022-01-05T01:34:38.844" v="102" actId="1076"/>
          <ac:spMkLst>
            <pc:docMk/>
            <pc:sldMk cId="2909879668" sldId="1162"/>
            <ac:spMk id="24" creationId="{3BE4F5B1-CA7D-CA4D-A05A-366BBFEB424A}"/>
          </ac:spMkLst>
        </pc:spChg>
        <pc:spChg chg="add mod">
          <ac:chgData name="Ren Ping Liu" userId="60ce823c-5cb7-4d3e-be0b-034740f7a9f3" providerId="ADAL" clId="{C532AF6F-7E5E-CF48-9F37-CBAE24829AE4}" dt="2022-01-05T01:34:38.844" v="102" actId="1076"/>
          <ac:spMkLst>
            <pc:docMk/>
            <pc:sldMk cId="2909879668" sldId="1162"/>
            <ac:spMk id="25" creationId="{7F8F35BE-5A1A-CC46-9582-EB43CACB8E9A}"/>
          </ac:spMkLst>
        </pc:spChg>
        <pc:spChg chg="add mod">
          <ac:chgData name="Ren Ping Liu" userId="60ce823c-5cb7-4d3e-be0b-034740f7a9f3" providerId="ADAL" clId="{C532AF6F-7E5E-CF48-9F37-CBAE24829AE4}" dt="2022-01-05T01:34:38.844" v="102" actId="1076"/>
          <ac:spMkLst>
            <pc:docMk/>
            <pc:sldMk cId="2909879668" sldId="1162"/>
            <ac:spMk id="26" creationId="{510AEA9E-95B3-8C45-BCE7-45EF09134DEE}"/>
          </ac:spMkLst>
        </pc:spChg>
        <pc:spChg chg="add mod">
          <ac:chgData name="Ren Ping Liu" userId="60ce823c-5cb7-4d3e-be0b-034740f7a9f3" providerId="ADAL" clId="{C532AF6F-7E5E-CF48-9F37-CBAE24829AE4}" dt="2022-01-05T01:34:38.844" v="102" actId="1076"/>
          <ac:spMkLst>
            <pc:docMk/>
            <pc:sldMk cId="2909879668" sldId="1162"/>
            <ac:spMk id="27" creationId="{17873BAE-74D9-894C-8AE9-08C6A8E14DCE}"/>
          </ac:spMkLst>
        </pc:spChg>
        <pc:spChg chg="add mod">
          <ac:chgData name="Ren Ping Liu" userId="60ce823c-5cb7-4d3e-be0b-034740f7a9f3" providerId="ADAL" clId="{C532AF6F-7E5E-CF48-9F37-CBAE24829AE4}" dt="2022-01-05T01:34:38.844" v="102" actId="1076"/>
          <ac:spMkLst>
            <pc:docMk/>
            <pc:sldMk cId="2909879668" sldId="1162"/>
            <ac:spMk id="28" creationId="{FA8C831B-1479-FC42-93E2-AD72FA55DD3B}"/>
          </ac:spMkLst>
        </pc:spChg>
        <pc:spChg chg="add mod">
          <ac:chgData name="Ren Ping Liu" userId="60ce823c-5cb7-4d3e-be0b-034740f7a9f3" providerId="ADAL" clId="{C532AF6F-7E5E-CF48-9F37-CBAE24829AE4}" dt="2022-01-05T01:34:38.844" v="102" actId="1076"/>
          <ac:spMkLst>
            <pc:docMk/>
            <pc:sldMk cId="2909879668" sldId="1162"/>
            <ac:spMk id="29" creationId="{68E379AB-A62A-E14D-BB54-ABEFE7FDCE3A}"/>
          </ac:spMkLst>
        </pc:spChg>
        <pc:spChg chg="add mod">
          <ac:chgData name="Ren Ping Liu" userId="60ce823c-5cb7-4d3e-be0b-034740f7a9f3" providerId="ADAL" clId="{C532AF6F-7E5E-CF48-9F37-CBAE24829AE4}" dt="2022-01-05T01:35:51.611" v="121" actId="1076"/>
          <ac:spMkLst>
            <pc:docMk/>
            <pc:sldMk cId="2909879668" sldId="1162"/>
            <ac:spMk id="30" creationId="{999A25C9-8879-8342-B7BF-F608B1317F62}"/>
          </ac:spMkLst>
        </pc:spChg>
        <pc:spChg chg="add mod">
          <ac:chgData name="Ren Ping Liu" userId="60ce823c-5cb7-4d3e-be0b-034740f7a9f3" providerId="ADAL" clId="{C532AF6F-7E5E-CF48-9F37-CBAE24829AE4}" dt="2022-01-05T01:35:46.343" v="120" actId="1076"/>
          <ac:spMkLst>
            <pc:docMk/>
            <pc:sldMk cId="2909879668" sldId="1162"/>
            <ac:spMk id="31" creationId="{3805B73B-CA2E-4E4C-B461-868483F76708}"/>
          </ac:spMkLst>
        </pc:spChg>
      </pc:sldChg>
      <pc:sldChg chg="add">
        <pc:chgData name="Ren Ping Liu" userId="60ce823c-5cb7-4d3e-be0b-034740f7a9f3" providerId="ADAL" clId="{C532AF6F-7E5E-CF48-9F37-CBAE24829AE4}" dt="2022-01-05T01:36:58.470" v="123"/>
        <pc:sldMkLst>
          <pc:docMk/>
          <pc:sldMk cId="253043198" sldId="1163"/>
        </pc:sldMkLst>
      </pc:sldChg>
      <pc:sldChg chg="addSp modSp add mod">
        <pc:chgData name="Ren Ping Liu" userId="60ce823c-5cb7-4d3e-be0b-034740f7a9f3" providerId="ADAL" clId="{C532AF6F-7E5E-CF48-9F37-CBAE24829AE4}" dt="2022-01-05T03:33:59.231" v="212" actId="1076"/>
        <pc:sldMkLst>
          <pc:docMk/>
          <pc:sldMk cId="603393041" sldId="1164"/>
        </pc:sldMkLst>
        <pc:spChg chg="add mod">
          <ac:chgData name="Ren Ping Liu" userId="60ce823c-5cb7-4d3e-be0b-034740f7a9f3" providerId="ADAL" clId="{C532AF6F-7E5E-CF48-9F37-CBAE24829AE4}" dt="2022-01-05T03:33:59.231" v="212" actId="1076"/>
          <ac:spMkLst>
            <pc:docMk/>
            <pc:sldMk cId="603393041" sldId="1164"/>
            <ac:spMk id="62" creationId="{053A3A65-7F55-0D4D-ABAA-07ACD2FDAA38}"/>
          </ac:spMkLst>
        </pc:spChg>
      </pc:sldChg>
      <pc:sldChg chg="addSp modSp new mod modAnim">
        <pc:chgData name="Ren Ping Liu" userId="60ce823c-5cb7-4d3e-be0b-034740f7a9f3" providerId="ADAL" clId="{C532AF6F-7E5E-CF48-9F37-CBAE24829AE4}" dt="2022-01-05T01:44:03.999" v="206" actId="14100"/>
        <pc:sldMkLst>
          <pc:docMk/>
          <pc:sldMk cId="3232402016" sldId="1165"/>
        </pc:sldMkLst>
        <pc:spChg chg="mod">
          <ac:chgData name="Ren Ping Liu" userId="60ce823c-5cb7-4d3e-be0b-034740f7a9f3" providerId="ADAL" clId="{C532AF6F-7E5E-CF48-9F37-CBAE24829AE4}" dt="2022-01-05T01:41:34.309" v="190" actId="20577"/>
          <ac:spMkLst>
            <pc:docMk/>
            <pc:sldMk cId="3232402016" sldId="1165"/>
            <ac:spMk id="2" creationId="{3F523EA7-13B8-974D-8067-D4E47F2D56C5}"/>
          </ac:spMkLst>
        </pc:spChg>
        <pc:spChg chg="add mod">
          <ac:chgData name="Ren Ping Liu" userId="60ce823c-5cb7-4d3e-be0b-034740f7a9f3" providerId="ADAL" clId="{C532AF6F-7E5E-CF48-9F37-CBAE24829AE4}" dt="2022-01-05T01:44:03.999" v="206" actId="14100"/>
          <ac:spMkLst>
            <pc:docMk/>
            <pc:sldMk cId="3232402016" sldId="1165"/>
            <ac:spMk id="4" creationId="{FCA36859-3997-A840-82EF-A02D65C70EF2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5" creationId="{C1A079A9-6197-094F-8159-5B4AB3CC093A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6" creationId="{761B511D-4FD5-CC45-9A17-1038A4F7802A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7" creationId="{28E2273F-4CF5-AA46-A03D-281AA4BDD659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8" creationId="{00467E71-BCE6-7E40-80EC-6E0A30AC4E02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9" creationId="{1C128E17-98BD-C44F-99AD-3844DC96F76D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10" creationId="{FA33BF06-686A-A543-A239-4883F5E21D15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11" creationId="{D86C3036-9D1E-B746-8681-D7E7AE93FE5A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12" creationId="{23919E3F-2F7D-374E-8F75-332BFDF7F314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13" creationId="{0F7057D0-8410-1E4E-962A-6442E66F543E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14" creationId="{FA3EF0B4-664B-C748-8018-1BBBF115E47A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15" creationId="{5151D6B5-78E4-E64C-A989-ECF58B8F3FC9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16" creationId="{C6D92CA0-90C0-B741-BA16-CB26401FD051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17" creationId="{C58CF60D-6A88-8F45-8541-B76345AED734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18" creationId="{815CF0D0-1C20-AB4E-9A50-9D13B02F62FA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19" creationId="{33958B1D-18D3-2345-954E-457A90D102E4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20" creationId="{5B4D76B5-2E56-E84B-B23E-0CF7FDE748F0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21" creationId="{7BE39AFB-B063-984E-BEF5-1B1949B85A90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22" creationId="{BB2CC761-AB8B-EB4E-A655-CA949EA25451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24" creationId="{7D047D06-D64D-954A-ADC5-8C5FC90992B2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25" creationId="{EB611684-2542-4E4A-A7C4-98BCA334E3A2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26" creationId="{22918F6F-A5D9-F44F-8CED-DEC99D5C7FED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27" creationId="{6B4DEB91-DA20-3140-982D-842D61B6476D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28" creationId="{35EC2739-F1B8-BE42-8A11-60EF87B2ADC9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30" creationId="{BBB00027-16F2-294B-98F6-75F8822BF6A3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32" creationId="{C67F294C-BB8A-E148-BBCE-618D5EECC43A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33" creationId="{019305D0-453F-9E4F-A218-E56750D14967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35" creationId="{385BD1E9-58C5-6E4A-B645-060D7BF35820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37" creationId="{02CBC14E-5605-AC45-9FDD-A18754E0A0CE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38" creationId="{A49F5458-C2D1-7045-92DF-9A46AD6FDC0B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39" creationId="{DD9DB4A1-E60E-C342-8BFC-95024AEA51FF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40" creationId="{F5AA28E0-1E51-7B40-B3A2-47A1FAAB2CE5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41" creationId="{251A22F2-73F0-A343-BF8A-CA5B907FD470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42" creationId="{BDD0F1A5-18DD-0F4E-B529-7C0F79D3ACBE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43" creationId="{3D703496-0FB4-0C41-8DC8-A39FF3C647D9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44" creationId="{50F5FB2B-7B69-2B44-817F-4E9C446626DB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45" creationId="{87259FD1-B571-D14B-B0CC-F2419DAD95B9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46" creationId="{838D4911-67C9-184E-8C2B-EA52FA37C95A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47" creationId="{BFB3729E-DE12-9345-AB78-2E1AD0391E04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48" creationId="{0CDEBE72-C919-5E45-8015-F54B0EA795A6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49" creationId="{EB76234A-0625-CC43-9C0B-C68C81FB5578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50" creationId="{9F3BED0E-5710-C24E-9C31-BC73E26FB7DD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51" creationId="{054D7670-4F52-EE47-8EBC-26D8394F1420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52" creationId="{D7B946BF-C194-A948-8B02-8C254327CC01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53" creationId="{8C0AF05E-ADD7-FB44-947A-0F339A7EAA62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54" creationId="{D6B301FC-9B00-BA4C-A790-A8639E1E8430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55" creationId="{CC0D316D-D9F9-844B-B5B1-D9C09A8B0132}"/>
          </ac:spMkLst>
        </pc:spChg>
        <pc:spChg chg="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58" creationId="{FA22701C-7713-3740-82B4-34D60CB501EE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59" creationId="{5DE7FC3D-204E-844E-A1A9-8A9561EB492B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60" creationId="{F3084D0A-27AC-D24C-A494-22A11FE39EAC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61" creationId="{F8BC2388-4175-164F-BFEF-1E671EEBE339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62" creationId="{DA343D5B-C3C0-394D-AC7D-37E910D65597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63" creationId="{3618157C-D1C6-B041-8710-C895A598EAAC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64" creationId="{29025CF9-DE9A-9D46-B5BC-D7B08EEB25E2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65" creationId="{D69C5FCF-2052-BE4C-A3A8-BD775EDACCAE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66" creationId="{942F9935-3067-C542-B9A5-6033D28F271D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67" creationId="{182DB040-1921-4C40-A7F5-B3B12AA66FC2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68" creationId="{41317272-82E7-1A4B-9C5D-32AB7F039EDD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69" creationId="{929AC8B5-AB7E-4844-B981-80CD5B0FFAC5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70" creationId="{6271E57F-0EA8-AE45-82A3-C8FB7ECD7485}"/>
          </ac:spMkLst>
        </pc:spChg>
        <pc:spChg chg="add mod">
          <ac:chgData name="Ren Ping Liu" userId="60ce823c-5cb7-4d3e-be0b-034740f7a9f3" providerId="ADAL" clId="{C532AF6F-7E5E-CF48-9F37-CBAE24829AE4}" dt="2022-01-05T01:43:05.752" v="200" actId="1076"/>
          <ac:spMkLst>
            <pc:docMk/>
            <pc:sldMk cId="3232402016" sldId="1165"/>
            <ac:spMk id="71" creationId="{4A7FD830-FBF1-ED4C-BBEA-C9E26C59B9E9}"/>
          </ac:spMkLst>
        </pc:spChg>
        <pc:grpChg chg="add mod">
          <ac:chgData name="Ren Ping Liu" userId="60ce823c-5cb7-4d3e-be0b-034740f7a9f3" providerId="ADAL" clId="{C532AF6F-7E5E-CF48-9F37-CBAE24829AE4}" dt="2022-01-05T01:43:05.752" v="200" actId="1076"/>
          <ac:grpSpMkLst>
            <pc:docMk/>
            <pc:sldMk cId="3232402016" sldId="1165"/>
            <ac:grpSpMk id="23" creationId="{2278E18B-B2A2-AB4B-B520-169813F379E1}"/>
          </ac:grpSpMkLst>
        </pc:grpChg>
        <pc:grpChg chg="mod">
          <ac:chgData name="Ren Ping Liu" userId="60ce823c-5cb7-4d3e-be0b-034740f7a9f3" providerId="ADAL" clId="{C532AF6F-7E5E-CF48-9F37-CBAE24829AE4}" dt="2022-01-05T01:43:05.752" v="200" actId="1076"/>
          <ac:grpSpMkLst>
            <pc:docMk/>
            <pc:sldMk cId="3232402016" sldId="1165"/>
            <ac:grpSpMk id="29" creationId="{BE6FC330-DD1E-6D4C-AB7F-9892FD7092EB}"/>
          </ac:grpSpMkLst>
        </pc:grpChg>
        <pc:grpChg chg="mod">
          <ac:chgData name="Ren Ping Liu" userId="60ce823c-5cb7-4d3e-be0b-034740f7a9f3" providerId="ADAL" clId="{C532AF6F-7E5E-CF48-9F37-CBAE24829AE4}" dt="2022-01-05T01:43:05.752" v="200" actId="1076"/>
          <ac:grpSpMkLst>
            <pc:docMk/>
            <pc:sldMk cId="3232402016" sldId="1165"/>
            <ac:grpSpMk id="31" creationId="{29146CD0-96F1-8743-B492-3692EFB1C1D4}"/>
          </ac:grpSpMkLst>
        </pc:grpChg>
        <pc:grpChg chg="mod">
          <ac:chgData name="Ren Ping Liu" userId="60ce823c-5cb7-4d3e-be0b-034740f7a9f3" providerId="ADAL" clId="{C532AF6F-7E5E-CF48-9F37-CBAE24829AE4}" dt="2022-01-05T01:43:05.752" v="200" actId="1076"/>
          <ac:grpSpMkLst>
            <pc:docMk/>
            <pc:sldMk cId="3232402016" sldId="1165"/>
            <ac:grpSpMk id="34" creationId="{9953CAA5-39FD-1A4D-AB62-559EA9436348}"/>
          </ac:grpSpMkLst>
        </pc:grpChg>
        <pc:grpChg chg="mod">
          <ac:chgData name="Ren Ping Liu" userId="60ce823c-5cb7-4d3e-be0b-034740f7a9f3" providerId="ADAL" clId="{C532AF6F-7E5E-CF48-9F37-CBAE24829AE4}" dt="2022-01-05T01:43:05.752" v="200" actId="1076"/>
          <ac:grpSpMkLst>
            <pc:docMk/>
            <pc:sldMk cId="3232402016" sldId="1165"/>
            <ac:grpSpMk id="36" creationId="{F12D6723-54ED-934D-8528-6FE77CABCBE2}"/>
          </ac:grpSpMkLst>
        </pc:grpChg>
        <pc:grpChg chg="add mod">
          <ac:chgData name="Ren Ping Liu" userId="60ce823c-5cb7-4d3e-be0b-034740f7a9f3" providerId="ADAL" clId="{C532AF6F-7E5E-CF48-9F37-CBAE24829AE4}" dt="2022-01-05T01:43:05.752" v="200" actId="1076"/>
          <ac:grpSpMkLst>
            <pc:docMk/>
            <pc:sldMk cId="3232402016" sldId="1165"/>
            <ac:grpSpMk id="56" creationId="{EBED3878-ADCA-AC43-8E82-C217450D1413}"/>
          </ac:grpSpMkLst>
        </pc:grpChg>
        <pc:picChg chg="mod">
          <ac:chgData name="Ren Ping Liu" userId="60ce823c-5cb7-4d3e-be0b-034740f7a9f3" providerId="ADAL" clId="{C532AF6F-7E5E-CF48-9F37-CBAE24829AE4}" dt="2022-01-05T01:43:05.752" v="200" actId="1076"/>
          <ac:picMkLst>
            <pc:docMk/>
            <pc:sldMk cId="3232402016" sldId="1165"/>
            <ac:picMk id="57" creationId="{8E988F68-D3D2-4C41-B106-05D3907CE59A}"/>
          </ac:picMkLst>
        </pc:picChg>
      </pc:sldChg>
      <pc:sldChg chg="addSp modSp new mod modAnim">
        <pc:chgData name="Ren Ping Liu" userId="60ce823c-5cb7-4d3e-be0b-034740f7a9f3" providerId="ADAL" clId="{C532AF6F-7E5E-CF48-9F37-CBAE24829AE4}" dt="2022-01-05T03:41:43.434" v="291" actId="1076"/>
        <pc:sldMkLst>
          <pc:docMk/>
          <pc:sldMk cId="48309797" sldId="1166"/>
        </pc:sldMkLst>
        <pc:spChg chg="mod">
          <ac:chgData name="Ren Ping Liu" userId="60ce823c-5cb7-4d3e-be0b-034740f7a9f3" providerId="ADAL" clId="{C532AF6F-7E5E-CF48-9F37-CBAE24829AE4}" dt="2022-01-05T03:40:15.339" v="281" actId="27636"/>
          <ac:spMkLst>
            <pc:docMk/>
            <pc:sldMk cId="48309797" sldId="1166"/>
            <ac:spMk id="2" creationId="{160A6CDA-90B0-6942-9B72-CCF4165DA880}"/>
          </ac:spMkLst>
        </pc:spChg>
        <pc:spChg chg="add mod">
          <ac:chgData name="Ren Ping Liu" userId="60ce823c-5cb7-4d3e-be0b-034740f7a9f3" providerId="ADAL" clId="{C532AF6F-7E5E-CF48-9F37-CBAE24829AE4}" dt="2022-01-05T03:41:28.240" v="290" actId="14100"/>
          <ac:spMkLst>
            <pc:docMk/>
            <pc:sldMk cId="48309797" sldId="1166"/>
            <ac:spMk id="4" creationId="{662DF803-5752-F347-903F-3B65F691496C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5" creationId="{4E63DC4A-22A6-8542-92DD-DCE8D1F468E8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6" creationId="{17412061-F477-6249-AC7B-031CD70A6225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7" creationId="{2A5E217B-A493-274B-89F5-E8DECBC48364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8" creationId="{59FD8026-5CB0-5641-B487-F99A9A589AAF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9" creationId="{EDAC4ECA-559E-0B44-9900-DA9945D8CE51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10" creationId="{3946AE05-C6A7-B948-B26C-BF70668E573C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11" creationId="{9A6B9C8D-EF9D-0C49-BFD5-699F15226F75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12" creationId="{9BAB9AAD-31A0-A043-A0A2-BB9C49FE4201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13" creationId="{B1A1F483-80FC-3F47-8455-13B5C4A5255E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14" creationId="{DE019BB4-1D90-5D4F-B044-6DD9F7E0C4B6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15" creationId="{74E9DBE8-4B1B-0A49-9D86-3E8A15B34A4B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16" creationId="{091763C9-BF47-C742-B72F-F61CAE1BA709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17" creationId="{5824AB8F-BB20-494F-A8CD-2099241603B2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18" creationId="{049C2A16-3F35-5C43-94D8-8B1301719856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20" creationId="{153680D6-8772-6544-A6A9-B15839B0BDBD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21" creationId="{D268BE02-2FF6-BD48-AF1E-C9D3D5315DF4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22" creationId="{82B514DE-E725-0E49-BE5B-ECF97A5E095F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23" creationId="{B22EAB03-2A98-9645-9465-6AF4521F5425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24" creationId="{DE0DB443-F429-F042-BBCD-A1FD33561D4B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26" creationId="{4143A9D3-CB9C-354F-990C-46F96CA735CE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28" creationId="{7540CB5F-BBD3-0147-B674-83DB1ABF9751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29" creationId="{3E790B27-AA76-ED4B-AE87-BF0610673B77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31" creationId="{DB08A7EE-0F22-4448-8805-7153C70D7C14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33" creationId="{30FC171B-33C7-4B4D-9248-78616692D229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34" creationId="{02D7D228-5C17-4940-8DAD-A82C9207C78B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35" creationId="{8E5D42ED-8B1D-7D41-A5D9-6ADF4008C8C8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36" creationId="{A0E4F1C4-F463-0D46-8DED-A1DB84C6B8B1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37" creationId="{3CDA259C-4011-634D-99FE-93822401D600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38" creationId="{371A0E70-22CF-1D4C-B4DB-327B9C841DC8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39" creationId="{C382AF60-7107-7A4F-8209-1183F8BF22B1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40" creationId="{2416D473-F6AA-114A-99EB-8E3A2BD5F65D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41" creationId="{AC3C5F1E-D5A1-274F-BFA0-67A69C45B5FA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42" creationId="{99B433DE-A62A-224E-A525-271CA7459542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43" creationId="{B4AC774A-79CD-AE4D-8A06-159CE4590A15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44" creationId="{B4D087E1-17EC-5140-9279-AFC338E48AAD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45" creationId="{010C58CA-DA03-694F-A15D-1EA521A453D6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46" creationId="{B5279963-12B9-FB44-8D45-7BFBDB835A4E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47" creationId="{DABA6D1C-80A2-2646-814C-D58E38EB75C3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48" creationId="{D1A28ECA-0873-3643-9F87-7062F7F5CE62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49" creationId="{869043FC-A66B-DE49-A4CE-BB78D8BE7961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50" creationId="{32DD0097-1F13-5141-865E-AB3B19B0A447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51" creationId="{A734A5A9-9C9A-AB43-883A-F4EEA041E011}"/>
          </ac:spMkLst>
        </pc:spChg>
        <pc:spChg chg="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54" creationId="{34C15051-C77D-FC49-8493-A075021F314C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55" creationId="{E55B9393-2D02-C748-8989-150B80F1C490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56" creationId="{0D9020FE-A780-014B-8080-0BB9A8FF47B7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57" creationId="{480C6C14-7AB2-7A4E-9375-CD57D3CFAE2E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58" creationId="{5AF1B247-EDE2-E643-AB96-758EB241D723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59" creationId="{97BD71E5-DBB9-294D-9AFD-D6452D16B488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60" creationId="{CAD03D7A-8C50-BD42-BD49-87755E19A78A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61" creationId="{CD371388-7EF1-A14A-B930-9B3888233988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62" creationId="{302F8C40-DDD9-9049-939A-7E90D294560A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63" creationId="{221CC8CA-C85B-464E-A1EB-121A82FAFA7F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64" creationId="{5CEA69F3-76B1-FC4C-85B4-F84A2D61BCB4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65" creationId="{53E898B3-46B2-B84D-BD24-DD36A60548B7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66" creationId="{234A610D-9424-8447-AF01-04C086D89F4A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67" creationId="{74E8E428-B840-F04E-A8A5-FFABEFB89DCA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68" creationId="{F382EC67-7C21-4C42-A0A8-B749BE5AF7EC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69" creationId="{4BA09ABA-3FFB-C44B-9421-B50B5BF60860}"/>
          </ac:spMkLst>
        </pc:spChg>
        <pc:spChg chg="add mod">
          <ac:chgData name="Ren Ping Liu" userId="60ce823c-5cb7-4d3e-be0b-034740f7a9f3" providerId="ADAL" clId="{C532AF6F-7E5E-CF48-9F37-CBAE24829AE4}" dt="2022-01-05T03:41:43.434" v="291" actId="1076"/>
          <ac:spMkLst>
            <pc:docMk/>
            <pc:sldMk cId="48309797" sldId="1166"/>
            <ac:spMk id="70" creationId="{5AEBA58C-EB86-814B-8992-B30A4CABA18E}"/>
          </ac:spMkLst>
        </pc:spChg>
        <pc:grpChg chg="add mod">
          <ac:chgData name="Ren Ping Liu" userId="60ce823c-5cb7-4d3e-be0b-034740f7a9f3" providerId="ADAL" clId="{C532AF6F-7E5E-CF48-9F37-CBAE24829AE4}" dt="2022-01-05T03:41:43.434" v="291" actId="1076"/>
          <ac:grpSpMkLst>
            <pc:docMk/>
            <pc:sldMk cId="48309797" sldId="1166"/>
            <ac:grpSpMk id="19" creationId="{99DA0B7E-BC92-9A49-ADF1-DC3427390CBD}"/>
          </ac:grpSpMkLst>
        </pc:grpChg>
        <pc:grpChg chg="mod">
          <ac:chgData name="Ren Ping Liu" userId="60ce823c-5cb7-4d3e-be0b-034740f7a9f3" providerId="ADAL" clId="{C532AF6F-7E5E-CF48-9F37-CBAE24829AE4}" dt="2022-01-05T03:41:43.434" v="291" actId="1076"/>
          <ac:grpSpMkLst>
            <pc:docMk/>
            <pc:sldMk cId="48309797" sldId="1166"/>
            <ac:grpSpMk id="25" creationId="{DB70456F-A8B7-CE43-8F06-0C2CE92A3BFB}"/>
          </ac:grpSpMkLst>
        </pc:grpChg>
        <pc:grpChg chg="mod">
          <ac:chgData name="Ren Ping Liu" userId="60ce823c-5cb7-4d3e-be0b-034740f7a9f3" providerId="ADAL" clId="{C532AF6F-7E5E-CF48-9F37-CBAE24829AE4}" dt="2022-01-05T03:41:43.434" v="291" actId="1076"/>
          <ac:grpSpMkLst>
            <pc:docMk/>
            <pc:sldMk cId="48309797" sldId="1166"/>
            <ac:grpSpMk id="27" creationId="{A3F56D68-0A8C-0541-95BD-FEA151549E1C}"/>
          </ac:grpSpMkLst>
        </pc:grpChg>
        <pc:grpChg chg="mod">
          <ac:chgData name="Ren Ping Liu" userId="60ce823c-5cb7-4d3e-be0b-034740f7a9f3" providerId="ADAL" clId="{C532AF6F-7E5E-CF48-9F37-CBAE24829AE4}" dt="2022-01-05T03:41:43.434" v="291" actId="1076"/>
          <ac:grpSpMkLst>
            <pc:docMk/>
            <pc:sldMk cId="48309797" sldId="1166"/>
            <ac:grpSpMk id="30" creationId="{7B19D9E0-C40A-7640-98DE-E6D0BEE47F80}"/>
          </ac:grpSpMkLst>
        </pc:grpChg>
        <pc:grpChg chg="mod">
          <ac:chgData name="Ren Ping Liu" userId="60ce823c-5cb7-4d3e-be0b-034740f7a9f3" providerId="ADAL" clId="{C532AF6F-7E5E-CF48-9F37-CBAE24829AE4}" dt="2022-01-05T03:41:43.434" v="291" actId="1076"/>
          <ac:grpSpMkLst>
            <pc:docMk/>
            <pc:sldMk cId="48309797" sldId="1166"/>
            <ac:grpSpMk id="32" creationId="{0EAD9148-AFB7-264A-9D04-44BD7B951072}"/>
          </ac:grpSpMkLst>
        </pc:grpChg>
        <pc:grpChg chg="add mod">
          <ac:chgData name="Ren Ping Liu" userId="60ce823c-5cb7-4d3e-be0b-034740f7a9f3" providerId="ADAL" clId="{C532AF6F-7E5E-CF48-9F37-CBAE24829AE4}" dt="2022-01-05T03:41:43.434" v="291" actId="1076"/>
          <ac:grpSpMkLst>
            <pc:docMk/>
            <pc:sldMk cId="48309797" sldId="1166"/>
            <ac:grpSpMk id="52" creationId="{79A6CAE3-5493-D24C-8CC4-4A5CE1AA79A6}"/>
          </ac:grpSpMkLst>
        </pc:grpChg>
        <pc:picChg chg="mod">
          <ac:chgData name="Ren Ping Liu" userId="60ce823c-5cb7-4d3e-be0b-034740f7a9f3" providerId="ADAL" clId="{C532AF6F-7E5E-CF48-9F37-CBAE24829AE4}" dt="2022-01-05T03:41:43.434" v="291" actId="1076"/>
          <ac:picMkLst>
            <pc:docMk/>
            <pc:sldMk cId="48309797" sldId="1166"/>
            <ac:picMk id="53" creationId="{DAE150DB-55B5-2A41-A2ED-8533C3CB722C}"/>
          </ac:picMkLst>
        </pc:picChg>
      </pc:sldChg>
      <pc:sldChg chg="addSp modSp new mod">
        <pc:chgData name="Ren Ping Liu" userId="60ce823c-5cb7-4d3e-be0b-034740f7a9f3" providerId="ADAL" clId="{C532AF6F-7E5E-CF48-9F37-CBAE24829AE4}" dt="2022-01-05T03:43:59.214" v="302" actId="20577"/>
        <pc:sldMkLst>
          <pc:docMk/>
          <pc:sldMk cId="2663997049" sldId="1167"/>
        </pc:sldMkLst>
        <pc:spChg chg="mod">
          <ac:chgData name="Ren Ping Liu" userId="60ce823c-5cb7-4d3e-be0b-034740f7a9f3" providerId="ADAL" clId="{C532AF6F-7E5E-CF48-9F37-CBAE24829AE4}" dt="2022-01-05T03:42:50.183" v="293"/>
          <ac:spMkLst>
            <pc:docMk/>
            <pc:sldMk cId="2663997049" sldId="1167"/>
            <ac:spMk id="2" creationId="{311C6582-FA1C-964A-A380-92663E4BE957}"/>
          </ac:spMkLst>
        </pc:spChg>
        <pc:spChg chg="add mod">
          <ac:chgData name="Ren Ping Liu" userId="60ce823c-5cb7-4d3e-be0b-034740f7a9f3" providerId="ADAL" clId="{C532AF6F-7E5E-CF48-9F37-CBAE24829AE4}" dt="2022-01-05T03:43:43.272" v="297" actId="403"/>
          <ac:spMkLst>
            <pc:docMk/>
            <pc:sldMk cId="2663997049" sldId="1167"/>
            <ac:spMk id="6" creationId="{6BCAEF33-6E27-D94C-8323-D405AA5514F6}"/>
          </ac:spMkLst>
        </pc:spChg>
        <pc:spChg chg="add mod">
          <ac:chgData name="Ren Ping Liu" userId="60ce823c-5cb7-4d3e-be0b-034740f7a9f3" providerId="ADAL" clId="{C532AF6F-7E5E-CF48-9F37-CBAE24829AE4}" dt="2022-01-05T03:43:59.214" v="302" actId="20577"/>
          <ac:spMkLst>
            <pc:docMk/>
            <pc:sldMk cId="2663997049" sldId="1167"/>
            <ac:spMk id="7" creationId="{025B2654-A32C-B44B-A617-A7213BDA96B8}"/>
          </ac:spMkLst>
        </pc:spChg>
        <pc:picChg chg="add mod">
          <ac:chgData name="Ren Ping Liu" userId="60ce823c-5cb7-4d3e-be0b-034740f7a9f3" providerId="ADAL" clId="{C532AF6F-7E5E-CF48-9F37-CBAE24829AE4}" dt="2022-01-05T03:43:33.635" v="295" actId="1076"/>
          <ac:picMkLst>
            <pc:docMk/>
            <pc:sldMk cId="2663997049" sldId="1167"/>
            <ac:picMk id="4" creationId="{8298FCB3-F493-DF46-B124-55291AB94BE3}"/>
          </ac:picMkLst>
        </pc:picChg>
        <pc:picChg chg="add mod">
          <ac:chgData name="Ren Ping Liu" userId="60ce823c-5cb7-4d3e-be0b-034740f7a9f3" providerId="ADAL" clId="{C532AF6F-7E5E-CF48-9F37-CBAE24829AE4}" dt="2022-01-05T03:43:11.396" v="294"/>
          <ac:picMkLst>
            <pc:docMk/>
            <pc:sldMk cId="2663997049" sldId="1167"/>
            <ac:picMk id="5" creationId="{34B91C62-3136-C148-BD3D-13FFB05705E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3024D-5FCD-D142-BBE1-7B391F60AD88}" type="datetimeFigureOut">
              <a:rPr lang="en-US" smtClean="0"/>
              <a:t>3/12/23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91EEAC-CFEF-9647-876F-EABC6B833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561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Version History</a:t>
            </a:r>
          </a:p>
          <a:p>
            <a:endParaRPr lang="en-US" dirty="0"/>
          </a:p>
          <a:p>
            <a:r>
              <a:rPr lang="en-US" dirty="0"/>
              <a:t>8.0  (April 2020)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All slides reformatted for 16:9 aspect ratio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All slides updated to 8</a:t>
            </a:r>
            <a:r>
              <a:rPr lang="en-US" baseline="30000" dirty="0"/>
              <a:t>th</a:t>
            </a:r>
            <a:r>
              <a:rPr lang="en-US" dirty="0"/>
              <a:t> edition material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Use of Calibri font, rather that Gill Sans MT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Add LOTS more animation throughout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612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5254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829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1303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5593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6394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2321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0279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5957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3342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034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0835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5475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308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7349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71647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67768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20813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98937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03428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5541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36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37509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135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6357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167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22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2647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0427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447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EC686-8429-2E40-81FA-5EC9C4AB3C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C2C238-9334-5D47-BE46-7DBB933E48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7F1199A-45E4-9E4D-95C0-396A8A9C6F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Application Layer: 2-</a:t>
            </a:r>
            <a:fld id="{C4204591-24BD-A542-B9D5-F8D8A88D2F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6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2846C-3DC3-2A4C-84E1-3E3C50231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4027"/>
            <a:ext cx="10515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32235DD-B99A-7744-92BB-36CB49B43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41717D89-2D64-4E49-A8B8-D7B9326607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Application Layer: 2-</a:t>
            </a:r>
            <a:fld id="{C4204591-24BD-A542-B9D5-F8D8A88D2F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446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48D4C-6954-CC4D-A491-4B78BF548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E2032-3F11-1945-8A1D-25EC80CF91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DCF1CB-5DBA-8B49-A839-F079E4BF4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E873D4E-4EDA-1349-AB14-5DC995BFCD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Application Layer: 2-</a:t>
            </a:r>
            <a:fld id="{C4204591-24BD-A542-B9D5-F8D8A88D2F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958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B102D-EC4F-B64D-BB0A-3CBBCEE21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0DCD8E0-36D6-2D43-9C3A-92DC921E1D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Application Layer: 2-</a:t>
            </a:r>
            <a:fld id="{C4204591-24BD-A542-B9D5-F8D8A88D2F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131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6D5FD2-E0BC-9B4A-8B69-BFD8F956C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821"/>
            <a:ext cx="10515600" cy="8946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987CFD-1EF3-634C-B854-216A26AC2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C6EBB-9D5E-E84A-9BCA-EA7E05FD1C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Application Layer: 2-</a:t>
            </a:r>
            <a:fld id="{C4204591-24BD-A542-B9D5-F8D8A88D2F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165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00A3"/>
          </a:solidFill>
          <a:latin typeface="+mj-lt"/>
          <a:ea typeface="+mj-ea"/>
          <a:cs typeface="+mj-cs"/>
        </a:defRPr>
      </a:lvl1pPr>
    </p:titleStyle>
    <p:bodyStyle>
      <a:lvl1pPr marL="352425" indent="-222250" algn="l" defTabSz="914400" rtl="0" eaLnBrk="1" latinLnBrk="0" hangingPunct="1">
        <a:lnSpc>
          <a:spcPct val="90000"/>
        </a:lnSpc>
        <a:spcBef>
          <a:spcPts val="1000"/>
        </a:spcBef>
        <a:buClr>
          <a:srgbClr val="0000A3"/>
        </a:buClr>
        <a:buFont typeface="Wingdings" pitchFamily="2" charset="2"/>
        <a:buChar char="§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95325" indent="-231775" algn="l" defTabSz="914400" rtl="0" eaLnBrk="1" latinLnBrk="0" hangingPunct="1">
        <a:lnSpc>
          <a:spcPct val="90000"/>
        </a:lnSpc>
        <a:spcBef>
          <a:spcPts val="500"/>
        </a:spcBef>
        <a:buClr>
          <a:srgbClr val="0000A8"/>
        </a:buClr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9A9F684E-5DD1-6543-95D2-8EB5E7619B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5035" y="561975"/>
            <a:ext cx="5378450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altLang="en-US" sz="5400" b="1" dirty="0">
                <a:solidFill>
                  <a:srgbClr val="000099"/>
                </a:solidFill>
                <a:latin typeface="+mj-lt"/>
              </a:rPr>
              <a:t>Chapter 2</a:t>
            </a:r>
            <a:br>
              <a:rPr lang="en-US" altLang="en-US" sz="6000" b="1" dirty="0">
                <a:solidFill>
                  <a:srgbClr val="000099"/>
                </a:solidFill>
                <a:latin typeface="+mj-lt"/>
              </a:rPr>
            </a:br>
            <a:r>
              <a:rPr lang="en-US" altLang="en-US" sz="5400" b="1" dirty="0">
                <a:solidFill>
                  <a:srgbClr val="000099"/>
                </a:solidFill>
                <a:latin typeface="+mj-lt"/>
              </a:rPr>
              <a:t>Application Layer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8A719B73-7005-5F48-AB23-FCC253DE1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0014" y="2647662"/>
            <a:ext cx="5378450" cy="1629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800" dirty="0">
                <a:latin typeface="+mn-lt"/>
              </a:rPr>
              <a:t>A note on the use of these PowerPoint slides:</a:t>
            </a:r>
          </a:p>
          <a:p>
            <a:r>
              <a:rPr lang="en-US" altLang="en-US" sz="1400" dirty="0">
                <a:latin typeface="+mn-lt"/>
              </a:rPr>
              <a:t>We’</a:t>
            </a:r>
            <a:r>
              <a:rPr lang="en-US" altLang="ja-JP" sz="1400" dirty="0">
                <a:latin typeface="+mn-lt"/>
              </a:rPr>
              <a:t>re making these slides freely available to all (faculty, students, readers). They’re in PowerPoint form so you see the animations; and can add, modify, and delete slides  (including this one) and slide content to suit your needs. They obviously represent a </a:t>
            </a:r>
            <a:r>
              <a:rPr lang="en-US" altLang="ja-JP" sz="1400" i="1" dirty="0">
                <a:latin typeface="+mn-lt"/>
              </a:rPr>
              <a:t>lot</a:t>
            </a:r>
            <a:r>
              <a:rPr lang="en-US" altLang="ja-JP" sz="1400" dirty="0">
                <a:latin typeface="+mn-lt"/>
              </a:rPr>
              <a:t> of work on our part. In return for use, we only ask the following:</a:t>
            </a:r>
          </a:p>
          <a:p>
            <a:pPr>
              <a:lnSpc>
                <a:spcPct val="85000"/>
              </a:lnSpc>
            </a:pPr>
            <a:endParaRPr lang="en-US" altLang="en-US" sz="1400" dirty="0"/>
          </a:p>
        </p:txBody>
      </p:sp>
      <p:sp>
        <p:nvSpPr>
          <p:cNvPr id="8" name="Text Box 7">
            <a:extLst>
              <a:ext uri="{FF2B5EF4-FFF2-40B4-BE49-F238E27FC236}">
                <a16:creationId xmlns:a16="http://schemas.microsoft.com/office/drawing/2014/main" id="{BD221538-7929-D34F-8387-EA57F966E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5035" y="3894603"/>
            <a:ext cx="5378450" cy="2636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3038" indent="-17303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endParaRPr lang="en-US" altLang="en-US" sz="1400" dirty="0">
              <a:latin typeface="Gill Sans MT" panose="020B0502020104020203" pitchFamily="34" charset="77"/>
            </a:endParaRPr>
          </a:p>
          <a:p>
            <a:pPr marL="290513" indent="-168275">
              <a:buClr>
                <a:srgbClr val="0000A8"/>
              </a:buClr>
              <a:buSzPct val="75000"/>
              <a:buFont typeface="Wingdings" pitchFamily="2" charset="2"/>
              <a:buChar char="§"/>
            </a:pPr>
            <a:r>
              <a:rPr lang="en-US" altLang="en-US" sz="1400" dirty="0">
                <a:latin typeface="+mn-lt"/>
                <a:cs typeface="Calibri" panose="020F0502020204030204" pitchFamily="34" charset="0"/>
              </a:rPr>
              <a:t>If you use these slides (e.g., in a class) that you mention their source (after all, we’</a:t>
            </a:r>
            <a:r>
              <a:rPr lang="en-US" altLang="ja-JP" sz="1400" dirty="0">
                <a:latin typeface="+mn-lt"/>
                <a:cs typeface="Calibri" panose="020F0502020204030204" pitchFamily="34" charset="0"/>
              </a:rPr>
              <a:t>d like people to use our book!)</a:t>
            </a:r>
          </a:p>
          <a:p>
            <a:pPr marL="290513" indent="-168275">
              <a:buClr>
                <a:srgbClr val="0000A8"/>
              </a:buClr>
              <a:buSzPct val="75000"/>
              <a:buFont typeface="Wingdings" pitchFamily="2" charset="2"/>
              <a:buChar char="§"/>
            </a:pPr>
            <a:r>
              <a:rPr lang="en-US" altLang="en-US" sz="1400" dirty="0">
                <a:latin typeface="+mn-lt"/>
                <a:cs typeface="Calibri" panose="020F0502020204030204" pitchFamily="34" charset="0"/>
              </a:rPr>
              <a:t>If you post any slides on a www site, that you note that they are adapted from (or perhaps identical to) our slides, and note our copyright of this material.</a:t>
            </a:r>
          </a:p>
          <a:p>
            <a:pPr>
              <a:lnSpc>
                <a:spcPct val="85000"/>
              </a:lnSpc>
              <a:buClr>
                <a:schemeClr val="accent2"/>
              </a:buClr>
              <a:buFont typeface="Wingdings" pitchFamily="2" charset="2"/>
              <a:buNone/>
            </a:pPr>
            <a:endParaRPr lang="en-US" altLang="en-US" sz="1400" dirty="0">
              <a:latin typeface="+mn-lt"/>
            </a:endParaRPr>
          </a:p>
          <a:p>
            <a:pPr marL="15875" indent="0">
              <a:lnSpc>
                <a:spcPct val="85000"/>
              </a:lnSpc>
              <a:buClr>
                <a:schemeClr val="accent2"/>
              </a:buClr>
              <a:buFont typeface="Wingdings" pitchFamily="2" charset="2"/>
              <a:buNone/>
            </a:pPr>
            <a:r>
              <a:rPr lang="en-US" altLang="en-US" sz="1400" dirty="0">
                <a:latin typeface="+mn-lt"/>
              </a:rPr>
              <a:t>For a revision history, see the slide note for this page. </a:t>
            </a:r>
          </a:p>
          <a:p>
            <a:pPr marL="15875" indent="0">
              <a:lnSpc>
                <a:spcPct val="85000"/>
              </a:lnSpc>
              <a:buClr>
                <a:schemeClr val="accent2"/>
              </a:buClr>
              <a:buFont typeface="Wingdings" pitchFamily="2" charset="2"/>
              <a:buNone/>
            </a:pPr>
            <a:endParaRPr lang="en-US" altLang="en-US" sz="1400" dirty="0">
              <a:latin typeface="+mn-lt"/>
            </a:endParaRPr>
          </a:p>
          <a:p>
            <a:pPr marL="15875" indent="0">
              <a:lnSpc>
                <a:spcPct val="85000"/>
              </a:lnSpc>
              <a:buClr>
                <a:schemeClr val="accent2"/>
              </a:buClr>
              <a:buFont typeface="Wingdings" pitchFamily="2" charset="2"/>
              <a:buNone/>
            </a:pPr>
            <a:r>
              <a:rPr lang="en-US" altLang="en-US" sz="1400" dirty="0">
                <a:latin typeface="+mn-lt"/>
              </a:rPr>
              <a:t>Thanks and enjoy!  JFK/KWR</a:t>
            </a:r>
          </a:p>
          <a:p>
            <a:pPr>
              <a:lnSpc>
                <a:spcPct val="85000"/>
              </a:lnSpc>
            </a:pPr>
            <a:endParaRPr lang="en-US" altLang="en-US" sz="1400" dirty="0">
              <a:latin typeface="+mn-lt"/>
            </a:endParaRPr>
          </a:p>
          <a:p>
            <a:pPr>
              <a:lnSpc>
                <a:spcPct val="85000"/>
              </a:lnSpc>
            </a:pPr>
            <a:r>
              <a:rPr lang="en-US" altLang="en-US" sz="1400" dirty="0">
                <a:latin typeface="+mn-lt"/>
              </a:rPr>
              <a:t>     All material copyright 1996-2020</a:t>
            </a:r>
          </a:p>
          <a:p>
            <a:pPr>
              <a:lnSpc>
                <a:spcPct val="85000"/>
              </a:lnSpc>
            </a:pPr>
            <a:r>
              <a:rPr lang="en-US" altLang="en-US" sz="1400" dirty="0">
                <a:latin typeface="+mn-lt"/>
              </a:rPr>
              <a:t>     J.F Kurose and K.W. Ross, All Rights Reserved</a:t>
            </a:r>
            <a:endParaRPr lang="en-US" altLang="en-US" sz="1200" dirty="0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C65C94-9E94-6144-BDBB-A8F5D511E4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/>
              <a:t>Application Layer: 2-</a:t>
            </a:r>
            <a:fld id="{C4204591-24BD-A542-B9D5-F8D8A88D2FE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D67D27E-258D-C546-967D-65B4E6ACE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1312" y="4289908"/>
            <a:ext cx="3981504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2800" i="1" dirty="0">
                <a:solidFill>
                  <a:srgbClr val="0000A3"/>
                </a:solidFill>
                <a:latin typeface="+mn-lt"/>
              </a:rPr>
              <a:t>Computer Networking: A Top-Down Approach </a:t>
            </a:r>
            <a:br>
              <a:rPr lang="en-US" altLang="en-US" sz="2800" dirty="0">
                <a:solidFill>
                  <a:srgbClr val="008000"/>
                </a:solidFill>
                <a:latin typeface="+mn-lt"/>
              </a:rPr>
            </a:br>
            <a:r>
              <a:rPr lang="en-US" altLang="en-US" sz="2000" dirty="0">
                <a:latin typeface="+mj-lt"/>
              </a:rPr>
              <a:t>8</a:t>
            </a:r>
            <a:r>
              <a:rPr lang="en-US" altLang="en-US" sz="2000" baseline="30000" dirty="0">
                <a:latin typeface="+mj-lt"/>
              </a:rPr>
              <a:t>th</a:t>
            </a:r>
            <a:r>
              <a:rPr lang="en-US" altLang="en-US" sz="2000" dirty="0">
                <a:latin typeface="+mj-lt"/>
              </a:rPr>
              <a:t> Edition, Global Edition  </a:t>
            </a:r>
            <a:br>
              <a:rPr lang="en-US" altLang="en-US" sz="2000" dirty="0">
                <a:latin typeface="+mj-lt"/>
              </a:rPr>
            </a:br>
            <a:r>
              <a:rPr lang="en-US" altLang="en-US" sz="2000" dirty="0">
                <a:latin typeface="+mj-lt"/>
              </a:rPr>
              <a:t>Jim Kurose, Keith Ross</a:t>
            </a:r>
            <a:br>
              <a:rPr lang="en-US" altLang="en-US" sz="2000" dirty="0">
                <a:latin typeface="+mj-lt"/>
              </a:rPr>
            </a:br>
            <a:r>
              <a:rPr lang="en-US" altLang="en-US" sz="2000" dirty="0">
                <a:latin typeface="+mj-lt"/>
              </a:rPr>
              <a:t>Copyright © 2022 Pearson Education Ltd</a:t>
            </a: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6399E6ED-0A81-46CA-B9AE-51F74B67A6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23990" y="529890"/>
            <a:ext cx="3442368" cy="4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BACC251-E9B4-EC4A-A8B8-6C45EFD8D867}"/>
              </a:ext>
            </a:extLst>
          </p:cNvPr>
          <p:cNvSpPr txBox="1"/>
          <p:nvPr/>
        </p:nvSpPr>
        <p:spPr>
          <a:xfrm>
            <a:off x="1350014" y="2175558"/>
            <a:ext cx="5282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Adapted by </a:t>
            </a:r>
            <a:r>
              <a:rPr lang="en-AU" dirty="0" err="1"/>
              <a:t>renping.liu@uts.edu.au</a:t>
            </a:r>
            <a:r>
              <a:rPr lang="en-AU" dirty="0"/>
              <a:t> on 12 March 2022</a:t>
            </a:r>
          </a:p>
        </p:txBody>
      </p:sp>
    </p:spTree>
    <p:extLst>
      <p:ext uri="{BB962C8B-B14F-4D97-AF65-F5344CB8AC3E}">
        <p14:creationId xmlns:p14="http://schemas.microsoft.com/office/powerpoint/2010/main" val="2314825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47BCAC2-4B0D-C24F-A1AA-5CFB2613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91" y="289325"/>
            <a:ext cx="10515600" cy="894622"/>
          </a:xfrm>
        </p:spPr>
        <p:txBody>
          <a:bodyPr>
            <a:normAutofit/>
          </a:bodyPr>
          <a:lstStyle/>
          <a:p>
            <a:r>
              <a:rPr lang="en-US" altLang="en-US" sz="4400" dirty="0">
                <a:ea typeface="ＭＳ Ｐゴシック" panose="020B0600070205080204" pitchFamily="34" charset="-128"/>
                <a:cs typeface="Calibri" panose="020F0502020204030204" pitchFamily="34" charset="0"/>
              </a:rPr>
              <a:t>SMTP: closing observations</a:t>
            </a:r>
            <a:endParaRPr lang="en-US" sz="4400" dirty="0">
              <a:cs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8A7DC3-C885-F84E-9572-316B74643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77454B-F21D-4441-9BDE-50D84F4D93FA}"/>
              </a:ext>
            </a:extLst>
          </p:cNvPr>
          <p:cNvSpPr txBox="1">
            <a:spLocks noChangeArrowheads="1"/>
          </p:cNvSpPr>
          <p:nvPr/>
        </p:nvSpPr>
        <p:spPr>
          <a:xfrm>
            <a:off x="7119664" y="1518446"/>
            <a:ext cx="4194627" cy="4648200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>
                <a:ea typeface="ＭＳ Ｐゴシック" panose="020B0600070205080204" pitchFamily="34" charset="-128"/>
              </a:rPr>
              <a:t>SMTP uses persistent connections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SMTP requires message (header &amp; body) to be in 7-bit ASCII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SMTP server </a:t>
            </a:r>
            <a:r>
              <a:rPr lang="en-US" altLang="x-none" dirty="0">
                <a:latin typeface="Gill Sans MT" charset="0"/>
                <a:ea typeface="ＭＳ Ｐゴシック" charset="-128"/>
              </a:rPr>
              <a:t>uses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. </a:t>
            </a:r>
            <a:r>
              <a:rPr lang="en-US" altLang="x-none" dirty="0">
                <a:latin typeface="Gill Sans MT" charset="0"/>
                <a:ea typeface="ＭＳ Ｐゴシック" charset="-128"/>
              </a:rPr>
              <a:t>in one line by itself to signal the end of message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3E733DCA-2522-E341-8697-49ADE10A3FA3}"/>
              </a:ext>
            </a:extLst>
          </p:cNvPr>
          <p:cNvSpPr txBox="1">
            <a:spLocks noChangeArrowheads="1"/>
          </p:cNvSpPr>
          <p:nvPr/>
        </p:nvSpPr>
        <p:spPr>
          <a:xfrm>
            <a:off x="651330" y="1460390"/>
            <a:ext cx="6183084" cy="4648200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en-US" sz="3200" i="1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comparison with HTTP:</a:t>
            </a:r>
          </a:p>
          <a:p>
            <a:pPr marL="576263" indent="-317500">
              <a:spcBef>
                <a:spcPct val="500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HTTP: pull</a:t>
            </a:r>
          </a:p>
          <a:p>
            <a:pPr marL="576263" indent="-317500">
              <a:spcAft>
                <a:spcPct val="500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SMTP: push</a:t>
            </a:r>
          </a:p>
          <a:p>
            <a:pPr marL="576263" indent="-317500">
              <a:spcAft>
                <a:spcPct val="500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POP3 and IMAP: pull or push?</a:t>
            </a:r>
          </a:p>
          <a:p>
            <a:pPr marL="576263" indent="-317500">
              <a:spcAft>
                <a:spcPct val="500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both have ASCII command/response interaction, status codes</a:t>
            </a:r>
          </a:p>
        </p:txBody>
      </p:sp>
    </p:spTree>
    <p:extLst>
      <p:ext uri="{BB962C8B-B14F-4D97-AF65-F5344CB8AC3E}">
        <p14:creationId xmlns:p14="http://schemas.microsoft.com/office/powerpoint/2010/main" val="2312285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47BCAC2-4B0D-C24F-A1AA-5CFB2613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91" y="289325"/>
            <a:ext cx="10515600" cy="894622"/>
          </a:xfrm>
        </p:spPr>
        <p:txBody>
          <a:bodyPr>
            <a:normAutofit/>
          </a:bodyPr>
          <a:lstStyle/>
          <a:p>
            <a:r>
              <a:rPr lang="en-US" altLang="en-US" sz="4400" dirty="0">
                <a:cs typeface="Calibri" panose="020F0502020204030204" pitchFamily="34" charset="0"/>
              </a:rPr>
              <a:t>Application layer: overview</a:t>
            </a:r>
            <a:endParaRPr lang="en-US" sz="4400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80CCA17D-ECA8-CE46-82AC-A0AF8C3B62BD}"/>
              </a:ext>
            </a:extLst>
          </p:cNvPr>
          <p:cNvSpPr txBox="1">
            <a:spLocks/>
          </p:cNvSpPr>
          <p:nvPr/>
        </p:nvSpPr>
        <p:spPr>
          <a:xfrm>
            <a:off x="809242" y="1870563"/>
            <a:ext cx="5309184" cy="4351338"/>
          </a:xfrm>
          <a:prstGeom prst="rect">
            <a:avLst/>
          </a:prstGeom>
        </p:spPr>
        <p:txBody>
          <a:bodyPr>
            <a:no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3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2.1 Principles of network applications</a:t>
            </a:r>
          </a:p>
          <a:p>
            <a:pPr marL="0" indent="0">
              <a:buNone/>
              <a:defRPr/>
            </a:pPr>
            <a:r>
              <a:rPr lang="en-US" sz="3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2.2 Web and HTTP</a:t>
            </a:r>
          </a:p>
          <a:p>
            <a:pPr marL="0" indent="0">
              <a:buNone/>
              <a:defRPr/>
            </a:pPr>
            <a:r>
              <a:rPr lang="en-US" sz="3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2.3 E-mail, SMTP, IMAP</a:t>
            </a:r>
          </a:p>
          <a:p>
            <a:pPr marL="0" indent="0">
              <a:buNone/>
              <a:defRPr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2.4 The Domain Name System DNS</a:t>
            </a:r>
          </a:p>
          <a:p>
            <a:endParaRPr lang="en-US" dirty="0"/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5FE695BD-369F-8C4A-ACAD-42671E1C0719}"/>
              </a:ext>
            </a:extLst>
          </p:cNvPr>
          <p:cNvSpPr txBox="1">
            <a:spLocks noChangeArrowheads="1"/>
          </p:cNvSpPr>
          <p:nvPr/>
        </p:nvSpPr>
        <p:spPr>
          <a:xfrm>
            <a:off x="6557554" y="1422888"/>
            <a:ext cx="5405262" cy="4799013"/>
          </a:xfrm>
          <a:prstGeom prst="rect">
            <a:avLst/>
          </a:prstGeom>
        </p:spPr>
        <p:txBody>
          <a:bodyPr>
            <a:norm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sz="3200" strike="sngStrike" dirty="0">
                <a:solidFill>
                  <a:schemeClr val="bg1">
                    <a:lumMod val="75000"/>
                  </a:schemeClr>
                </a:solidFill>
                <a:ea typeface="ＭＳ Ｐゴシック" panose="020B0600070205080204" pitchFamily="34" charset="-128"/>
              </a:rPr>
              <a:t>2.5 P2P applications</a:t>
            </a:r>
          </a:p>
          <a:p>
            <a:pPr marL="0" indent="0">
              <a:buNone/>
            </a:pPr>
            <a:r>
              <a:rPr lang="en-US" altLang="en-US" sz="3200" strike="sngStrike" dirty="0">
                <a:solidFill>
                  <a:schemeClr val="bg1">
                    <a:lumMod val="75000"/>
                  </a:schemeClr>
                </a:solidFill>
                <a:ea typeface="ＭＳ Ｐゴシック" panose="020B0600070205080204" pitchFamily="34" charset="-128"/>
              </a:rPr>
              <a:t>2.6 video streaming and content distribution networks</a:t>
            </a:r>
          </a:p>
          <a:p>
            <a:pPr marL="0" indent="0">
              <a:buNone/>
            </a:pPr>
            <a:r>
              <a:rPr lang="en-US" altLang="en-US" sz="3200" dirty="0">
                <a:solidFill>
                  <a:schemeClr val="bg1">
                    <a:lumMod val="75000"/>
                  </a:schemeClr>
                </a:solidFill>
                <a:ea typeface="ＭＳ Ｐゴシック" panose="020B0600070205080204" pitchFamily="34" charset="-128"/>
              </a:rPr>
              <a:t>2.7 socket programming with UDP and TCP</a:t>
            </a:r>
          </a:p>
          <a:p>
            <a:pPr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8A7DC3-C885-F84E-9572-316B74643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8412BD-1334-4C22-9414-3A5DFDA3308B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23088" y="4279863"/>
            <a:ext cx="3630386" cy="2345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684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47BCAC2-4B0D-C24F-A1AA-5CFB2613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91" y="289325"/>
            <a:ext cx="10515600" cy="894622"/>
          </a:xfrm>
        </p:spPr>
        <p:txBody>
          <a:bodyPr>
            <a:normAutofit/>
          </a:bodyPr>
          <a:lstStyle/>
          <a:p>
            <a:r>
              <a:rPr lang="en-US" altLang="en-US" sz="4400" dirty="0">
                <a:ea typeface="ＭＳ Ｐゴシック" panose="020B0600070205080204" pitchFamily="34" charset="-128"/>
                <a:cs typeface="Calibri" panose="020F0502020204030204" pitchFamily="34" charset="0"/>
              </a:rPr>
              <a:t>DNS: Domain Name System</a:t>
            </a:r>
            <a:endParaRPr lang="en-US" sz="4400" dirty="0">
              <a:cs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8A7DC3-C885-F84E-9572-316B74643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27" name="Rectangle 3">
            <a:extLst>
              <a:ext uri="{FF2B5EF4-FFF2-40B4-BE49-F238E27FC236}">
                <a16:creationId xmlns:a16="http://schemas.microsoft.com/office/drawing/2014/main" id="{35F7BF1A-0385-C246-9EE3-5E4E54C86490}"/>
              </a:ext>
            </a:extLst>
          </p:cNvPr>
          <p:cNvSpPr txBox="1">
            <a:spLocks noChangeArrowheads="1"/>
          </p:cNvSpPr>
          <p:nvPr/>
        </p:nvSpPr>
        <p:spPr>
          <a:xfrm>
            <a:off x="753721" y="1340962"/>
            <a:ext cx="4901973" cy="4648200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en-US" i="1" dirty="0">
                <a:solidFill>
                  <a:srgbClr val="000099"/>
                </a:solidFill>
                <a:ea typeface="ＭＳ Ｐゴシック" panose="020B0600070205080204" pitchFamily="34" charset="-128"/>
              </a:rPr>
              <a:t>people:</a:t>
            </a:r>
            <a:r>
              <a:rPr lang="en-US" altLang="en-US" dirty="0">
                <a:ea typeface="ＭＳ Ｐゴシック" panose="020B0600070205080204" pitchFamily="34" charset="-128"/>
              </a:rPr>
              <a:t> many identifiers:</a:t>
            </a:r>
          </a:p>
          <a:p>
            <a:pPr lvl="1"/>
            <a:r>
              <a:rPr lang="en-US" altLang="en-US" sz="2800" dirty="0">
                <a:ea typeface="ＭＳ Ｐゴシック" panose="020B0600070205080204" pitchFamily="34" charset="-128"/>
              </a:rPr>
              <a:t>SSN, name, passport #</a:t>
            </a:r>
          </a:p>
          <a:p>
            <a:pPr>
              <a:buFont typeface="Wingdings" pitchFamily="2" charset="2"/>
              <a:buNone/>
            </a:pPr>
            <a:r>
              <a:rPr lang="en-US" altLang="en-US" i="1" dirty="0">
                <a:solidFill>
                  <a:srgbClr val="000099"/>
                </a:solidFill>
                <a:ea typeface="ＭＳ Ｐゴシック" panose="020B0600070205080204" pitchFamily="34" charset="-128"/>
              </a:rPr>
              <a:t>Internet hosts, routers: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IP address (32 bit) - used for addressing datagrams</a:t>
            </a:r>
          </a:p>
          <a:p>
            <a:pPr lvl="1"/>
            <a:r>
              <a:rPr lang="en-US" altLang="ja-JP" dirty="0">
                <a:ea typeface="ＭＳ Ｐゴシック" panose="020B0600070205080204" pitchFamily="34" charset="-128"/>
              </a:rPr>
              <a:t>“name”, e.g., </a:t>
            </a:r>
            <a:r>
              <a:rPr lang="en-US" altLang="ja-JP" dirty="0" err="1">
                <a:ea typeface="ＭＳ Ｐゴシック" panose="020B0600070205080204" pitchFamily="34" charset="-128"/>
              </a:rPr>
              <a:t>cs.umass.edu</a:t>
            </a:r>
            <a:r>
              <a:rPr lang="en-US" altLang="ja-JP" dirty="0">
                <a:ea typeface="ＭＳ Ｐゴシック" panose="020B0600070205080204" pitchFamily="34" charset="-128"/>
              </a:rPr>
              <a:t> - used by humans</a:t>
            </a:r>
          </a:p>
          <a:p>
            <a:pPr>
              <a:buFont typeface="Wingdings" pitchFamily="2" charset="2"/>
              <a:buNone/>
            </a:pPr>
            <a:r>
              <a:rPr lang="en-US" altLang="en-US" i="1" u="sng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Q:</a:t>
            </a:r>
            <a:r>
              <a:rPr lang="en-US" altLang="en-US" dirty="0">
                <a:ea typeface="ＭＳ Ｐゴシック" panose="020B0600070205080204" pitchFamily="34" charset="-128"/>
              </a:rPr>
              <a:t> how to map between IP address and name, and vice versa ?</a:t>
            </a:r>
          </a:p>
        </p:txBody>
      </p:sp>
      <p:sp>
        <p:nvSpPr>
          <p:cNvPr id="128" name="Rectangle 4">
            <a:extLst>
              <a:ext uri="{FF2B5EF4-FFF2-40B4-BE49-F238E27FC236}">
                <a16:creationId xmlns:a16="http://schemas.microsoft.com/office/drawing/2014/main" id="{3851BC29-45CA-8744-BD4D-21254F83A516}"/>
              </a:ext>
            </a:extLst>
          </p:cNvPr>
          <p:cNvSpPr txBox="1">
            <a:spLocks noChangeArrowheads="1"/>
          </p:cNvSpPr>
          <p:nvPr/>
        </p:nvSpPr>
        <p:spPr>
          <a:xfrm>
            <a:off x="5592033" y="1281002"/>
            <a:ext cx="6088112" cy="5006975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en-US" sz="3200" i="1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Domain Name System:</a:t>
            </a:r>
          </a:p>
          <a:p>
            <a:r>
              <a:rPr lang="en-US" altLang="en-US" i="1" dirty="0">
                <a:solidFill>
                  <a:srgbClr val="000099"/>
                </a:solidFill>
                <a:ea typeface="ＭＳ Ｐゴシック" panose="020B0600070205080204" pitchFamily="34" charset="-128"/>
              </a:rPr>
              <a:t>distributed database</a:t>
            </a:r>
            <a:r>
              <a:rPr lang="en-US" altLang="en-US" dirty="0">
                <a:ea typeface="ＭＳ Ｐゴシック" panose="020B0600070205080204" pitchFamily="34" charset="-128"/>
              </a:rPr>
              <a:t> implemented in hierarchy of many </a:t>
            </a:r>
            <a:r>
              <a:rPr lang="en-US" altLang="en-US" i="1" dirty="0">
                <a:solidFill>
                  <a:srgbClr val="000099"/>
                </a:solidFill>
                <a:ea typeface="ＭＳ Ｐゴシック" panose="020B0600070205080204" pitchFamily="34" charset="-128"/>
              </a:rPr>
              <a:t>name servers</a:t>
            </a:r>
            <a:endParaRPr lang="en-US" altLang="en-US" dirty="0">
              <a:solidFill>
                <a:srgbClr val="000099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i="1" dirty="0">
                <a:solidFill>
                  <a:srgbClr val="000099"/>
                </a:solidFill>
                <a:ea typeface="ＭＳ Ｐゴシック" panose="020B0600070205080204" pitchFamily="34" charset="-128"/>
              </a:rPr>
              <a:t>application-layer protocol:</a:t>
            </a:r>
            <a:r>
              <a:rPr lang="en-US" altLang="en-US" dirty="0">
                <a:ea typeface="ＭＳ Ｐゴシック" panose="020B0600070205080204" pitchFamily="34" charset="-128"/>
              </a:rPr>
              <a:t> hosts, name servers communicate to </a:t>
            </a:r>
            <a:r>
              <a:rPr lang="en-US" altLang="en-US" i="1" dirty="0">
                <a:solidFill>
                  <a:srgbClr val="000099"/>
                </a:solidFill>
                <a:ea typeface="ＭＳ Ｐゴシック" panose="020B0600070205080204" pitchFamily="34" charset="-128"/>
              </a:rPr>
              <a:t>resolve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</a:rPr>
              <a:t>names (address/name translation)</a:t>
            </a:r>
          </a:p>
          <a:p>
            <a:pPr lvl="1">
              <a:spcBef>
                <a:spcPts val="1000"/>
              </a:spcBef>
            </a:pPr>
            <a:r>
              <a:rPr lang="en-US" altLang="en-US" sz="2800" dirty="0">
                <a:ea typeface="ＭＳ Ｐゴシック" panose="020B0600070205080204" pitchFamily="34" charset="-128"/>
              </a:rPr>
              <a:t>note: core Internet function, </a:t>
            </a:r>
            <a:r>
              <a:rPr lang="en-US" altLang="en-US" sz="2800" i="1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implemented as application-layer protocol</a:t>
            </a:r>
          </a:p>
          <a:p>
            <a:pPr lvl="1">
              <a:spcBef>
                <a:spcPts val="1000"/>
              </a:spcBef>
            </a:pPr>
            <a:r>
              <a:rPr lang="en-US" altLang="en-US" sz="2800" dirty="0">
                <a:ea typeface="ＭＳ Ｐゴシック" panose="020B0600070205080204" pitchFamily="34" charset="-128"/>
              </a:rPr>
              <a:t>complexity at network’</a:t>
            </a:r>
            <a:r>
              <a:rPr lang="en-US" altLang="ja-JP" sz="2800" dirty="0">
                <a:ea typeface="ＭＳ Ｐゴシック" panose="020B0600070205080204" pitchFamily="34" charset="-128"/>
              </a:rPr>
              <a:t>s “edge”</a:t>
            </a:r>
            <a:endParaRPr lang="en-US" altLang="en-US" sz="28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43156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47BCAC2-4B0D-C24F-A1AA-5CFB2613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91" y="289325"/>
            <a:ext cx="10515600" cy="894622"/>
          </a:xfrm>
        </p:spPr>
        <p:txBody>
          <a:bodyPr>
            <a:normAutofit/>
          </a:bodyPr>
          <a:lstStyle/>
          <a:p>
            <a:r>
              <a:rPr lang="en-US" altLang="en-US" sz="4400" dirty="0">
                <a:ea typeface="ＭＳ Ｐゴシック" panose="020B0600070205080204" pitchFamily="34" charset="-128"/>
                <a:cs typeface="Calibri" panose="020F0502020204030204" pitchFamily="34" charset="0"/>
              </a:rPr>
              <a:t>DNS: services, structure</a:t>
            </a:r>
            <a:endParaRPr lang="en-US" sz="4400" dirty="0">
              <a:cs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8A7DC3-C885-F84E-9572-316B74643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4A8BD0F-3C0D-E143-B2CB-EB155AB75267}"/>
              </a:ext>
            </a:extLst>
          </p:cNvPr>
          <p:cNvSpPr txBox="1">
            <a:spLocks noChangeArrowheads="1"/>
          </p:cNvSpPr>
          <p:nvPr/>
        </p:nvSpPr>
        <p:spPr>
          <a:xfrm>
            <a:off x="6618515" y="1271135"/>
            <a:ext cx="4978400" cy="2263775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en-US" sz="3200" i="1" dirty="0">
                <a:solidFill>
                  <a:srgbClr val="CC000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Q: Why not centralize DNS?</a:t>
            </a:r>
          </a:p>
          <a:p>
            <a:pPr marL="582613" indent="-233363">
              <a:spcBef>
                <a:spcPts val="400"/>
              </a:spcBef>
            </a:pPr>
            <a:r>
              <a:rPr lang="en-US" altLang="en-US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single point of failure</a:t>
            </a:r>
          </a:p>
          <a:p>
            <a:pPr marL="582613" indent="-233363">
              <a:spcBef>
                <a:spcPts val="400"/>
              </a:spcBef>
            </a:pPr>
            <a:r>
              <a:rPr lang="en-US" altLang="en-US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traffic volume</a:t>
            </a:r>
          </a:p>
          <a:p>
            <a:pPr marL="582613" indent="-233363">
              <a:spcBef>
                <a:spcPts val="400"/>
              </a:spcBef>
            </a:pPr>
            <a:r>
              <a:rPr lang="en-US" altLang="en-US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distant centralized database</a:t>
            </a:r>
          </a:p>
          <a:p>
            <a:pPr marL="582613" indent="-233363">
              <a:spcBef>
                <a:spcPts val="400"/>
              </a:spcBef>
            </a:pPr>
            <a:r>
              <a:rPr lang="en-US" altLang="en-US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maintenance</a:t>
            </a:r>
          </a:p>
          <a:p>
            <a:pPr>
              <a:buFont typeface="Wingdings" pitchFamily="2" charset="2"/>
              <a:buNone/>
            </a:pPr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B7F0F378-5315-734B-B54E-DEAB8A692F94}"/>
              </a:ext>
            </a:extLst>
          </p:cNvPr>
          <p:cNvSpPr txBox="1">
            <a:spLocks noChangeArrowheads="1"/>
          </p:cNvSpPr>
          <p:nvPr/>
        </p:nvSpPr>
        <p:spPr>
          <a:xfrm>
            <a:off x="731837" y="1300163"/>
            <a:ext cx="5713591" cy="4648200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en-US" sz="3200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DNS services</a:t>
            </a:r>
          </a:p>
          <a:p>
            <a:pPr marL="460375" indent="-215900"/>
            <a:r>
              <a:rPr lang="en-US" altLang="en-US" dirty="0">
                <a:ea typeface="ＭＳ Ｐゴシック" panose="020B0600070205080204" pitchFamily="34" charset="-128"/>
              </a:rPr>
              <a:t>hostname to IP address translation</a:t>
            </a:r>
          </a:p>
          <a:p>
            <a:pPr marL="460375" indent="-215900"/>
            <a:r>
              <a:rPr lang="en-US" altLang="en-US" dirty="0">
                <a:ea typeface="ＭＳ Ｐゴシック" panose="020B0600070205080204" pitchFamily="34" charset="-128"/>
              </a:rPr>
              <a:t>host aliasing</a:t>
            </a:r>
          </a:p>
          <a:p>
            <a:pPr lvl="1"/>
            <a:r>
              <a:rPr lang="en-US" altLang="en-US" sz="2800" dirty="0">
                <a:ea typeface="ＭＳ Ｐゴシック" panose="020B0600070205080204" pitchFamily="34" charset="-128"/>
              </a:rPr>
              <a:t>canonical, alias names: one IP address corresponds to multiple host names</a:t>
            </a:r>
          </a:p>
          <a:p>
            <a:pPr marL="460375" indent="-287338"/>
            <a:r>
              <a:rPr lang="en-US" altLang="en-US" dirty="0">
                <a:ea typeface="ＭＳ Ｐゴシック" panose="020B0600070205080204" pitchFamily="34" charset="-128"/>
              </a:rPr>
              <a:t>mail server aliasing</a:t>
            </a:r>
          </a:p>
          <a:p>
            <a:pPr marL="460375" indent="-287338"/>
            <a:r>
              <a:rPr lang="en-US" altLang="en-US" dirty="0">
                <a:ea typeface="ＭＳ Ｐゴシック" panose="020B0600070205080204" pitchFamily="34" charset="-128"/>
              </a:rPr>
              <a:t>load distribution</a:t>
            </a:r>
          </a:p>
          <a:p>
            <a:pPr lvl="1"/>
            <a:r>
              <a:rPr lang="en-US" altLang="en-US" sz="2800" dirty="0">
                <a:ea typeface="ＭＳ Ｐゴシック" panose="020B0600070205080204" pitchFamily="34" charset="-128"/>
              </a:rPr>
              <a:t>replicated Web servers: many IP addresses correspond to one name</a:t>
            </a:r>
          </a:p>
          <a:p>
            <a:endParaRPr lang="en-US" altLang="en-US" sz="2400" dirty="0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</p:txBody>
      </p:sp>
      <p:sp>
        <p:nvSpPr>
          <p:cNvPr id="8" name="Text Box 11">
            <a:extLst>
              <a:ext uri="{FF2B5EF4-FFF2-40B4-BE49-F238E27FC236}">
                <a16:creationId xmlns:a16="http://schemas.microsoft.com/office/drawing/2014/main" id="{53ABE19B-9E03-F747-BF91-159D30C79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7863" y="3709428"/>
            <a:ext cx="4491458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346075" indent="-331788"/>
            <a:r>
              <a:rPr lang="en-US" altLang="en-US" sz="3200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A: </a:t>
            </a:r>
            <a:r>
              <a:rPr lang="en-US" altLang="en-US" sz="3200" i="1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doesn‘t</a:t>
            </a:r>
            <a:r>
              <a:rPr lang="en-US" altLang="ja-JP" sz="3200" i="1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scale!</a:t>
            </a:r>
          </a:p>
          <a:p>
            <a:pPr marL="466725" indent="-292100">
              <a:buClr>
                <a:srgbClr val="0000A3"/>
              </a:buClr>
              <a:buFont typeface="Wingdings" pitchFamily="2" charset="2"/>
              <a:buChar char="§"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Comcast DNS servers alone: 600B DNS queries per day</a:t>
            </a:r>
          </a:p>
        </p:txBody>
      </p:sp>
    </p:spTree>
    <p:extLst>
      <p:ext uri="{BB962C8B-B14F-4D97-AF65-F5344CB8AC3E}">
        <p14:creationId xmlns:p14="http://schemas.microsoft.com/office/powerpoint/2010/main" val="1056083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47BCAC2-4B0D-C24F-A1AA-5CFB2613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91" y="289325"/>
            <a:ext cx="10515600" cy="894622"/>
          </a:xfrm>
        </p:spPr>
        <p:txBody>
          <a:bodyPr>
            <a:normAutofit/>
          </a:bodyPr>
          <a:lstStyle/>
          <a:p>
            <a:r>
              <a:rPr lang="en-US" altLang="en-US" sz="4400" dirty="0">
                <a:ea typeface="ＭＳ Ｐゴシック" panose="020B0600070205080204" pitchFamily="34" charset="-128"/>
                <a:cs typeface="Calibri" panose="020F0502020204030204" pitchFamily="34" charset="0"/>
              </a:rPr>
              <a:t>DNS: a distributed, hierarchical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d</a:t>
            </a:r>
            <a:r>
              <a:rPr lang="en-US" altLang="en-US" sz="4400" dirty="0">
                <a:ea typeface="ＭＳ Ｐゴシック" panose="020B0600070205080204" pitchFamily="34" charset="-128"/>
                <a:cs typeface="Calibri" panose="020F0502020204030204" pitchFamily="34" charset="0"/>
              </a:rPr>
              <a:t>atabase</a:t>
            </a:r>
            <a:endParaRPr lang="en-US" sz="4400" dirty="0">
              <a:cs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8A7DC3-C885-F84E-9572-316B74643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</p:spPr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14</a:t>
            </a:fld>
            <a:endParaRPr lang="en-US" dirty="0"/>
          </a:p>
        </p:txBody>
      </p:sp>
      <p:grpSp>
        <p:nvGrpSpPr>
          <p:cNvPr id="10" name="Group 23">
            <a:extLst>
              <a:ext uri="{FF2B5EF4-FFF2-40B4-BE49-F238E27FC236}">
                <a16:creationId xmlns:a16="http://schemas.microsoft.com/office/drawing/2014/main" id="{E15C6EA6-6AE7-4049-974F-38B4C9051885}"/>
              </a:ext>
            </a:extLst>
          </p:cNvPr>
          <p:cNvGrpSpPr>
            <a:grpSpLocks/>
          </p:cNvGrpSpPr>
          <p:nvPr/>
        </p:nvGrpSpPr>
        <p:grpSpPr bwMode="auto">
          <a:xfrm>
            <a:off x="877709" y="1432519"/>
            <a:ext cx="8414514" cy="2387703"/>
            <a:chOff x="230" y="577"/>
            <a:chExt cx="5644" cy="1716"/>
          </a:xfrm>
        </p:grpSpPr>
        <p:sp>
          <p:nvSpPr>
            <p:cNvPr id="11" name="Text Box 2">
              <a:extLst>
                <a:ext uri="{FF2B5EF4-FFF2-40B4-BE49-F238E27FC236}">
                  <a16:creationId xmlns:a16="http://schemas.microsoft.com/office/drawing/2014/main" id="{10CE294D-681E-A241-BD53-A34355A364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0" y="577"/>
              <a:ext cx="1385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/>
                <a:t>Root DNS Servers</a:t>
              </a:r>
            </a:p>
          </p:txBody>
        </p:sp>
        <p:sp>
          <p:nvSpPr>
            <p:cNvPr id="12" name="Text Box 4">
              <a:extLst>
                <a:ext uri="{FF2B5EF4-FFF2-40B4-BE49-F238E27FC236}">
                  <a16:creationId xmlns:a16="http://schemas.microsoft.com/office/drawing/2014/main" id="{8DB0E7C3-8033-5949-9183-2915D95A75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1295"/>
              <a:ext cx="1380" cy="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/>
                <a:t>.com DNS servers</a:t>
              </a:r>
            </a:p>
          </p:txBody>
        </p:sp>
        <p:sp>
          <p:nvSpPr>
            <p:cNvPr id="13" name="Text Box 5">
              <a:extLst>
                <a:ext uri="{FF2B5EF4-FFF2-40B4-BE49-F238E27FC236}">
                  <a16:creationId xmlns:a16="http://schemas.microsoft.com/office/drawing/2014/main" id="{2E5F716F-8E9B-6F4D-879A-CC62D69D95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1296"/>
              <a:ext cx="1259" cy="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/>
                <a:t>.au DNS servers</a:t>
              </a:r>
            </a:p>
          </p:txBody>
        </p:sp>
        <p:sp>
          <p:nvSpPr>
            <p:cNvPr id="14" name="Text Box 6">
              <a:extLst>
                <a:ext uri="{FF2B5EF4-FFF2-40B4-BE49-F238E27FC236}">
                  <a16:creationId xmlns:a16="http://schemas.microsoft.com/office/drawing/2014/main" id="{67230760-6F08-C443-A901-7D6991E095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1296"/>
              <a:ext cx="1345" cy="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/>
                <a:t>.</a:t>
              </a:r>
              <a:r>
                <a:rPr lang="en-US" altLang="en-US" sz="1800" dirty="0" err="1"/>
                <a:t>edu</a:t>
              </a:r>
              <a:r>
                <a:rPr lang="en-US" altLang="en-US" sz="1800" dirty="0"/>
                <a:t> DNS servers</a:t>
              </a:r>
            </a:p>
          </p:txBody>
        </p:sp>
        <p:sp>
          <p:nvSpPr>
            <p:cNvPr id="15" name="Line 7">
              <a:extLst>
                <a:ext uri="{FF2B5EF4-FFF2-40B4-BE49-F238E27FC236}">
                  <a16:creationId xmlns:a16="http://schemas.microsoft.com/office/drawing/2014/main" id="{BA67319E-9089-5D4D-83FF-3AE2DB5B13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44" y="864"/>
              <a:ext cx="1392" cy="43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8">
              <a:extLst>
                <a:ext uri="{FF2B5EF4-FFF2-40B4-BE49-F238E27FC236}">
                  <a16:creationId xmlns:a16="http://schemas.microsoft.com/office/drawing/2014/main" id="{64A53551-2118-9045-B6B4-1F713C8B8A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9" y="852"/>
              <a:ext cx="0" cy="44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9">
              <a:extLst>
                <a:ext uri="{FF2B5EF4-FFF2-40B4-BE49-F238E27FC236}">
                  <a16:creationId xmlns:a16="http://schemas.microsoft.com/office/drawing/2014/main" id="{B45A6D89-577E-7C44-A516-DED5E6DB81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864"/>
              <a:ext cx="144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 Box 10">
              <a:extLst>
                <a:ext uri="{FF2B5EF4-FFF2-40B4-BE49-F238E27FC236}">
                  <a16:creationId xmlns:a16="http://schemas.microsoft.com/office/drawing/2014/main" id="{48A982BB-AB47-3F43-B500-136E591676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28" y="1812"/>
              <a:ext cx="992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 err="1"/>
                <a:t>nyu.edu</a:t>
              </a:r>
              <a:endParaRPr lang="en-US" altLang="en-US" sz="1800" dirty="0"/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/>
                <a:t>DNS servers</a:t>
              </a:r>
            </a:p>
          </p:txBody>
        </p:sp>
        <p:sp>
          <p:nvSpPr>
            <p:cNvPr id="19" name="Text Box 11">
              <a:extLst>
                <a:ext uri="{FF2B5EF4-FFF2-40B4-BE49-F238E27FC236}">
                  <a16:creationId xmlns:a16="http://schemas.microsoft.com/office/drawing/2014/main" id="{2B6BDDC7-E847-3847-933D-4C32FCB6E8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2" y="1812"/>
              <a:ext cx="992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umass.edu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/>
                <a:t>DNS servers</a:t>
              </a:r>
            </a:p>
          </p:txBody>
        </p:sp>
        <p:sp>
          <p:nvSpPr>
            <p:cNvPr id="20" name="Line 12">
              <a:extLst>
                <a:ext uri="{FF2B5EF4-FFF2-40B4-BE49-F238E27FC236}">
                  <a16:creationId xmlns:a16="http://schemas.microsoft.com/office/drawing/2014/main" id="{320DE5FB-B16F-134F-A6AE-3A733BA85D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85" y="1536"/>
              <a:ext cx="375" cy="3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13">
              <a:extLst>
                <a:ext uri="{FF2B5EF4-FFF2-40B4-BE49-F238E27FC236}">
                  <a16:creationId xmlns:a16="http://schemas.microsoft.com/office/drawing/2014/main" id="{083E8C6B-45A7-4E4F-BE58-4778B3424F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8" y="1536"/>
              <a:ext cx="336" cy="3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 Box 14">
              <a:extLst>
                <a:ext uri="{FF2B5EF4-FFF2-40B4-BE49-F238E27FC236}">
                  <a16:creationId xmlns:a16="http://schemas.microsoft.com/office/drawing/2014/main" id="{36B8F6F2-4690-8E4C-937E-0E9481B1C3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" y="1828"/>
              <a:ext cx="1010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 err="1"/>
                <a:t>yahoo.com</a:t>
              </a:r>
              <a:endParaRPr lang="en-US" altLang="en-US" sz="1800" dirty="0"/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/>
                <a:t>DNS servers</a:t>
              </a:r>
            </a:p>
          </p:txBody>
        </p:sp>
        <p:sp>
          <p:nvSpPr>
            <p:cNvPr id="23" name="Text Box 15">
              <a:extLst>
                <a:ext uri="{FF2B5EF4-FFF2-40B4-BE49-F238E27FC236}">
                  <a16:creationId xmlns:a16="http://schemas.microsoft.com/office/drawing/2014/main" id="{550F9EB0-5008-3D46-90EE-C86931D200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8" y="1812"/>
              <a:ext cx="1001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 err="1"/>
                <a:t>amazon.com</a:t>
              </a:r>
              <a:endParaRPr lang="en-US" altLang="en-US" sz="1800" dirty="0"/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/>
                <a:t>DNS servers</a:t>
              </a:r>
            </a:p>
          </p:txBody>
        </p:sp>
        <p:sp>
          <p:nvSpPr>
            <p:cNvPr id="24" name="Line 16">
              <a:extLst>
                <a:ext uri="{FF2B5EF4-FFF2-40B4-BE49-F238E27FC236}">
                  <a16:creationId xmlns:a16="http://schemas.microsoft.com/office/drawing/2014/main" id="{369E9B65-3B7C-454D-AB1F-5B2406B160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59" y="1541"/>
              <a:ext cx="248" cy="29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17">
              <a:extLst>
                <a:ext uri="{FF2B5EF4-FFF2-40B4-BE49-F238E27FC236}">
                  <a16:creationId xmlns:a16="http://schemas.microsoft.com/office/drawing/2014/main" id="{D471AC56-09F2-7C4D-B61A-6CCAD59D7C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1541"/>
              <a:ext cx="288" cy="30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 Box 18">
              <a:extLst>
                <a:ext uri="{FF2B5EF4-FFF2-40B4-BE49-F238E27FC236}">
                  <a16:creationId xmlns:a16="http://schemas.microsoft.com/office/drawing/2014/main" id="{1C077A09-1FCB-034D-952A-AD8C28E51F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6" y="1791"/>
              <a:ext cx="1276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 err="1"/>
                <a:t>com.au</a:t>
              </a:r>
              <a:r>
                <a:rPr lang="en-US" altLang="en-US" sz="1800" dirty="0"/>
                <a:t>.   </a:t>
              </a:r>
              <a:r>
                <a:rPr lang="en-US" altLang="en-US" sz="1800" dirty="0" err="1"/>
                <a:t>edu.au</a:t>
              </a:r>
              <a:endParaRPr lang="en-US" altLang="en-US" sz="1800" dirty="0"/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/>
                <a:t>DNS servers</a:t>
              </a:r>
            </a:p>
          </p:txBody>
        </p:sp>
        <p:sp>
          <p:nvSpPr>
            <p:cNvPr id="27" name="Line 19">
              <a:extLst>
                <a:ext uri="{FF2B5EF4-FFF2-40B4-BE49-F238E27FC236}">
                  <a16:creationId xmlns:a16="http://schemas.microsoft.com/office/drawing/2014/main" id="{C40276EB-9757-DA42-B8CE-16A23EEE13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96" y="1536"/>
              <a:ext cx="135" cy="31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Text Box 29">
            <a:extLst>
              <a:ext uri="{FF2B5EF4-FFF2-40B4-BE49-F238E27FC236}">
                <a16:creationId xmlns:a16="http://schemas.microsoft.com/office/drawing/2014/main" id="{B9DABBB2-671A-2742-937B-8D9DEE87B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6204" y="1934852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…</a:t>
            </a:r>
          </a:p>
        </p:txBody>
      </p:sp>
      <p:sp>
        <p:nvSpPr>
          <p:cNvPr id="29" name="Text Box 30">
            <a:extLst>
              <a:ext uri="{FF2B5EF4-FFF2-40B4-BE49-F238E27FC236}">
                <a16:creationId xmlns:a16="http://schemas.microsoft.com/office/drawing/2014/main" id="{F8EBAC0E-17AF-6147-BA8E-98BDF7436D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5966" y="1923399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…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A444882F-E18F-DD45-9D52-E80EEEA5B2C4}"/>
              </a:ext>
            </a:extLst>
          </p:cNvPr>
          <p:cNvSpPr txBox="1">
            <a:spLocks noChangeArrowheads="1"/>
          </p:cNvSpPr>
          <p:nvPr/>
        </p:nvSpPr>
        <p:spPr>
          <a:xfrm>
            <a:off x="478971" y="4398565"/>
            <a:ext cx="11713029" cy="2133600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>
              <a:buFont typeface="Wingdings" pitchFamily="2" charset="2"/>
              <a:buNone/>
            </a:pPr>
            <a:r>
              <a:rPr lang="en-US" altLang="en-US" dirty="0">
                <a:solidFill>
                  <a:srgbClr val="000099"/>
                </a:solidFill>
                <a:ea typeface="ＭＳ Ｐゴシック" panose="020B0600070205080204" pitchFamily="34" charset="-128"/>
              </a:rPr>
              <a:t>Client wants IP address for </a:t>
            </a:r>
            <a:r>
              <a:rPr lang="en-US" altLang="en-US" sz="2400" dirty="0" err="1">
                <a:solidFill>
                  <a:srgbClr val="000099"/>
                </a:solidFill>
                <a:ea typeface="ＭＳ Ｐゴシック" panose="020B0600070205080204" pitchFamily="34" charset="-128"/>
              </a:rPr>
              <a:t>www.amazon.com</a:t>
            </a:r>
            <a:r>
              <a:rPr lang="en-US" altLang="en-US" dirty="0">
                <a:solidFill>
                  <a:srgbClr val="000099"/>
                </a:solidFill>
                <a:ea typeface="ＭＳ Ｐゴシック" panose="020B0600070205080204" pitchFamily="34" charset="-128"/>
              </a:rPr>
              <a:t>; 1</a:t>
            </a:r>
            <a:r>
              <a:rPr lang="en-US" altLang="en-US" baseline="30000" dirty="0">
                <a:solidFill>
                  <a:srgbClr val="000099"/>
                </a:solidFill>
                <a:ea typeface="ＭＳ Ｐゴシック" panose="020B0600070205080204" pitchFamily="34" charset="-128"/>
              </a:rPr>
              <a:t>st</a:t>
            </a:r>
            <a:r>
              <a:rPr lang="en-US" altLang="en-US" dirty="0">
                <a:solidFill>
                  <a:srgbClr val="000099"/>
                </a:solidFill>
                <a:ea typeface="ＭＳ Ｐゴシック" panose="020B0600070205080204" pitchFamily="34" charset="-128"/>
              </a:rPr>
              <a:t> approximation:</a:t>
            </a:r>
          </a:p>
          <a:p>
            <a:pPr marL="460375" indent="-215900"/>
            <a:r>
              <a:rPr lang="en-US" altLang="en-US" dirty="0">
                <a:ea typeface="ＭＳ Ｐゴシック" panose="020B0600070205080204" pitchFamily="34" charset="-128"/>
              </a:rPr>
              <a:t>client queries root server to find .com DNS server</a:t>
            </a:r>
          </a:p>
          <a:p>
            <a:pPr marL="460375" indent="-215900"/>
            <a:r>
              <a:rPr lang="en-US" altLang="en-US" dirty="0">
                <a:ea typeface="ＭＳ Ｐゴシック" panose="020B0600070205080204" pitchFamily="34" charset="-128"/>
              </a:rPr>
              <a:t>client queries .com DNS server to get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amazon.com</a:t>
            </a:r>
            <a:r>
              <a:rPr lang="en-US" altLang="en-US" sz="2400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</a:rPr>
              <a:t>DNS server</a:t>
            </a:r>
          </a:p>
          <a:p>
            <a:pPr marL="460375" indent="-215900"/>
            <a:r>
              <a:rPr lang="en-US" altLang="en-US" dirty="0">
                <a:ea typeface="ＭＳ Ｐゴシック" panose="020B0600070205080204" pitchFamily="34" charset="-128"/>
              </a:rPr>
              <a:t>client queries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amazon.com</a:t>
            </a:r>
            <a:r>
              <a:rPr lang="en-US" altLang="en-US" sz="2400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</a:rPr>
              <a:t>DNS server to get  IP address for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www.amazon.com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7834A79-77AF-0047-9901-2474CA5CB805}"/>
              </a:ext>
            </a:extLst>
          </p:cNvPr>
          <p:cNvSpPr txBox="1"/>
          <p:nvPr/>
        </p:nvSpPr>
        <p:spPr>
          <a:xfrm>
            <a:off x="9724296" y="2400190"/>
            <a:ext cx="23889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C00000"/>
                </a:solidFill>
              </a:rPr>
              <a:t>Top Level Domain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06AE851-5852-CE4F-8F0F-42EF70A401C4}"/>
              </a:ext>
            </a:extLst>
          </p:cNvPr>
          <p:cNvSpPr txBox="1"/>
          <p:nvPr/>
        </p:nvSpPr>
        <p:spPr>
          <a:xfrm>
            <a:off x="10397760" y="1407648"/>
            <a:ext cx="7714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C00000"/>
                </a:solidFill>
              </a:rPr>
              <a:t>Root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0556E67-E222-8D43-B71A-156691CCA0D4}"/>
              </a:ext>
            </a:extLst>
          </p:cNvPr>
          <p:cNvSpPr txBox="1"/>
          <p:nvPr/>
        </p:nvSpPr>
        <p:spPr>
          <a:xfrm>
            <a:off x="9919925" y="3273362"/>
            <a:ext cx="18356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C00000"/>
                </a:solidFill>
              </a:rPr>
              <a:t>Authoritative</a:t>
            </a:r>
          </a:p>
        </p:txBody>
      </p:sp>
      <p:sp>
        <p:nvSpPr>
          <p:cNvPr id="33" name="Text Box 30">
            <a:extLst>
              <a:ext uri="{FF2B5EF4-FFF2-40B4-BE49-F238E27FC236}">
                <a16:creationId xmlns:a16="http://schemas.microsoft.com/office/drawing/2014/main" id="{F5BAA8E7-838D-494A-81C4-58D94A012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2568" y="2785396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…</a:t>
            </a:r>
          </a:p>
        </p:txBody>
      </p:sp>
      <p:sp>
        <p:nvSpPr>
          <p:cNvPr id="34" name="Text Box 30">
            <a:extLst>
              <a:ext uri="{FF2B5EF4-FFF2-40B4-BE49-F238E27FC236}">
                <a16:creationId xmlns:a16="http://schemas.microsoft.com/office/drawing/2014/main" id="{2AD59D99-9460-DA4B-AF7A-451CBE5B3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0793" y="2776330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…</a:t>
            </a:r>
          </a:p>
        </p:txBody>
      </p:sp>
      <p:sp>
        <p:nvSpPr>
          <p:cNvPr id="35" name="Text Box 30">
            <a:extLst>
              <a:ext uri="{FF2B5EF4-FFF2-40B4-BE49-F238E27FC236}">
                <a16:creationId xmlns:a16="http://schemas.microsoft.com/office/drawing/2014/main" id="{2B85C740-28F8-0449-B6AC-74E6864619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0346" y="2768742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…</a:t>
            </a:r>
          </a:p>
        </p:txBody>
      </p:sp>
      <p:sp>
        <p:nvSpPr>
          <p:cNvPr id="36" name="Text Box 30">
            <a:extLst>
              <a:ext uri="{FF2B5EF4-FFF2-40B4-BE49-F238E27FC236}">
                <a16:creationId xmlns:a16="http://schemas.microsoft.com/office/drawing/2014/main" id="{D033AF36-F2BE-7F41-93BB-422A537DEE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4837" y="2785374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…</a:t>
            </a:r>
          </a:p>
        </p:txBody>
      </p:sp>
      <p:sp>
        <p:nvSpPr>
          <p:cNvPr id="4" name="Line 19">
            <a:extLst>
              <a:ext uri="{FF2B5EF4-FFF2-40B4-BE49-F238E27FC236}">
                <a16:creationId xmlns:a16="http://schemas.microsoft.com/office/drawing/2014/main" id="{91625E18-A865-0A22-D28D-753D53B2681E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1419" y="2766905"/>
            <a:ext cx="363311" cy="406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434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47BCAC2-4B0D-C24F-A1AA-5CFB2613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91" y="289325"/>
            <a:ext cx="10515600" cy="894622"/>
          </a:xfrm>
        </p:spPr>
        <p:txBody>
          <a:bodyPr>
            <a:normAutofit/>
          </a:bodyPr>
          <a:lstStyle/>
          <a:p>
            <a:r>
              <a:rPr lang="en-US" altLang="en-US" sz="4400" dirty="0">
                <a:ea typeface="ＭＳ Ｐゴシック" panose="020B0600070205080204" pitchFamily="34" charset="-128"/>
                <a:cs typeface="Calibri" panose="020F0502020204030204" pitchFamily="34" charset="0"/>
              </a:rPr>
              <a:t>DNS: root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n</a:t>
            </a:r>
            <a:r>
              <a:rPr lang="en-US" altLang="en-US" sz="4400" dirty="0">
                <a:ea typeface="ＭＳ Ｐゴシック" panose="020B0600070205080204" pitchFamily="34" charset="-128"/>
                <a:cs typeface="Calibri" panose="020F0502020204030204" pitchFamily="34" charset="0"/>
              </a:rPr>
              <a:t>ame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s</a:t>
            </a:r>
            <a:r>
              <a:rPr lang="en-US" altLang="en-US" sz="4400" dirty="0">
                <a:ea typeface="ＭＳ Ｐゴシック" panose="020B0600070205080204" pitchFamily="34" charset="-128"/>
                <a:cs typeface="Calibri" panose="020F0502020204030204" pitchFamily="34" charset="0"/>
              </a:rPr>
              <a:t>ervers</a:t>
            </a:r>
            <a:endParaRPr lang="en-US" sz="4400" dirty="0">
              <a:cs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8A7DC3-C885-F84E-9572-316B74643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F7EF7A5-82F4-A842-BA4B-88DB1EA46A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0900" y="2856025"/>
            <a:ext cx="6261100" cy="3200400"/>
          </a:xfrm>
          <a:prstGeom prst="rect">
            <a:avLst/>
          </a:prstGeom>
        </p:spPr>
      </p:pic>
      <p:sp>
        <p:nvSpPr>
          <p:cNvPr id="31" name="Rectangle 3">
            <a:extLst>
              <a:ext uri="{FF2B5EF4-FFF2-40B4-BE49-F238E27FC236}">
                <a16:creationId xmlns:a16="http://schemas.microsoft.com/office/drawing/2014/main" id="{C4E20309-5EA1-134A-A365-0B330A5879DC}"/>
              </a:ext>
            </a:extLst>
          </p:cNvPr>
          <p:cNvSpPr txBox="1">
            <a:spLocks noChangeArrowheads="1"/>
          </p:cNvSpPr>
          <p:nvPr/>
        </p:nvSpPr>
        <p:spPr>
          <a:xfrm>
            <a:off x="651717" y="1432390"/>
            <a:ext cx="5444283" cy="2455182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3225" indent="-288925"/>
            <a:r>
              <a:rPr lang="en-US" altLang="en-US" dirty="0">
                <a:ea typeface="ＭＳ Ｐゴシック" panose="020B0600070205080204" pitchFamily="34" charset="-128"/>
              </a:rPr>
              <a:t>official, contact-of-last-resort by name servers that can not resolve name</a:t>
            </a:r>
          </a:p>
          <a:p>
            <a:pPr marL="403225" indent="-288925"/>
            <a:r>
              <a:rPr lang="en-US" altLang="en-US" i="1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incredibly important </a:t>
            </a:r>
            <a:r>
              <a:rPr lang="en-US" altLang="en-US" dirty="0">
                <a:ea typeface="ＭＳ Ｐゴシック" panose="020B0600070205080204" pitchFamily="34" charset="-128"/>
              </a:rPr>
              <a:t>Internet function</a:t>
            </a:r>
          </a:p>
          <a:p>
            <a:pPr marL="635000" lvl="1" indent="-317500"/>
            <a:r>
              <a:rPr lang="en-US" altLang="en-US" dirty="0">
                <a:ea typeface="ＭＳ Ｐゴシック" panose="020B0600070205080204" pitchFamily="34" charset="-128"/>
              </a:rPr>
              <a:t>Internet couldn’t function without it!</a:t>
            </a:r>
          </a:p>
          <a:p>
            <a:pPr marL="635000" lvl="1" indent="-317500"/>
            <a:r>
              <a:rPr lang="en-US" altLang="en-US" dirty="0">
                <a:ea typeface="ＭＳ Ｐゴシック" panose="020B0600070205080204" pitchFamily="34" charset="-128"/>
              </a:rPr>
              <a:t>DNSSEC – provides security (authentication and message integrity)</a:t>
            </a:r>
          </a:p>
          <a:p>
            <a:pPr marL="403225" indent="-288925"/>
            <a:r>
              <a:rPr lang="en-US" dirty="0"/>
              <a:t>ICANN </a:t>
            </a:r>
            <a:r>
              <a:rPr lang="en-US" sz="2400" dirty="0"/>
              <a:t>(Internet Corporation for Assigned Names and Numbers)</a:t>
            </a:r>
            <a:r>
              <a:rPr lang="en-US" sz="2400" dirty="0">
                <a:ea typeface="ＭＳ Ｐゴシック" panose="020B0600070205080204" pitchFamily="34" charset="-128"/>
              </a:rPr>
              <a:t> </a:t>
            </a:r>
            <a:r>
              <a:rPr lang="en-US" dirty="0">
                <a:ea typeface="ＭＳ Ｐゴシック" panose="020B0600070205080204" pitchFamily="34" charset="-128"/>
              </a:rPr>
              <a:t>manages root DNS domain</a:t>
            </a:r>
            <a:endParaRPr lang="en-US" dirty="0"/>
          </a:p>
        </p:txBody>
      </p:sp>
      <p:sp>
        <p:nvSpPr>
          <p:cNvPr id="32" name="Rectangle 20">
            <a:extLst>
              <a:ext uri="{FF2B5EF4-FFF2-40B4-BE49-F238E27FC236}">
                <a16:creationId xmlns:a16="http://schemas.microsoft.com/office/drawing/2014/main" id="{8ADC63BB-C973-3942-8EC6-3C13E2B38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186" y="1752600"/>
            <a:ext cx="5142916" cy="1198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2400" dirty="0">
                <a:solidFill>
                  <a:srgbClr val="0000A3"/>
                </a:solidFill>
                <a:latin typeface="+mn-lt"/>
              </a:rPr>
              <a:t>13 logical root name “</a:t>
            </a:r>
            <a:r>
              <a:rPr lang="en-US" altLang="ja-JP" sz="2400" dirty="0">
                <a:solidFill>
                  <a:srgbClr val="0000A3"/>
                </a:solidFill>
                <a:latin typeface="+mn-lt"/>
              </a:rPr>
              <a:t>servers” worldwide each “server” replicated many times (~200 servers in US)</a:t>
            </a:r>
            <a:endParaRPr lang="en-US" altLang="ja-JP" dirty="0">
              <a:solidFill>
                <a:srgbClr val="0000A3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313496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47BCAC2-4B0D-C24F-A1AA-5CFB2613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91" y="289325"/>
            <a:ext cx="10515600" cy="894622"/>
          </a:xfrm>
        </p:spPr>
        <p:txBody>
          <a:bodyPr>
            <a:normAutofit/>
          </a:bodyPr>
          <a:lstStyle/>
          <a:p>
            <a:r>
              <a:rPr lang="en-US" altLang="en-US" sz="4400" dirty="0">
                <a:ea typeface="ＭＳ Ｐゴシック" panose="020B0600070205080204" pitchFamily="34" charset="-128"/>
                <a:cs typeface="Calibri" panose="020F0502020204030204" pitchFamily="34" charset="0"/>
              </a:rPr>
              <a:t>TLD: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a</a:t>
            </a:r>
            <a:r>
              <a:rPr lang="en-US" altLang="en-US" sz="4400" dirty="0">
                <a:ea typeface="ＭＳ Ｐゴシック" panose="020B0600070205080204" pitchFamily="34" charset="-128"/>
                <a:cs typeface="Calibri" panose="020F0502020204030204" pitchFamily="34" charset="0"/>
              </a:rPr>
              <a:t>uthoritative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s</a:t>
            </a:r>
            <a:r>
              <a:rPr lang="en-US" altLang="en-US" sz="4400" dirty="0">
                <a:ea typeface="ＭＳ Ｐゴシック" panose="020B0600070205080204" pitchFamily="34" charset="-128"/>
                <a:cs typeface="Calibri" panose="020F0502020204030204" pitchFamily="34" charset="0"/>
              </a:rPr>
              <a:t>ervers</a:t>
            </a:r>
            <a:endParaRPr lang="en-US" sz="4400" dirty="0">
              <a:cs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8A7DC3-C885-F84E-9572-316B74643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500E43FE-C520-D344-A4CF-6105B63E22D6}"/>
              </a:ext>
            </a:extLst>
          </p:cNvPr>
          <p:cNvSpPr txBox="1">
            <a:spLocks noChangeArrowheads="1"/>
          </p:cNvSpPr>
          <p:nvPr/>
        </p:nvSpPr>
        <p:spPr>
          <a:xfrm>
            <a:off x="798692" y="1489418"/>
            <a:ext cx="10515600" cy="4648200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288" indent="0">
              <a:buFont typeface="Wingdings" pitchFamily="2" charset="2"/>
              <a:buNone/>
            </a:pPr>
            <a:r>
              <a:rPr lang="en-US" altLang="en-US" sz="3200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Top-Level Domain (TLD) servers:</a:t>
            </a:r>
          </a:p>
          <a:p>
            <a:pPr marL="460375" lvl="1" indent="-287338">
              <a:buFont typeface="Wingdings" pitchFamily="2" charset="2"/>
              <a:buChar char="§"/>
            </a:pPr>
            <a:r>
              <a:rPr lang="en-US" altLang="en-US" sz="2800" dirty="0">
                <a:ea typeface="ＭＳ Ｐゴシック" panose="020B0600070205080204" pitchFamily="34" charset="-128"/>
              </a:rPr>
              <a:t>responsible for .com, .org,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.net</a:t>
            </a:r>
            <a:r>
              <a:rPr lang="en-US" altLang="en-US" sz="2800" dirty="0">
                <a:ea typeface="ＭＳ Ｐゴシック" panose="020B0600070205080204" pitchFamily="34" charset="-128"/>
              </a:rPr>
              <a:t>, .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edu</a:t>
            </a:r>
            <a:r>
              <a:rPr lang="en-US" altLang="en-US" sz="2800" dirty="0">
                <a:ea typeface="ＭＳ Ｐゴシック" panose="020B0600070205080204" pitchFamily="34" charset="-128"/>
              </a:rPr>
              <a:t>, .aero, .jobs, .museums, and all top-level country domains, e.g.: .au, .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cn</a:t>
            </a:r>
            <a:r>
              <a:rPr lang="en-US" altLang="en-US" sz="2800" dirty="0">
                <a:ea typeface="ＭＳ Ｐゴシック" panose="020B0600070205080204" pitchFamily="34" charset="-128"/>
              </a:rPr>
              <a:t>, .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uk</a:t>
            </a:r>
            <a:r>
              <a:rPr lang="en-US" altLang="en-US" sz="2800" dirty="0">
                <a:ea typeface="ＭＳ Ｐゴシック" panose="020B0600070205080204" pitchFamily="34" charset="-128"/>
              </a:rPr>
              <a:t>, .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fr</a:t>
            </a:r>
            <a:r>
              <a:rPr lang="en-US" altLang="en-US" sz="2800" dirty="0">
                <a:ea typeface="ＭＳ Ｐゴシック" panose="020B0600070205080204" pitchFamily="34" charset="-128"/>
              </a:rPr>
              <a:t>, .ca, .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jp</a:t>
            </a:r>
            <a:endParaRPr lang="en-US" altLang="en-US" sz="2800" dirty="0">
              <a:ea typeface="ＭＳ Ｐゴシック" panose="020B0600070205080204" pitchFamily="34" charset="-128"/>
            </a:endParaRPr>
          </a:p>
          <a:p>
            <a:pPr marL="460375" lvl="1" indent="-287338">
              <a:buFont typeface="Wingdings" pitchFamily="2" charset="2"/>
              <a:buChar char="§"/>
            </a:pPr>
            <a:r>
              <a:rPr lang="en-US" altLang="en-US" sz="2800" dirty="0">
                <a:ea typeface="ＭＳ Ｐゴシック" panose="020B0600070205080204" pitchFamily="34" charset="-128"/>
              </a:rPr>
              <a:t>Network Solutions: authoritative registry for .com,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.net</a:t>
            </a:r>
            <a:r>
              <a:rPr lang="en-US" altLang="en-US" sz="2800" dirty="0">
                <a:ea typeface="ＭＳ Ｐゴシック" panose="020B0600070205080204" pitchFamily="34" charset="-128"/>
              </a:rPr>
              <a:t> TLD</a:t>
            </a:r>
          </a:p>
          <a:p>
            <a:pPr marL="460375" lvl="1" indent="-287338">
              <a:buFont typeface="Wingdings" pitchFamily="2" charset="2"/>
              <a:buChar char="§"/>
            </a:pPr>
            <a:r>
              <a:rPr lang="en-US" altLang="en-US" sz="2800" dirty="0">
                <a:ea typeface="ＭＳ Ｐゴシック" panose="020B0600070205080204" pitchFamily="34" charset="-128"/>
              </a:rPr>
              <a:t>Educause: .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edu</a:t>
            </a:r>
            <a:r>
              <a:rPr lang="en-US" altLang="en-US" sz="2800" dirty="0">
                <a:ea typeface="ＭＳ Ｐゴシック" panose="020B0600070205080204" pitchFamily="34" charset="-128"/>
              </a:rPr>
              <a:t> TLD</a:t>
            </a:r>
          </a:p>
          <a:p>
            <a:pPr>
              <a:spcBef>
                <a:spcPts val="2200"/>
              </a:spcBef>
              <a:buFont typeface="Wingdings" pitchFamily="2" charset="2"/>
              <a:buNone/>
            </a:pPr>
            <a:r>
              <a:rPr lang="en-US" altLang="en-US" sz="3200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Authoritative DNS servers: </a:t>
            </a:r>
          </a:p>
          <a:p>
            <a:pPr marL="460375" lvl="1" indent="-287338">
              <a:buFont typeface="Wingdings" pitchFamily="2" charset="2"/>
              <a:buChar char="§"/>
            </a:pPr>
            <a:r>
              <a:rPr lang="en-US" altLang="en-US" sz="2800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organization’</a:t>
            </a:r>
            <a:r>
              <a:rPr lang="en-US" altLang="ja-JP" sz="2800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s own DNS server(s), providing authoritative hostname to IP mappings for organization’s named hosts </a:t>
            </a:r>
          </a:p>
          <a:p>
            <a:pPr marL="460375" lvl="1" indent="-287338">
              <a:buFont typeface="Wingdings" pitchFamily="2" charset="2"/>
              <a:buChar char="§"/>
            </a:pPr>
            <a:r>
              <a:rPr lang="en-US" altLang="en-US" sz="2800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can be maintained by organization or service provider</a:t>
            </a:r>
          </a:p>
          <a:p>
            <a:pPr lvl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3878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47BCAC2-4B0D-C24F-A1AA-5CFB2613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91" y="289325"/>
            <a:ext cx="10515600" cy="894622"/>
          </a:xfrm>
        </p:spPr>
        <p:txBody>
          <a:bodyPr>
            <a:normAutofit/>
          </a:bodyPr>
          <a:lstStyle/>
          <a:p>
            <a:r>
              <a:rPr lang="en-US" altLang="en-US" sz="4400" dirty="0">
                <a:ea typeface="ＭＳ Ｐゴシック" panose="020B0600070205080204" pitchFamily="34" charset="-128"/>
                <a:cs typeface="Calibri" panose="020F0502020204030204" pitchFamily="34" charset="0"/>
              </a:rPr>
              <a:t>Local DNS name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s</a:t>
            </a:r>
            <a:r>
              <a:rPr lang="en-US" altLang="en-US" sz="4400" dirty="0">
                <a:ea typeface="ＭＳ Ｐゴシック" panose="020B0600070205080204" pitchFamily="34" charset="-128"/>
                <a:cs typeface="Calibri" panose="020F0502020204030204" pitchFamily="34" charset="0"/>
              </a:rPr>
              <a:t>ervers</a:t>
            </a:r>
            <a:endParaRPr lang="en-US" sz="4400" dirty="0">
              <a:cs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8A7DC3-C885-F84E-9572-316B74643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BB20960-3674-7943-92CD-05431EA8487B}"/>
              </a:ext>
            </a:extLst>
          </p:cNvPr>
          <p:cNvSpPr txBox="1">
            <a:spLocks noChangeArrowheads="1"/>
          </p:cNvSpPr>
          <p:nvPr/>
        </p:nvSpPr>
        <p:spPr>
          <a:xfrm>
            <a:off x="798691" y="1489418"/>
            <a:ext cx="10983578" cy="4648200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93688"/>
            <a:r>
              <a:rPr lang="en-US" altLang="en-US" sz="3200" dirty="0">
                <a:ea typeface="ＭＳ Ｐゴシック" panose="020B0600070205080204" pitchFamily="34" charset="-128"/>
              </a:rPr>
              <a:t>does not strictly belong to hierarchy</a:t>
            </a:r>
          </a:p>
          <a:p>
            <a:pPr indent="-293688"/>
            <a:r>
              <a:rPr lang="en-US" altLang="en-US" sz="3200" dirty="0">
                <a:ea typeface="ＭＳ Ｐゴシック" panose="020B0600070205080204" pitchFamily="34" charset="-128"/>
              </a:rPr>
              <a:t>each ISP (residential ISP, company, university) has one</a:t>
            </a:r>
          </a:p>
          <a:p>
            <a:pPr lvl="1"/>
            <a:r>
              <a:rPr lang="en-US" altLang="en-US" sz="2800" dirty="0">
                <a:ea typeface="ＭＳ Ｐゴシック" panose="020B0600070205080204" pitchFamily="34" charset="-128"/>
              </a:rPr>
              <a:t>also called “</a:t>
            </a:r>
            <a:r>
              <a:rPr lang="en-US" altLang="ja-JP" sz="2800" dirty="0">
                <a:ea typeface="ＭＳ Ｐゴシック" panose="020B0600070205080204" pitchFamily="34" charset="-128"/>
              </a:rPr>
              <a:t>default name server”</a:t>
            </a:r>
          </a:p>
          <a:p>
            <a:pPr indent="-293688"/>
            <a:r>
              <a:rPr lang="en-US" altLang="en-US" sz="3200" dirty="0">
                <a:ea typeface="ＭＳ Ｐゴシック" panose="020B0600070205080204" pitchFamily="34" charset="-128"/>
              </a:rPr>
              <a:t>when host makes DNS query, query is sent to its local DNS server</a:t>
            </a:r>
          </a:p>
          <a:p>
            <a:pPr lvl="1"/>
            <a:r>
              <a:rPr lang="en-US" altLang="en-US" sz="2800" dirty="0">
                <a:ea typeface="ＭＳ Ｐゴシック" panose="020B0600070205080204" pitchFamily="34" charset="-128"/>
              </a:rPr>
              <a:t>has local cache of recent name-to-address translation pairs (but may be out of date!)</a:t>
            </a:r>
          </a:p>
          <a:p>
            <a:pPr lvl="1"/>
            <a:r>
              <a:rPr lang="en-US" altLang="en-US" sz="2800" dirty="0">
                <a:ea typeface="ＭＳ Ｐゴシック" panose="020B0600070205080204" pitchFamily="34" charset="-128"/>
              </a:rPr>
              <a:t>acts as proxy, forwards query into hierarchy</a:t>
            </a:r>
          </a:p>
          <a:p>
            <a:pPr lvl="1"/>
            <a:endParaRPr lang="en-US" altLang="en-US" dirty="0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1780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47BCAC2-4B0D-C24F-A1AA-5CFB2613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91" y="289325"/>
            <a:ext cx="10515600" cy="894622"/>
          </a:xfrm>
        </p:spPr>
        <p:txBody>
          <a:bodyPr>
            <a:normAutofit/>
          </a:bodyPr>
          <a:lstStyle/>
          <a:p>
            <a:r>
              <a:rPr lang="en-US" altLang="en-US" sz="4400" dirty="0">
                <a:ea typeface="ＭＳ Ｐゴシック" panose="020B0600070205080204" pitchFamily="34" charset="-128"/>
                <a:cs typeface="Calibri" panose="020F0502020204030204" pitchFamily="34" charset="0"/>
              </a:rPr>
              <a:t>DNS name resolution: iterated query</a:t>
            </a:r>
            <a:endParaRPr lang="en-US" sz="4400" dirty="0">
              <a:cs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8A7DC3-C885-F84E-9572-316B74643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Rectangle 67">
            <a:extLst>
              <a:ext uri="{FF2B5EF4-FFF2-40B4-BE49-F238E27FC236}">
                <a16:creationId xmlns:a16="http://schemas.microsoft.com/office/drawing/2014/main" id="{B2D75AD3-AD5C-7747-A9C2-6EF45A12CB21}"/>
              </a:ext>
            </a:extLst>
          </p:cNvPr>
          <p:cNvSpPr txBox="1">
            <a:spLocks noChangeArrowheads="1"/>
          </p:cNvSpPr>
          <p:nvPr/>
        </p:nvSpPr>
        <p:spPr>
          <a:xfrm>
            <a:off x="684201" y="1617338"/>
            <a:ext cx="5664200" cy="1061130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0175" indent="0">
              <a:buNone/>
            </a:pPr>
            <a:r>
              <a:rPr lang="en-US" altLang="en-US" dirty="0">
                <a:solidFill>
                  <a:srgbClr val="0000A3"/>
                </a:solidFill>
                <a:ea typeface="ＭＳ Ｐゴシック" panose="020B0600070205080204" pitchFamily="34" charset="-128"/>
              </a:rPr>
              <a:t>Example: </a:t>
            </a:r>
            <a:r>
              <a:rPr lang="en-US" altLang="en-US" dirty="0">
                <a:ea typeface="ＭＳ Ｐゴシック" panose="020B0600070205080204" pitchFamily="34" charset="-128"/>
              </a:rPr>
              <a:t>host at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engineering.nyu.edu</a:t>
            </a:r>
            <a:r>
              <a:rPr lang="en-US" altLang="en-US" sz="2400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</a:rPr>
              <a:t>wants IP address for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gaia.cs.umass.edu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EB73751A-16ED-6643-8E9C-1B1DDF5D83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433" y="2824122"/>
            <a:ext cx="4093780" cy="261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 dirty="0">
                <a:solidFill>
                  <a:srgbClr val="CC0000"/>
                </a:solidFill>
                <a:latin typeface="+mn-lt"/>
              </a:rPr>
              <a:t>Iterated query:</a:t>
            </a:r>
          </a:p>
          <a:p>
            <a:pPr indent="-285750">
              <a:lnSpc>
                <a:spcPct val="85000"/>
              </a:lnSpc>
              <a:buClr>
                <a:srgbClr val="000099"/>
              </a:buClr>
              <a:buSzPct val="100000"/>
              <a:buFont typeface="Wingdings" pitchFamily="2" charset="2"/>
              <a:buChar char="§"/>
            </a:pPr>
            <a:r>
              <a:rPr lang="en-US" altLang="en-US" sz="2800" dirty="0">
                <a:latin typeface="+mn-lt"/>
              </a:rPr>
              <a:t>contacted server replies with name of server to contact</a:t>
            </a:r>
          </a:p>
          <a:p>
            <a:pPr indent="-285750">
              <a:lnSpc>
                <a:spcPct val="85000"/>
              </a:lnSpc>
              <a:buClr>
                <a:srgbClr val="000099"/>
              </a:buClr>
              <a:buSzPct val="100000"/>
              <a:buFont typeface="Wingdings" pitchFamily="2" charset="2"/>
              <a:buChar char="§"/>
            </a:pPr>
            <a:r>
              <a:rPr lang="en-US" altLang="ja-JP" sz="2800" dirty="0">
                <a:latin typeface="+mn-lt"/>
              </a:rPr>
              <a:t>“I don’t know this name, but ask this server”</a:t>
            </a:r>
            <a:endParaRPr lang="en-US" altLang="en-US" sz="2800" dirty="0">
              <a:latin typeface="+mn-lt"/>
            </a:endParaRPr>
          </a:p>
        </p:txBody>
      </p:sp>
      <p:sp>
        <p:nvSpPr>
          <p:cNvPr id="171" name="Text Box 5">
            <a:extLst>
              <a:ext uri="{FF2B5EF4-FFF2-40B4-BE49-F238E27FC236}">
                <a16:creationId xmlns:a16="http://schemas.microsoft.com/office/drawing/2014/main" id="{5980C4D7-7160-6843-9829-B4A4351B57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226" y="3848735"/>
            <a:ext cx="185499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requesting host at</a:t>
            </a:r>
            <a:endParaRPr kumimoji="0" lang="en-US" altLang="en-US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400" i="1" kern="0" dirty="0">
                <a:solidFill>
                  <a:srgbClr val="000099"/>
                </a:solidFill>
              </a:rPr>
              <a:t>f</a:t>
            </a:r>
            <a:r>
              <a:rPr kumimoji="0" lang="en-US" altLang="en-US" sz="1400" b="0" i="1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eit9372.uts.edu.au</a:t>
            </a:r>
          </a:p>
        </p:txBody>
      </p:sp>
      <p:sp>
        <p:nvSpPr>
          <p:cNvPr id="172" name="Text Box 6">
            <a:extLst>
              <a:ext uri="{FF2B5EF4-FFF2-40B4-BE49-F238E27FC236}">
                <a16:creationId xmlns:a16="http://schemas.microsoft.com/office/drawing/2014/main" id="{0572A6CE-4DDA-D648-8802-F03C444E2A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82058" y="4237785"/>
            <a:ext cx="18780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gaia.cs.umass.edu</a:t>
            </a:r>
            <a:endParaRPr kumimoji="0" lang="en-US" altLang="en-US" sz="16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73" name="Text Box 17">
            <a:extLst>
              <a:ext uri="{FF2B5EF4-FFF2-40B4-BE49-F238E27FC236}">
                <a16:creationId xmlns:a16="http://schemas.microsoft.com/office/drawing/2014/main" id="{82144ED5-2C8E-184D-A863-C3B672AB3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2896" y="1322438"/>
            <a:ext cx="20113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root DNS server</a:t>
            </a: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74" name="Line 18">
            <a:extLst>
              <a:ext uri="{FF2B5EF4-FFF2-40B4-BE49-F238E27FC236}">
                <a16:creationId xmlns:a16="http://schemas.microsoft.com/office/drawing/2014/main" id="{0055E9E5-6DE8-1543-9989-1B8A533D400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89235" y="3275781"/>
            <a:ext cx="1196994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75" name="Line 19">
            <a:extLst>
              <a:ext uri="{FF2B5EF4-FFF2-40B4-BE49-F238E27FC236}">
                <a16:creationId xmlns:a16="http://schemas.microsoft.com/office/drawing/2014/main" id="{5959B616-2817-F149-AD5A-71429EF235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68785" y="2005693"/>
            <a:ext cx="914400" cy="9715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76" name="Line 20">
            <a:extLst>
              <a:ext uri="{FF2B5EF4-FFF2-40B4-BE49-F238E27FC236}">
                <a16:creationId xmlns:a16="http://schemas.microsoft.com/office/drawing/2014/main" id="{6EF73249-815F-C548-BC5E-38E4ACE60E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54535" y="3167743"/>
            <a:ext cx="1485900" cy="95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77" name="Line 21">
            <a:extLst>
              <a:ext uri="{FF2B5EF4-FFF2-40B4-BE49-F238E27FC236}">
                <a16:creationId xmlns:a16="http://schemas.microsoft.com/office/drawing/2014/main" id="{CEC0960C-844E-6F44-83D5-7DC0B1F8A21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254535" y="3339193"/>
            <a:ext cx="14192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78" name="Line 22">
            <a:extLst>
              <a:ext uri="{FF2B5EF4-FFF2-40B4-BE49-F238E27FC236}">
                <a16:creationId xmlns:a16="http://schemas.microsoft.com/office/drawing/2014/main" id="{1CAC12BF-7C29-F640-93E6-9DF1650DE0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78335" y="2234293"/>
            <a:ext cx="733425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79" name="Line 23">
            <a:extLst>
              <a:ext uri="{FF2B5EF4-FFF2-40B4-BE49-F238E27FC236}">
                <a16:creationId xmlns:a16="http://schemas.microsoft.com/office/drawing/2014/main" id="{349E5526-4318-4744-A470-D0A69AD70F4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81511" y="3439703"/>
            <a:ext cx="1319232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180" name="Group 24">
            <a:extLst>
              <a:ext uri="{FF2B5EF4-FFF2-40B4-BE49-F238E27FC236}">
                <a16:creationId xmlns:a16="http://schemas.microsoft.com/office/drawing/2014/main" id="{25257205-98B6-614F-8BDC-3E790117BE54}"/>
              </a:ext>
            </a:extLst>
          </p:cNvPr>
          <p:cNvGrpSpPr>
            <a:grpSpLocks/>
          </p:cNvGrpSpPr>
          <p:nvPr/>
        </p:nvGrpSpPr>
        <p:grpSpPr bwMode="auto">
          <a:xfrm>
            <a:off x="6759111" y="3847199"/>
            <a:ext cx="1876425" cy="554038"/>
            <a:chOff x="2838" y="2132"/>
            <a:chExt cx="1182" cy="349"/>
          </a:xfrm>
        </p:grpSpPr>
        <p:sp>
          <p:nvSpPr>
            <p:cNvPr id="181" name="Rectangle 25">
              <a:extLst>
                <a:ext uri="{FF2B5EF4-FFF2-40B4-BE49-F238E27FC236}">
                  <a16:creationId xmlns:a16="http://schemas.microsoft.com/office/drawing/2014/main" id="{D65FCF25-F405-B748-88E8-10A3D83969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82" name="Text Box 26">
              <a:extLst>
                <a:ext uri="{FF2B5EF4-FFF2-40B4-BE49-F238E27FC236}">
                  <a16:creationId xmlns:a16="http://schemas.microsoft.com/office/drawing/2014/main" id="{E1FF55F2-CAA3-F740-9BE9-AB0BAF4EF8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7" y="2132"/>
              <a:ext cx="108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local DNS server</a:t>
              </a:r>
              <a:endParaRPr kumimoji="0" lang="en-US" alt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400" b="0" i="1" u="none" strike="noStrike" kern="0" cap="none" spc="0" normalizeH="0" baseline="0" noProof="0" dirty="0" err="1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dns</a:t>
              </a:r>
              <a:r>
                <a:rPr kumimoji="0" lang="en-US" altLang="en-US" sz="1400" b="0" i="1" u="none" strike="noStrike" kern="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.</a:t>
              </a:r>
              <a:r>
                <a:rPr lang="en-US" altLang="en-US" sz="1400" i="1" kern="0" dirty="0" err="1">
                  <a:solidFill>
                    <a:srgbClr val="000099"/>
                  </a:solidFill>
                </a:rPr>
                <a:t>uts</a:t>
              </a:r>
              <a:r>
                <a:rPr kumimoji="0" lang="en-US" altLang="en-US" sz="1400" b="0" i="1" u="none" strike="noStrike" kern="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.</a:t>
              </a:r>
              <a:r>
                <a:rPr kumimoji="0" lang="en-US" altLang="en-US" sz="1400" b="0" i="1" u="none" strike="noStrike" kern="0" cap="none" spc="0" normalizeH="0" baseline="0" noProof="0" dirty="0" err="1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edu.au</a:t>
              </a:r>
              <a:endParaRPr kumimoji="0" lang="en-US" altLang="en-US" sz="1400" b="0" i="1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183" name="Text Box 27">
            <a:extLst>
              <a:ext uri="{FF2B5EF4-FFF2-40B4-BE49-F238E27FC236}">
                <a16:creationId xmlns:a16="http://schemas.microsoft.com/office/drawing/2014/main" id="{89A9D659-504E-DE4E-B6CF-35E06A82EE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9499" y="288670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1</a:t>
            </a: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84" name="Text Box 28">
            <a:extLst>
              <a:ext uri="{FF2B5EF4-FFF2-40B4-BE49-F238E27FC236}">
                <a16:creationId xmlns:a16="http://schemas.microsoft.com/office/drawing/2014/main" id="{72F042CE-6C6C-7040-AA88-05028C243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8485" y="222318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2</a:t>
            </a: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85" name="Text Box 29">
            <a:extLst>
              <a:ext uri="{FF2B5EF4-FFF2-40B4-BE49-F238E27FC236}">
                <a16:creationId xmlns:a16="http://schemas.microsoft.com/office/drawing/2014/main" id="{E4355CE5-EFAB-8E4F-AA84-68513D8FC7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6635" y="246130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3</a:t>
            </a: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86" name="Text Box 30">
            <a:extLst>
              <a:ext uri="{FF2B5EF4-FFF2-40B4-BE49-F238E27FC236}">
                <a16:creationId xmlns:a16="http://schemas.microsoft.com/office/drawing/2014/main" id="{61F544AA-6B92-714B-84C9-4070F63CA3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0960" y="287088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4</a:t>
            </a: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87" name="Text Box 31">
            <a:extLst>
              <a:ext uri="{FF2B5EF4-FFF2-40B4-BE49-F238E27FC236}">
                <a16:creationId xmlns:a16="http://schemas.microsoft.com/office/drawing/2014/main" id="{30095F9A-09A7-2540-B6C0-0D32BAB456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1123" y="335824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5</a:t>
            </a: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88" name="Text Box 32">
            <a:extLst>
              <a:ext uri="{FF2B5EF4-FFF2-40B4-BE49-F238E27FC236}">
                <a16:creationId xmlns:a16="http://schemas.microsoft.com/office/drawing/2014/main" id="{AB8F7B88-B6E0-EF40-999E-00C192F32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8023" y="439805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6</a:t>
            </a: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89" name="Text Box 60">
            <a:extLst>
              <a:ext uri="{FF2B5EF4-FFF2-40B4-BE49-F238E27FC236}">
                <a16:creationId xmlns:a16="http://schemas.microsoft.com/office/drawing/2014/main" id="{9260634C-BE01-F74D-BF1A-744B534DD2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1285" y="5214030"/>
            <a:ext cx="23971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authoritative DNS server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dns.cs.umass.edu</a:t>
            </a: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90" name="Text Box 61">
            <a:extLst>
              <a:ext uri="{FF2B5EF4-FFF2-40B4-BE49-F238E27FC236}">
                <a16:creationId xmlns:a16="http://schemas.microsoft.com/office/drawing/2014/main" id="{6085ED00-1F5E-0643-A173-419315EE3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0960" y="442821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7</a:t>
            </a: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91" name="Text Box 62">
            <a:extLst>
              <a:ext uri="{FF2B5EF4-FFF2-40B4-BE49-F238E27FC236}">
                <a16:creationId xmlns:a16="http://schemas.microsoft.com/office/drawing/2014/main" id="{31298658-8B21-7440-B171-ED6F192C9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0022" y="3470502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8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92" name="Line 63">
            <a:extLst>
              <a:ext uri="{FF2B5EF4-FFF2-40B4-BE49-F238E27FC236}">
                <a16:creationId xmlns:a16="http://schemas.microsoft.com/office/drawing/2014/main" id="{10C66233-6CC9-374E-8305-B82B34B37643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7860" y="3499530"/>
            <a:ext cx="1493838" cy="13144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93" name="Line 64">
            <a:extLst>
              <a:ext uri="{FF2B5EF4-FFF2-40B4-BE49-F238E27FC236}">
                <a16:creationId xmlns:a16="http://schemas.microsoft.com/office/drawing/2014/main" id="{BAF9BA4A-0868-F849-BA68-582D117DCF0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148173" y="3624943"/>
            <a:ext cx="1493837" cy="13017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94" name="Text Box 65">
            <a:extLst>
              <a:ext uri="{FF2B5EF4-FFF2-40B4-BE49-F238E27FC236}">
                <a16:creationId xmlns:a16="http://schemas.microsoft.com/office/drawing/2014/main" id="{8797BCED-3D71-5A4B-8881-BCE8144E87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4583" y="2608490"/>
            <a:ext cx="2011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TLD DNS server</a:t>
            </a: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195" name="Group 86">
            <a:extLst>
              <a:ext uri="{FF2B5EF4-FFF2-40B4-BE49-F238E27FC236}">
                <a16:creationId xmlns:a16="http://schemas.microsoft.com/office/drawing/2014/main" id="{75CA10E2-E46A-8244-A966-A51F3D99FE14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10659797" y="4619665"/>
            <a:ext cx="787391" cy="614055"/>
            <a:chOff x="-44" y="1473"/>
            <a:chExt cx="981" cy="1105"/>
          </a:xfrm>
        </p:grpSpPr>
        <p:pic>
          <p:nvPicPr>
            <p:cNvPr id="196" name="Picture 87" descr="desktop_computer_stylized_medium">
              <a:extLst>
                <a:ext uri="{FF2B5EF4-FFF2-40B4-BE49-F238E27FC236}">
                  <a16:creationId xmlns:a16="http://schemas.microsoft.com/office/drawing/2014/main" id="{71723812-15F4-5248-BF42-895CB471AEE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7" name="Freeform 88">
              <a:extLst>
                <a:ext uri="{FF2B5EF4-FFF2-40B4-BE49-F238E27FC236}">
                  <a16:creationId xmlns:a16="http://schemas.microsoft.com/office/drawing/2014/main" id="{4B3596A6-2AD0-DC45-8E8C-2A75454E7B1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198" name="Group 89">
            <a:extLst>
              <a:ext uri="{FF2B5EF4-FFF2-40B4-BE49-F238E27FC236}">
                <a16:creationId xmlns:a16="http://schemas.microsoft.com/office/drawing/2014/main" id="{06C72D69-BC87-104E-99A1-1FE2BBFDF3AB}"/>
              </a:ext>
            </a:extLst>
          </p:cNvPr>
          <p:cNvGrpSpPr>
            <a:grpSpLocks/>
          </p:cNvGrpSpPr>
          <p:nvPr/>
        </p:nvGrpSpPr>
        <p:grpSpPr bwMode="auto">
          <a:xfrm>
            <a:off x="5483417" y="3053085"/>
            <a:ext cx="883580" cy="766310"/>
            <a:chOff x="-44" y="1473"/>
            <a:chExt cx="981" cy="1105"/>
          </a:xfrm>
        </p:grpSpPr>
        <p:pic>
          <p:nvPicPr>
            <p:cNvPr id="199" name="Picture 90" descr="desktop_computer_stylized_medium">
              <a:extLst>
                <a:ext uri="{FF2B5EF4-FFF2-40B4-BE49-F238E27FC236}">
                  <a16:creationId xmlns:a16="http://schemas.microsoft.com/office/drawing/2014/main" id="{8EECB2CE-1B4C-2746-A9F6-C35C4B9609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0" name="Freeform 91">
              <a:extLst>
                <a:ext uri="{FF2B5EF4-FFF2-40B4-BE49-F238E27FC236}">
                  <a16:creationId xmlns:a16="http://schemas.microsoft.com/office/drawing/2014/main" id="{D65AC841-4780-A94B-9F97-1107EEE46B3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01" name="Group 125">
            <a:extLst>
              <a:ext uri="{FF2B5EF4-FFF2-40B4-BE49-F238E27FC236}">
                <a16:creationId xmlns:a16="http://schemas.microsoft.com/office/drawing/2014/main" id="{724CF7FE-3214-0741-AD8D-7483973CF725}"/>
              </a:ext>
            </a:extLst>
          </p:cNvPr>
          <p:cNvGrpSpPr>
            <a:grpSpLocks/>
          </p:cNvGrpSpPr>
          <p:nvPr/>
        </p:nvGrpSpPr>
        <p:grpSpPr bwMode="auto">
          <a:xfrm>
            <a:off x="9794410" y="4528230"/>
            <a:ext cx="390525" cy="641350"/>
            <a:chOff x="4140" y="429"/>
            <a:chExt cx="1425" cy="2396"/>
          </a:xfrm>
        </p:grpSpPr>
        <p:sp>
          <p:nvSpPr>
            <p:cNvPr id="202" name="Freeform 126">
              <a:extLst>
                <a:ext uri="{FF2B5EF4-FFF2-40B4-BE49-F238E27FC236}">
                  <a16:creationId xmlns:a16="http://schemas.microsoft.com/office/drawing/2014/main" id="{430EC70E-0BF7-F44C-8DEF-C9A33626DAB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3" name="Rectangle 127">
              <a:extLst>
                <a:ext uri="{FF2B5EF4-FFF2-40B4-BE49-F238E27FC236}">
                  <a16:creationId xmlns:a16="http://schemas.microsoft.com/office/drawing/2014/main" id="{6C288CD0-9AED-1548-9DEF-7CF8E72A0F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4" name="Freeform 128">
              <a:extLst>
                <a:ext uri="{FF2B5EF4-FFF2-40B4-BE49-F238E27FC236}">
                  <a16:creationId xmlns:a16="http://schemas.microsoft.com/office/drawing/2014/main" id="{08551039-74E8-F44D-8449-133AF9BF85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5" name="Freeform 129">
              <a:extLst>
                <a:ext uri="{FF2B5EF4-FFF2-40B4-BE49-F238E27FC236}">
                  <a16:creationId xmlns:a16="http://schemas.microsoft.com/office/drawing/2014/main" id="{D41FFC6C-D9E1-E74F-BF15-4894E774B64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6" name="Rectangle 130">
              <a:extLst>
                <a:ext uri="{FF2B5EF4-FFF2-40B4-BE49-F238E27FC236}">
                  <a16:creationId xmlns:a16="http://schemas.microsoft.com/office/drawing/2014/main" id="{4AA5429D-F727-884E-96D1-EA63944E58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07" name="Group 131">
              <a:extLst>
                <a:ext uri="{FF2B5EF4-FFF2-40B4-BE49-F238E27FC236}">
                  <a16:creationId xmlns:a16="http://schemas.microsoft.com/office/drawing/2014/main" id="{9CE31B7B-945E-6B44-B446-849D24418C1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32" name="AutoShape 132">
                <a:extLst>
                  <a:ext uri="{FF2B5EF4-FFF2-40B4-BE49-F238E27FC236}">
                    <a16:creationId xmlns:a16="http://schemas.microsoft.com/office/drawing/2014/main" id="{FA2F0F31-D516-1C43-8236-266B26AEF7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33" name="AutoShape 133">
                <a:extLst>
                  <a:ext uri="{FF2B5EF4-FFF2-40B4-BE49-F238E27FC236}">
                    <a16:creationId xmlns:a16="http://schemas.microsoft.com/office/drawing/2014/main" id="{6EC2A0FB-C35E-CF41-B938-33BF0264E1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08" name="Rectangle 134">
              <a:extLst>
                <a:ext uri="{FF2B5EF4-FFF2-40B4-BE49-F238E27FC236}">
                  <a16:creationId xmlns:a16="http://schemas.microsoft.com/office/drawing/2014/main" id="{9298A98E-EDE0-4B4A-9352-BE6FAE720E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09" name="Group 135">
              <a:extLst>
                <a:ext uri="{FF2B5EF4-FFF2-40B4-BE49-F238E27FC236}">
                  <a16:creationId xmlns:a16="http://schemas.microsoft.com/office/drawing/2014/main" id="{C311DEB1-8226-3E48-8DA5-613E18CFA3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30" name="AutoShape 136">
                <a:extLst>
                  <a:ext uri="{FF2B5EF4-FFF2-40B4-BE49-F238E27FC236}">
                    <a16:creationId xmlns:a16="http://schemas.microsoft.com/office/drawing/2014/main" id="{E45D0285-F719-874E-AD50-E3F2882775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31" name="AutoShape 137">
                <a:extLst>
                  <a:ext uri="{FF2B5EF4-FFF2-40B4-BE49-F238E27FC236}">
                    <a16:creationId xmlns:a16="http://schemas.microsoft.com/office/drawing/2014/main" id="{BE16FE12-6196-EF46-A169-0C2675EA51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10" name="Rectangle 138">
              <a:extLst>
                <a:ext uri="{FF2B5EF4-FFF2-40B4-BE49-F238E27FC236}">
                  <a16:creationId xmlns:a16="http://schemas.microsoft.com/office/drawing/2014/main" id="{A7531C2D-AF11-3642-9C87-3B93BEDD63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1" name="Rectangle 139">
              <a:extLst>
                <a:ext uri="{FF2B5EF4-FFF2-40B4-BE49-F238E27FC236}">
                  <a16:creationId xmlns:a16="http://schemas.microsoft.com/office/drawing/2014/main" id="{06C1B7AC-1454-714B-A50F-7F9B42D779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12" name="Group 140">
              <a:extLst>
                <a:ext uri="{FF2B5EF4-FFF2-40B4-BE49-F238E27FC236}">
                  <a16:creationId xmlns:a16="http://schemas.microsoft.com/office/drawing/2014/main" id="{86C62EBF-E65E-4D4B-884D-BA39C6A8B29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28" name="AutoShape 141">
                <a:extLst>
                  <a:ext uri="{FF2B5EF4-FFF2-40B4-BE49-F238E27FC236}">
                    <a16:creationId xmlns:a16="http://schemas.microsoft.com/office/drawing/2014/main" id="{A3E87978-B7EB-E644-B3A8-D8FDCF7E81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29" name="AutoShape 142">
                <a:extLst>
                  <a:ext uri="{FF2B5EF4-FFF2-40B4-BE49-F238E27FC236}">
                    <a16:creationId xmlns:a16="http://schemas.microsoft.com/office/drawing/2014/main" id="{91E0D4CD-2CBB-DD47-8147-BE3E03C965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13" name="Freeform 143">
              <a:extLst>
                <a:ext uri="{FF2B5EF4-FFF2-40B4-BE49-F238E27FC236}">
                  <a16:creationId xmlns:a16="http://schemas.microsoft.com/office/drawing/2014/main" id="{0D682965-15A3-3541-A789-479A4780020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14" name="Group 144">
              <a:extLst>
                <a:ext uri="{FF2B5EF4-FFF2-40B4-BE49-F238E27FC236}">
                  <a16:creationId xmlns:a16="http://schemas.microsoft.com/office/drawing/2014/main" id="{0C8D690A-21E1-4146-83A5-7245CAEA83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26" name="AutoShape 145">
                <a:extLst>
                  <a:ext uri="{FF2B5EF4-FFF2-40B4-BE49-F238E27FC236}">
                    <a16:creationId xmlns:a16="http://schemas.microsoft.com/office/drawing/2014/main" id="{7C15E592-E347-A846-AC9F-C18905A617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27" name="AutoShape 146">
                <a:extLst>
                  <a:ext uri="{FF2B5EF4-FFF2-40B4-BE49-F238E27FC236}">
                    <a16:creationId xmlns:a16="http://schemas.microsoft.com/office/drawing/2014/main" id="{3D0AF765-217C-594C-B21E-869B0884A2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15" name="Rectangle 147">
              <a:extLst>
                <a:ext uri="{FF2B5EF4-FFF2-40B4-BE49-F238E27FC236}">
                  <a16:creationId xmlns:a16="http://schemas.microsoft.com/office/drawing/2014/main" id="{4C635A33-8E8F-7D44-92DB-F6F09BFD8C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" name="Freeform 148">
              <a:extLst>
                <a:ext uri="{FF2B5EF4-FFF2-40B4-BE49-F238E27FC236}">
                  <a16:creationId xmlns:a16="http://schemas.microsoft.com/office/drawing/2014/main" id="{4B503159-D00F-C640-B18B-72CCC4B303A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7" name="Freeform 149">
              <a:extLst>
                <a:ext uri="{FF2B5EF4-FFF2-40B4-BE49-F238E27FC236}">
                  <a16:creationId xmlns:a16="http://schemas.microsoft.com/office/drawing/2014/main" id="{83A278D9-086C-BE47-BA0D-A1CB49B9DC5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8" name="Oval 150">
              <a:extLst>
                <a:ext uri="{FF2B5EF4-FFF2-40B4-BE49-F238E27FC236}">
                  <a16:creationId xmlns:a16="http://schemas.microsoft.com/office/drawing/2014/main" id="{71B59C46-33D8-EC4A-A0CA-4AF6B7EE73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9" name="Freeform 151">
              <a:extLst>
                <a:ext uri="{FF2B5EF4-FFF2-40B4-BE49-F238E27FC236}">
                  <a16:creationId xmlns:a16="http://schemas.microsoft.com/office/drawing/2014/main" id="{3C577FAB-12B4-CA48-B90D-D923F716873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0" name="AutoShape 152">
              <a:extLst>
                <a:ext uri="{FF2B5EF4-FFF2-40B4-BE49-F238E27FC236}">
                  <a16:creationId xmlns:a16="http://schemas.microsoft.com/office/drawing/2014/main" id="{0744BC6B-A26A-7E49-A677-B90EDB08F5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1" name="AutoShape 153">
              <a:extLst>
                <a:ext uri="{FF2B5EF4-FFF2-40B4-BE49-F238E27FC236}">
                  <a16:creationId xmlns:a16="http://schemas.microsoft.com/office/drawing/2014/main" id="{574AC8BD-9D1C-FB42-BD21-1A786B862E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2" name="Oval 154">
              <a:extLst>
                <a:ext uri="{FF2B5EF4-FFF2-40B4-BE49-F238E27FC236}">
                  <a16:creationId xmlns:a16="http://schemas.microsoft.com/office/drawing/2014/main" id="{5AFE8D2C-0569-3047-AB73-8A9B37AF1F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3" name="Oval 155">
              <a:extLst>
                <a:ext uri="{FF2B5EF4-FFF2-40B4-BE49-F238E27FC236}">
                  <a16:creationId xmlns:a16="http://schemas.microsoft.com/office/drawing/2014/main" id="{83B0123B-44CF-B845-B272-496DEB2388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24" name="Oval 156">
              <a:extLst>
                <a:ext uri="{FF2B5EF4-FFF2-40B4-BE49-F238E27FC236}">
                  <a16:creationId xmlns:a16="http://schemas.microsoft.com/office/drawing/2014/main" id="{FF7ABF78-07FF-FD40-9233-2EC92E7CB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5" name="Rectangle 157">
              <a:extLst>
                <a:ext uri="{FF2B5EF4-FFF2-40B4-BE49-F238E27FC236}">
                  <a16:creationId xmlns:a16="http://schemas.microsoft.com/office/drawing/2014/main" id="{D41F5C27-E8BB-6440-8D30-59C3961E0B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34" name="Group 158">
            <a:extLst>
              <a:ext uri="{FF2B5EF4-FFF2-40B4-BE49-F238E27FC236}">
                <a16:creationId xmlns:a16="http://schemas.microsoft.com/office/drawing/2014/main" id="{AEB56919-E56B-7E4E-A7D7-98A288C3B252}"/>
              </a:ext>
            </a:extLst>
          </p:cNvPr>
          <p:cNvGrpSpPr>
            <a:grpSpLocks/>
          </p:cNvGrpSpPr>
          <p:nvPr/>
        </p:nvGrpSpPr>
        <p:grpSpPr bwMode="auto">
          <a:xfrm>
            <a:off x="7790985" y="3015343"/>
            <a:ext cx="390525" cy="641350"/>
            <a:chOff x="4140" y="429"/>
            <a:chExt cx="1425" cy="2396"/>
          </a:xfrm>
        </p:grpSpPr>
        <p:sp>
          <p:nvSpPr>
            <p:cNvPr id="235" name="Freeform 159">
              <a:extLst>
                <a:ext uri="{FF2B5EF4-FFF2-40B4-BE49-F238E27FC236}">
                  <a16:creationId xmlns:a16="http://schemas.microsoft.com/office/drawing/2014/main" id="{86964676-09BA-2F4D-8E07-76EACFD1A54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36" name="Rectangle 160">
              <a:extLst>
                <a:ext uri="{FF2B5EF4-FFF2-40B4-BE49-F238E27FC236}">
                  <a16:creationId xmlns:a16="http://schemas.microsoft.com/office/drawing/2014/main" id="{FFAAD933-7081-1940-82D8-3553DCB084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37" name="Freeform 161">
              <a:extLst>
                <a:ext uri="{FF2B5EF4-FFF2-40B4-BE49-F238E27FC236}">
                  <a16:creationId xmlns:a16="http://schemas.microsoft.com/office/drawing/2014/main" id="{D61BDCB9-8C30-1C44-A8F2-0EC38672874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38" name="Freeform 162">
              <a:extLst>
                <a:ext uri="{FF2B5EF4-FFF2-40B4-BE49-F238E27FC236}">
                  <a16:creationId xmlns:a16="http://schemas.microsoft.com/office/drawing/2014/main" id="{3E122E01-84B9-6E48-861A-BEEBD7F6721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39" name="Rectangle 163">
              <a:extLst>
                <a:ext uri="{FF2B5EF4-FFF2-40B4-BE49-F238E27FC236}">
                  <a16:creationId xmlns:a16="http://schemas.microsoft.com/office/drawing/2014/main" id="{3AD89C6E-5869-C84E-94DF-DD53888631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40" name="Group 164">
              <a:extLst>
                <a:ext uri="{FF2B5EF4-FFF2-40B4-BE49-F238E27FC236}">
                  <a16:creationId xmlns:a16="http://schemas.microsoft.com/office/drawing/2014/main" id="{919F3CC7-4090-E54D-9BA9-E092A8C810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65" name="AutoShape 165">
                <a:extLst>
                  <a:ext uri="{FF2B5EF4-FFF2-40B4-BE49-F238E27FC236}">
                    <a16:creationId xmlns:a16="http://schemas.microsoft.com/office/drawing/2014/main" id="{EAE6002E-6A1D-0B48-BA81-7D9DEC7045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66" name="AutoShape 166">
                <a:extLst>
                  <a:ext uri="{FF2B5EF4-FFF2-40B4-BE49-F238E27FC236}">
                    <a16:creationId xmlns:a16="http://schemas.microsoft.com/office/drawing/2014/main" id="{CAA5444A-9857-9149-867E-5562C085E1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41" name="Rectangle 167">
              <a:extLst>
                <a:ext uri="{FF2B5EF4-FFF2-40B4-BE49-F238E27FC236}">
                  <a16:creationId xmlns:a16="http://schemas.microsoft.com/office/drawing/2014/main" id="{93E34643-2646-D44C-9D6D-91A5B1C18A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42" name="Group 168">
              <a:extLst>
                <a:ext uri="{FF2B5EF4-FFF2-40B4-BE49-F238E27FC236}">
                  <a16:creationId xmlns:a16="http://schemas.microsoft.com/office/drawing/2014/main" id="{652E8D93-E5DE-A34F-9D29-89AB07D056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63" name="AutoShape 169">
                <a:extLst>
                  <a:ext uri="{FF2B5EF4-FFF2-40B4-BE49-F238E27FC236}">
                    <a16:creationId xmlns:a16="http://schemas.microsoft.com/office/drawing/2014/main" id="{AA26172B-FDFE-3D4E-9541-B9BC052C10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64" name="AutoShape 170">
                <a:extLst>
                  <a:ext uri="{FF2B5EF4-FFF2-40B4-BE49-F238E27FC236}">
                    <a16:creationId xmlns:a16="http://schemas.microsoft.com/office/drawing/2014/main" id="{521BB6A8-6D33-7E40-B79B-A911E9D1C5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43" name="Rectangle 171">
              <a:extLst>
                <a:ext uri="{FF2B5EF4-FFF2-40B4-BE49-F238E27FC236}">
                  <a16:creationId xmlns:a16="http://schemas.microsoft.com/office/drawing/2014/main" id="{FF73D9CC-AAAC-D341-85A2-89BC26B91B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44" name="Rectangle 172">
              <a:extLst>
                <a:ext uri="{FF2B5EF4-FFF2-40B4-BE49-F238E27FC236}">
                  <a16:creationId xmlns:a16="http://schemas.microsoft.com/office/drawing/2014/main" id="{B810EEDB-015F-FD45-9174-E980EC5FA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45" name="Group 173">
              <a:extLst>
                <a:ext uri="{FF2B5EF4-FFF2-40B4-BE49-F238E27FC236}">
                  <a16:creationId xmlns:a16="http://schemas.microsoft.com/office/drawing/2014/main" id="{2E72AE40-DCC2-4948-AD2E-564A2B8A82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61" name="AutoShape 174">
                <a:extLst>
                  <a:ext uri="{FF2B5EF4-FFF2-40B4-BE49-F238E27FC236}">
                    <a16:creationId xmlns:a16="http://schemas.microsoft.com/office/drawing/2014/main" id="{D9D1958B-0DAA-074E-A39D-ABDA1EA5B0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62" name="AutoShape 175">
                <a:extLst>
                  <a:ext uri="{FF2B5EF4-FFF2-40B4-BE49-F238E27FC236}">
                    <a16:creationId xmlns:a16="http://schemas.microsoft.com/office/drawing/2014/main" id="{8EFD2DEF-75B3-4B4C-BB17-5FDA1DFD91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46" name="Freeform 176">
              <a:extLst>
                <a:ext uri="{FF2B5EF4-FFF2-40B4-BE49-F238E27FC236}">
                  <a16:creationId xmlns:a16="http://schemas.microsoft.com/office/drawing/2014/main" id="{A52917D9-2F4F-8A4E-A096-B778F3B9769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47" name="Group 177">
              <a:extLst>
                <a:ext uri="{FF2B5EF4-FFF2-40B4-BE49-F238E27FC236}">
                  <a16:creationId xmlns:a16="http://schemas.microsoft.com/office/drawing/2014/main" id="{8476C934-1025-054C-BF2F-A686380677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59" name="AutoShape 178">
                <a:extLst>
                  <a:ext uri="{FF2B5EF4-FFF2-40B4-BE49-F238E27FC236}">
                    <a16:creationId xmlns:a16="http://schemas.microsoft.com/office/drawing/2014/main" id="{8DF96225-9AB2-AB48-9090-A03A165D90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60" name="AutoShape 179">
                <a:extLst>
                  <a:ext uri="{FF2B5EF4-FFF2-40B4-BE49-F238E27FC236}">
                    <a16:creationId xmlns:a16="http://schemas.microsoft.com/office/drawing/2014/main" id="{B48F8DCA-7FC5-4D49-89FD-957B141759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48" name="Rectangle 180">
              <a:extLst>
                <a:ext uri="{FF2B5EF4-FFF2-40B4-BE49-F238E27FC236}">
                  <a16:creationId xmlns:a16="http://schemas.microsoft.com/office/drawing/2014/main" id="{82DD01ED-CC62-8E44-B4AF-5AB162B457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49" name="Freeform 181">
              <a:extLst>
                <a:ext uri="{FF2B5EF4-FFF2-40B4-BE49-F238E27FC236}">
                  <a16:creationId xmlns:a16="http://schemas.microsoft.com/office/drawing/2014/main" id="{02E0A0DA-75BD-A54E-BFBE-1053BAA47AC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50" name="Freeform 182">
              <a:extLst>
                <a:ext uri="{FF2B5EF4-FFF2-40B4-BE49-F238E27FC236}">
                  <a16:creationId xmlns:a16="http://schemas.microsoft.com/office/drawing/2014/main" id="{553CF65B-1E90-FF47-BBE8-B5344DE4287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51" name="Oval 183">
              <a:extLst>
                <a:ext uri="{FF2B5EF4-FFF2-40B4-BE49-F238E27FC236}">
                  <a16:creationId xmlns:a16="http://schemas.microsoft.com/office/drawing/2014/main" id="{1CFB15AC-59D4-2B42-9567-80D6F30EC5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52" name="Freeform 184">
              <a:extLst>
                <a:ext uri="{FF2B5EF4-FFF2-40B4-BE49-F238E27FC236}">
                  <a16:creationId xmlns:a16="http://schemas.microsoft.com/office/drawing/2014/main" id="{377D0A48-37B0-984B-9D70-F4CA7EE8ACE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53" name="AutoShape 185">
              <a:extLst>
                <a:ext uri="{FF2B5EF4-FFF2-40B4-BE49-F238E27FC236}">
                  <a16:creationId xmlns:a16="http://schemas.microsoft.com/office/drawing/2014/main" id="{1DF08F1A-8088-4349-B9B6-80E5278DDB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54" name="AutoShape 186">
              <a:extLst>
                <a:ext uri="{FF2B5EF4-FFF2-40B4-BE49-F238E27FC236}">
                  <a16:creationId xmlns:a16="http://schemas.microsoft.com/office/drawing/2014/main" id="{AB1FF07F-165E-5C42-A46F-20C492B2AF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55" name="Oval 187">
              <a:extLst>
                <a:ext uri="{FF2B5EF4-FFF2-40B4-BE49-F238E27FC236}">
                  <a16:creationId xmlns:a16="http://schemas.microsoft.com/office/drawing/2014/main" id="{246533F9-312A-7949-B6A5-04845D4051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56" name="Oval 188">
              <a:extLst>
                <a:ext uri="{FF2B5EF4-FFF2-40B4-BE49-F238E27FC236}">
                  <a16:creationId xmlns:a16="http://schemas.microsoft.com/office/drawing/2014/main" id="{97B4BE6D-9A58-6C4D-98DB-90F92956E1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7" name="Oval 189">
              <a:extLst>
                <a:ext uri="{FF2B5EF4-FFF2-40B4-BE49-F238E27FC236}">
                  <a16:creationId xmlns:a16="http://schemas.microsoft.com/office/drawing/2014/main" id="{B4E35ECA-82AF-A74F-9E87-BC1C1318FE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58" name="Rectangle 190">
              <a:extLst>
                <a:ext uri="{FF2B5EF4-FFF2-40B4-BE49-F238E27FC236}">
                  <a16:creationId xmlns:a16="http://schemas.microsoft.com/office/drawing/2014/main" id="{32338498-7D1E-F249-A1B6-782EAA13AD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67" name="Group 224">
            <a:extLst>
              <a:ext uri="{FF2B5EF4-FFF2-40B4-BE49-F238E27FC236}">
                <a16:creationId xmlns:a16="http://schemas.microsoft.com/office/drawing/2014/main" id="{3B18C9CF-4DB3-9A45-9F2E-A9E7637C3843}"/>
              </a:ext>
            </a:extLst>
          </p:cNvPr>
          <p:cNvGrpSpPr>
            <a:grpSpLocks/>
          </p:cNvGrpSpPr>
          <p:nvPr/>
        </p:nvGrpSpPr>
        <p:grpSpPr bwMode="auto">
          <a:xfrm>
            <a:off x="8945098" y="1753280"/>
            <a:ext cx="390525" cy="641350"/>
            <a:chOff x="4140" y="429"/>
            <a:chExt cx="1425" cy="2396"/>
          </a:xfrm>
        </p:grpSpPr>
        <p:sp>
          <p:nvSpPr>
            <p:cNvPr id="268" name="Freeform 225">
              <a:extLst>
                <a:ext uri="{FF2B5EF4-FFF2-40B4-BE49-F238E27FC236}">
                  <a16:creationId xmlns:a16="http://schemas.microsoft.com/office/drawing/2014/main" id="{8DE393E4-949F-5A47-87BC-37206D62F2A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69" name="Rectangle 226">
              <a:extLst>
                <a:ext uri="{FF2B5EF4-FFF2-40B4-BE49-F238E27FC236}">
                  <a16:creationId xmlns:a16="http://schemas.microsoft.com/office/drawing/2014/main" id="{45AACD86-831C-7245-8042-0EAB26DDB8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70" name="Freeform 227">
              <a:extLst>
                <a:ext uri="{FF2B5EF4-FFF2-40B4-BE49-F238E27FC236}">
                  <a16:creationId xmlns:a16="http://schemas.microsoft.com/office/drawing/2014/main" id="{641EE52D-59FB-874A-8BE7-992D8AB3828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71" name="Freeform 228">
              <a:extLst>
                <a:ext uri="{FF2B5EF4-FFF2-40B4-BE49-F238E27FC236}">
                  <a16:creationId xmlns:a16="http://schemas.microsoft.com/office/drawing/2014/main" id="{745C23B7-E3E7-3244-8E92-2A519BCE450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72" name="Rectangle 229">
              <a:extLst>
                <a:ext uri="{FF2B5EF4-FFF2-40B4-BE49-F238E27FC236}">
                  <a16:creationId xmlns:a16="http://schemas.microsoft.com/office/drawing/2014/main" id="{53F1BA0D-FC18-8F40-B02C-5E5456D41E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73" name="Group 230">
              <a:extLst>
                <a:ext uri="{FF2B5EF4-FFF2-40B4-BE49-F238E27FC236}">
                  <a16:creationId xmlns:a16="http://schemas.microsoft.com/office/drawing/2014/main" id="{3BF69572-674D-F94F-AF3E-6360341D09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98" name="AutoShape 231">
                <a:extLst>
                  <a:ext uri="{FF2B5EF4-FFF2-40B4-BE49-F238E27FC236}">
                    <a16:creationId xmlns:a16="http://schemas.microsoft.com/office/drawing/2014/main" id="{7A3AB9B6-ED54-E640-B88B-6349E66AEC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9" name="AutoShape 232">
                <a:extLst>
                  <a:ext uri="{FF2B5EF4-FFF2-40B4-BE49-F238E27FC236}">
                    <a16:creationId xmlns:a16="http://schemas.microsoft.com/office/drawing/2014/main" id="{41885595-164B-5A49-B50B-F202B13B92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74" name="Rectangle 233">
              <a:extLst>
                <a:ext uri="{FF2B5EF4-FFF2-40B4-BE49-F238E27FC236}">
                  <a16:creationId xmlns:a16="http://schemas.microsoft.com/office/drawing/2014/main" id="{1DC47301-CD25-F742-824D-B95A7C78B1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75" name="Group 234">
              <a:extLst>
                <a:ext uri="{FF2B5EF4-FFF2-40B4-BE49-F238E27FC236}">
                  <a16:creationId xmlns:a16="http://schemas.microsoft.com/office/drawing/2014/main" id="{ABA534FC-B51E-B545-893B-AA2D360102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96" name="AutoShape 235">
                <a:extLst>
                  <a:ext uri="{FF2B5EF4-FFF2-40B4-BE49-F238E27FC236}">
                    <a16:creationId xmlns:a16="http://schemas.microsoft.com/office/drawing/2014/main" id="{BF3259EE-323A-7B46-BA99-522FF89692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7" name="AutoShape 236">
                <a:extLst>
                  <a:ext uri="{FF2B5EF4-FFF2-40B4-BE49-F238E27FC236}">
                    <a16:creationId xmlns:a16="http://schemas.microsoft.com/office/drawing/2014/main" id="{773E2C4B-E371-8849-89F1-CB3467DA22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76" name="Rectangle 237">
              <a:extLst>
                <a:ext uri="{FF2B5EF4-FFF2-40B4-BE49-F238E27FC236}">
                  <a16:creationId xmlns:a16="http://schemas.microsoft.com/office/drawing/2014/main" id="{65673162-6BD4-FA45-AD7B-65DCCB5038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77" name="Rectangle 238">
              <a:extLst>
                <a:ext uri="{FF2B5EF4-FFF2-40B4-BE49-F238E27FC236}">
                  <a16:creationId xmlns:a16="http://schemas.microsoft.com/office/drawing/2014/main" id="{EB910949-1BF1-2E43-B251-2F5F6D2BC5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78" name="Group 239">
              <a:extLst>
                <a:ext uri="{FF2B5EF4-FFF2-40B4-BE49-F238E27FC236}">
                  <a16:creationId xmlns:a16="http://schemas.microsoft.com/office/drawing/2014/main" id="{4ABA0E07-42B3-1C4B-A798-B21B741191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94" name="AutoShape 240">
                <a:extLst>
                  <a:ext uri="{FF2B5EF4-FFF2-40B4-BE49-F238E27FC236}">
                    <a16:creationId xmlns:a16="http://schemas.microsoft.com/office/drawing/2014/main" id="{833C6885-DF73-A44C-AF35-71696A3444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5" name="AutoShape 241">
                <a:extLst>
                  <a:ext uri="{FF2B5EF4-FFF2-40B4-BE49-F238E27FC236}">
                    <a16:creationId xmlns:a16="http://schemas.microsoft.com/office/drawing/2014/main" id="{00053469-6811-F146-9041-0E9ADB93CF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79" name="Freeform 242">
              <a:extLst>
                <a:ext uri="{FF2B5EF4-FFF2-40B4-BE49-F238E27FC236}">
                  <a16:creationId xmlns:a16="http://schemas.microsoft.com/office/drawing/2014/main" id="{E93D621E-BD5E-4F41-B292-1FF1D9FD989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80" name="Group 243">
              <a:extLst>
                <a:ext uri="{FF2B5EF4-FFF2-40B4-BE49-F238E27FC236}">
                  <a16:creationId xmlns:a16="http://schemas.microsoft.com/office/drawing/2014/main" id="{D2A4152B-1063-5545-AFB4-C764C9E38D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92" name="AutoShape 244">
                <a:extLst>
                  <a:ext uri="{FF2B5EF4-FFF2-40B4-BE49-F238E27FC236}">
                    <a16:creationId xmlns:a16="http://schemas.microsoft.com/office/drawing/2014/main" id="{91B44A19-99F5-3246-B452-E6974C3882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3" name="AutoShape 245">
                <a:extLst>
                  <a:ext uri="{FF2B5EF4-FFF2-40B4-BE49-F238E27FC236}">
                    <a16:creationId xmlns:a16="http://schemas.microsoft.com/office/drawing/2014/main" id="{CE7C0896-4736-8044-B538-F09471477D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81" name="Rectangle 246">
              <a:extLst>
                <a:ext uri="{FF2B5EF4-FFF2-40B4-BE49-F238E27FC236}">
                  <a16:creationId xmlns:a16="http://schemas.microsoft.com/office/drawing/2014/main" id="{1D6C13B5-BF0F-554A-9CE4-3F075F9379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82" name="Freeform 247">
              <a:extLst>
                <a:ext uri="{FF2B5EF4-FFF2-40B4-BE49-F238E27FC236}">
                  <a16:creationId xmlns:a16="http://schemas.microsoft.com/office/drawing/2014/main" id="{0F3FBF0A-EAF4-094D-A874-245423181CE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83" name="Freeform 248">
              <a:extLst>
                <a:ext uri="{FF2B5EF4-FFF2-40B4-BE49-F238E27FC236}">
                  <a16:creationId xmlns:a16="http://schemas.microsoft.com/office/drawing/2014/main" id="{EC002925-BD09-784A-9BB4-2AD299FA2E8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84" name="Oval 249">
              <a:extLst>
                <a:ext uri="{FF2B5EF4-FFF2-40B4-BE49-F238E27FC236}">
                  <a16:creationId xmlns:a16="http://schemas.microsoft.com/office/drawing/2014/main" id="{21E73907-A81B-E540-A734-D855A80521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85" name="Freeform 250">
              <a:extLst>
                <a:ext uri="{FF2B5EF4-FFF2-40B4-BE49-F238E27FC236}">
                  <a16:creationId xmlns:a16="http://schemas.microsoft.com/office/drawing/2014/main" id="{7B38A468-42E7-2245-BA7B-6136A44866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86" name="AutoShape 251">
              <a:extLst>
                <a:ext uri="{FF2B5EF4-FFF2-40B4-BE49-F238E27FC236}">
                  <a16:creationId xmlns:a16="http://schemas.microsoft.com/office/drawing/2014/main" id="{F798831B-76D3-634B-A1D7-73487DB6F3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87" name="AutoShape 252">
              <a:extLst>
                <a:ext uri="{FF2B5EF4-FFF2-40B4-BE49-F238E27FC236}">
                  <a16:creationId xmlns:a16="http://schemas.microsoft.com/office/drawing/2014/main" id="{93B2ADD1-628A-5B4D-960D-449954DF90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88" name="Oval 253">
              <a:extLst>
                <a:ext uri="{FF2B5EF4-FFF2-40B4-BE49-F238E27FC236}">
                  <a16:creationId xmlns:a16="http://schemas.microsoft.com/office/drawing/2014/main" id="{359740D7-3452-8745-AD4F-78F1EAE69A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89" name="Oval 254">
              <a:extLst>
                <a:ext uri="{FF2B5EF4-FFF2-40B4-BE49-F238E27FC236}">
                  <a16:creationId xmlns:a16="http://schemas.microsoft.com/office/drawing/2014/main" id="{6953048C-3B45-C945-95BD-05D0D95F96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90" name="Oval 255">
              <a:extLst>
                <a:ext uri="{FF2B5EF4-FFF2-40B4-BE49-F238E27FC236}">
                  <a16:creationId xmlns:a16="http://schemas.microsoft.com/office/drawing/2014/main" id="{FCF3244C-B9E8-DF49-A3D0-C0D2140BA8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91" name="Rectangle 256">
              <a:extLst>
                <a:ext uri="{FF2B5EF4-FFF2-40B4-BE49-F238E27FC236}">
                  <a16:creationId xmlns:a16="http://schemas.microsoft.com/office/drawing/2014/main" id="{66CCCCC0-CA45-934C-8FFC-B89439DE40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300" name="Group 257">
            <a:extLst>
              <a:ext uri="{FF2B5EF4-FFF2-40B4-BE49-F238E27FC236}">
                <a16:creationId xmlns:a16="http://schemas.microsoft.com/office/drawing/2014/main" id="{6D88D42C-B784-1546-97B0-1AA7D6A27EC3}"/>
              </a:ext>
            </a:extLst>
          </p:cNvPr>
          <p:cNvGrpSpPr>
            <a:grpSpLocks/>
          </p:cNvGrpSpPr>
          <p:nvPr/>
        </p:nvGrpSpPr>
        <p:grpSpPr bwMode="auto">
          <a:xfrm>
            <a:off x="9761073" y="3005818"/>
            <a:ext cx="390525" cy="641350"/>
            <a:chOff x="4140" y="429"/>
            <a:chExt cx="1425" cy="2396"/>
          </a:xfrm>
        </p:grpSpPr>
        <p:sp>
          <p:nvSpPr>
            <p:cNvPr id="301" name="Freeform 258">
              <a:extLst>
                <a:ext uri="{FF2B5EF4-FFF2-40B4-BE49-F238E27FC236}">
                  <a16:creationId xmlns:a16="http://schemas.microsoft.com/office/drawing/2014/main" id="{702EC307-F8E6-434D-B445-B2F47A942B2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02" name="Rectangle 259">
              <a:extLst>
                <a:ext uri="{FF2B5EF4-FFF2-40B4-BE49-F238E27FC236}">
                  <a16:creationId xmlns:a16="http://schemas.microsoft.com/office/drawing/2014/main" id="{07437252-B53D-9D40-813F-304E5CD00E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03" name="Freeform 260">
              <a:extLst>
                <a:ext uri="{FF2B5EF4-FFF2-40B4-BE49-F238E27FC236}">
                  <a16:creationId xmlns:a16="http://schemas.microsoft.com/office/drawing/2014/main" id="{EC373583-A9BD-FC4E-A47E-4602AA39D0E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04" name="Freeform 261">
              <a:extLst>
                <a:ext uri="{FF2B5EF4-FFF2-40B4-BE49-F238E27FC236}">
                  <a16:creationId xmlns:a16="http://schemas.microsoft.com/office/drawing/2014/main" id="{D1E0B0A0-C834-9D4D-9DDD-D4222C1817F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05" name="Rectangle 262">
              <a:extLst>
                <a:ext uri="{FF2B5EF4-FFF2-40B4-BE49-F238E27FC236}">
                  <a16:creationId xmlns:a16="http://schemas.microsoft.com/office/drawing/2014/main" id="{B2DA4C56-6E4F-4F46-A99C-698FAADDBE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306" name="Group 263">
              <a:extLst>
                <a:ext uri="{FF2B5EF4-FFF2-40B4-BE49-F238E27FC236}">
                  <a16:creationId xmlns:a16="http://schemas.microsoft.com/office/drawing/2014/main" id="{0476FEFE-2DC6-2148-99D9-A5C054B12C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31" name="AutoShape 264">
                <a:extLst>
                  <a:ext uri="{FF2B5EF4-FFF2-40B4-BE49-F238E27FC236}">
                    <a16:creationId xmlns:a16="http://schemas.microsoft.com/office/drawing/2014/main" id="{81145D7E-D3D7-0D4C-A411-943EBD5AA0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2" name="AutoShape 265">
                <a:extLst>
                  <a:ext uri="{FF2B5EF4-FFF2-40B4-BE49-F238E27FC236}">
                    <a16:creationId xmlns:a16="http://schemas.microsoft.com/office/drawing/2014/main" id="{67891F44-03D3-CF47-86FB-FB0C31AF65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307" name="Rectangle 266">
              <a:extLst>
                <a:ext uri="{FF2B5EF4-FFF2-40B4-BE49-F238E27FC236}">
                  <a16:creationId xmlns:a16="http://schemas.microsoft.com/office/drawing/2014/main" id="{1D029B33-0C7B-864F-B801-978A4B8FD5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308" name="Group 267">
              <a:extLst>
                <a:ext uri="{FF2B5EF4-FFF2-40B4-BE49-F238E27FC236}">
                  <a16:creationId xmlns:a16="http://schemas.microsoft.com/office/drawing/2014/main" id="{8A3352FE-9285-9E4C-BF29-D635003DF9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29" name="AutoShape 268">
                <a:extLst>
                  <a:ext uri="{FF2B5EF4-FFF2-40B4-BE49-F238E27FC236}">
                    <a16:creationId xmlns:a16="http://schemas.microsoft.com/office/drawing/2014/main" id="{CC6637ED-E66A-004E-AE38-F32E55EC54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0" name="AutoShape 269">
                <a:extLst>
                  <a:ext uri="{FF2B5EF4-FFF2-40B4-BE49-F238E27FC236}">
                    <a16:creationId xmlns:a16="http://schemas.microsoft.com/office/drawing/2014/main" id="{99FAA76E-7386-FC45-ACF1-30D129724B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309" name="Rectangle 270">
              <a:extLst>
                <a:ext uri="{FF2B5EF4-FFF2-40B4-BE49-F238E27FC236}">
                  <a16:creationId xmlns:a16="http://schemas.microsoft.com/office/drawing/2014/main" id="{AFCC8C61-44F6-2242-8855-E7238EE55A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10" name="Rectangle 271">
              <a:extLst>
                <a:ext uri="{FF2B5EF4-FFF2-40B4-BE49-F238E27FC236}">
                  <a16:creationId xmlns:a16="http://schemas.microsoft.com/office/drawing/2014/main" id="{5F416F68-F5C3-E047-86DD-2B69313C98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311" name="Group 272">
              <a:extLst>
                <a:ext uri="{FF2B5EF4-FFF2-40B4-BE49-F238E27FC236}">
                  <a16:creationId xmlns:a16="http://schemas.microsoft.com/office/drawing/2014/main" id="{63D616E2-37F9-FA41-93A3-EC867A9C9D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27" name="AutoShape 273">
                <a:extLst>
                  <a:ext uri="{FF2B5EF4-FFF2-40B4-BE49-F238E27FC236}">
                    <a16:creationId xmlns:a16="http://schemas.microsoft.com/office/drawing/2014/main" id="{666D6CE3-43E0-B641-9B47-80DA04FB01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8" name="AutoShape 274">
                <a:extLst>
                  <a:ext uri="{FF2B5EF4-FFF2-40B4-BE49-F238E27FC236}">
                    <a16:creationId xmlns:a16="http://schemas.microsoft.com/office/drawing/2014/main" id="{D94D4D24-3A62-4346-A4B0-AF4901D561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312" name="Freeform 275">
              <a:extLst>
                <a:ext uri="{FF2B5EF4-FFF2-40B4-BE49-F238E27FC236}">
                  <a16:creationId xmlns:a16="http://schemas.microsoft.com/office/drawing/2014/main" id="{5502E20D-D3F9-1445-AE1A-C5A9B7BBB8A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313" name="Group 276">
              <a:extLst>
                <a:ext uri="{FF2B5EF4-FFF2-40B4-BE49-F238E27FC236}">
                  <a16:creationId xmlns:a16="http://schemas.microsoft.com/office/drawing/2014/main" id="{88289607-2CB3-6846-972E-267A38967E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25" name="AutoShape 277">
                <a:extLst>
                  <a:ext uri="{FF2B5EF4-FFF2-40B4-BE49-F238E27FC236}">
                    <a16:creationId xmlns:a16="http://schemas.microsoft.com/office/drawing/2014/main" id="{4D384432-D7DC-704B-9036-8E7B3A2934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6" name="AutoShape 278">
                <a:extLst>
                  <a:ext uri="{FF2B5EF4-FFF2-40B4-BE49-F238E27FC236}">
                    <a16:creationId xmlns:a16="http://schemas.microsoft.com/office/drawing/2014/main" id="{D9C2A3A1-5244-A14A-8274-DFC1383E58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314" name="Rectangle 279">
              <a:extLst>
                <a:ext uri="{FF2B5EF4-FFF2-40B4-BE49-F238E27FC236}">
                  <a16:creationId xmlns:a16="http://schemas.microsoft.com/office/drawing/2014/main" id="{B1F8DD2B-C939-2C43-B20B-2B1AD74D42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15" name="Freeform 280">
              <a:extLst>
                <a:ext uri="{FF2B5EF4-FFF2-40B4-BE49-F238E27FC236}">
                  <a16:creationId xmlns:a16="http://schemas.microsoft.com/office/drawing/2014/main" id="{F16DC7B2-4515-5543-B12A-6165D6E2E91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16" name="Freeform 281">
              <a:extLst>
                <a:ext uri="{FF2B5EF4-FFF2-40B4-BE49-F238E27FC236}">
                  <a16:creationId xmlns:a16="http://schemas.microsoft.com/office/drawing/2014/main" id="{004AE2FC-7231-E64A-BEBE-ADCA412A09E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17" name="Oval 282">
              <a:extLst>
                <a:ext uri="{FF2B5EF4-FFF2-40B4-BE49-F238E27FC236}">
                  <a16:creationId xmlns:a16="http://schemas.microsoft.com/office/drawing/2014/main" id="{5A6BAD53-D0CF-DF42-803B-A591FE4928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18" name="Freeform 283">
              <a:extLst>
                <a:ext uri="{FF2B5EF4-FFF2-40B4-BE49-F238E27FC236}">
                  <a16:creationId xmlns:a16="http://schemas.microsoft.com/office/drawing/2014/main" id="{37D6350E-473C-2F48-8443-85DB0303DB8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19" name="AutoShape 284">
              <a:extLst>
                <a:ext uri="{FF2B5EF4-FFF2-40B4-BE49-F238E27FC236}">
                  <a16:creationId xmlns:a16="http://schemas.microsoft.com/office/drawing/2014/main" id="{BC07E322-3708-CF4A-90EA-569EBA34D2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20" name="AutoShape 285">
              <a:extLst>
                <a:ext uri="{FF2B5EF4-FFF2-40B4-BE49-F238E27FC236}">
                  <a16:creationId xmlns:a16="http://schemas.microsoft.com/office/drawing/2014/main" id="{13CC96E0-B269-1C41-8B8A-26D7B49CC2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21" name="Oval 286">
              <a:extLst>
                <a:ext uri="{FF2B5EF4-FFF2-40B4-BE49-F238E27FC236}">
                  <a16:creationId xmlns:a16="http://schemas.microsoft.com/office/drawing/2014/main" id="{B778BB94-7A1A-2A49-A8EF-9BB086F525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22" name="Oval 287">
              <a:extLst>
                <a:ext uri="{FF2B5EF4-FFF2-40B4-BE49-F238E27FC236}">
                  <a16:creationId xmlns:a16="http://schemas.microsoft.com/office/drawing/2014/main" id="{F501B229-B7EF-6B41-9F50-357DBD6338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323" name="Oval 288">
              <a:extLst>
                <a:ext uri="{FF2B5EF4-FFF2-40B4-BE49-F238E27FC236}">
                  <a16:creationId xmlns:a16="http://schemas.microsoft.com/office/drawing/2014/main" id="{B00DA42E-62A3-B349-A633-497D458569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24" name="Rectangle 289">
              <a:extLst>
                <a:ext uri="{FF2B5EF4-FFF2-40B4-BE49-F238E27FC236}">
                  <a16:creationId xmlns:a16="http://schemas.microsoft.com/office/drawing/2014/main" id="{238D91CD-38E8-4C4C-BE90-4508D42E55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7724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" grpId="0"/>
      <p:bldP spid="184" grpId="0"/>
      <p:bldP spid="185" grpId="0"/>
      <p:bldP spid="186" grpId="0"/>
      <p:bldP spid="187" grpId="0"/>
      <p:bldP spid="188" grpId="0"/>
      <p:bldP spid="190" grpId="0"/>
      <p:bldP spid="19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18AEDFC-F05E-AF58-1A04-4AA643C5C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73075" lvl="1" indent="0">
              <a:buNone/>
            </a:pPr>
            <a:r>
              <a:rPr lang="en-US" sz="9200" dirty="0"/>
              <a:t>☕️</a:t>
            </a:r>
          </a:p>
          <a:p>
            <a:r>
              <a:rPr lang="en-US" dirty="0"/>
              <a:t>Q&amp;A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F026966-46DB-701E-2024-0612CADA9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Mid-break</a:t>
            </a:r>
          </a:p>
        </p:txBody>
      </p:sp>
    </p:spTree>
    <p:extLst>
      <p:ext uri="{BB962C8B-B14F-4D97-AF65-F5344CB8AC3E}">
        <p14:creationId xmlns:p14="http://schemas.microsoft.com/office/powerpoint/2010/main" val="2694687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47BCAC2-4B0D-C24F-A1AA-5CFB2613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91" y="289325"/>
            <a:ext cx="10515600" cy="894622"/>
          </a:xfrm>
        </p:spPr>
        <p:txBody>
          <a:bodyPr>
            <a:normAutofit/>
          </a:bodyPr>
          <a:lstStyle/>
          <a:p>
            <a:r>
              <a:rPr lang="en-US" altLang="en-US" sz="4400" dirty="0">
                <a:cs typeface="Calibri" panose="020F0502020204030204" pitchFamily="34" charset="0"/>
              </a:rPr>
              <a:t>Application layer: overview</a:t>
            </a:r>
            <a:endParaRPr lang="en-US" sz="4400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80CCA17D-ECA8-CE46-82AC-A0AF8C3B62BD}"/>
              </a:ext>
            </a:extLst>
          </p:cNvPr>
          <p:cNvSpPr txBox="1">
            <a:spLocks/>
          </p:cNvSpPr>
          <p:nvPr/>
        </p:nvSpPr>
        <p:spPr>
          <a:xfrm>
            <a:off x="809242" y="1870563"/>
            <a:ext cx="5309184" cy="4351338"/>
          </a:xfrm>
          <a:prstGeom prst="rect">
            <a:avLst/>
          </a:prstGeom>
        </p:spPr>
        <p:txBody>
          <a:bodyPr>
            <a:no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3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2.1 Principles of network applications</a:t>
            </a:r>
          </a:p>
          <a:p>
            <a:pPr marL="0" indent="0">
              <a:buNone/>
              <a:defRPr/>
            </a:pPr>
            <a:r>
              <a:rPr lang="en-US" sz="3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2.2 Web and HTTP</a:t>
            </a:r>
          </a:p>
          <a:p>
            <a:pPr marL="0" indent="0">
              <a:buNone/>
              <a:defRPr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2.3 E-mail, SMTP, IMAP</a:t>
            </a:r>
          </a:p>
          <a:p>
            <a:pPr marL="0" indent="0">
              <a:buNone/>
              <a:defRPr/>
            </a:pPr>
            <a:r>
              <a:rPr lang="en-US" sz="3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2.4 The Domain Name System DNS</a:t>
            </a:r>
          </a:p>
          <a:p>
            <a:endParaRPr lang="en-US" dirty="0"/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5FE695BD-369F-8C4A-ACAD-42671E1C0719}"/>
              </a:ext>
            </a:extLst>
          </p:cNvPr>
          <p:cNvSpPr txBox="1">
            <a:spLocks noChangeArrowheads="1"/>
          </p:cNvSpPr>
          <p:nvPr/>
        </p:nvSpPr>
        <p:spPr>
          <a:xfrm>
            <a:off x="6557554" y="1422888"/>
            <a:ext cx="5405262" cy="4799013"/>
          </a:xfrm>
          <a:prstGeom prst="rect">
            <a:avLst/>
          </a:prstGeom>
        </p:spPr>
        <p:txBody>
          <a:bodyPr>
            <a:norm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sz="3200" strike="sngStrike" dirty="0">
                <a:solidFill>
                  <a:schemeClr val="bg1">
                    <a:lumMod val="75000"/>
                  </a:schemeClr>
                </a:solidFill>
                <a:ea typeface="ＭＳ Ｐゴシック" panose="020B0600070205080204" pitchFamily="34" charset="-128"/>
              </a:rPr>
              <a:t>2.5 P2P applications</a:t>
            </a:r>
          </a:p>
          <a:p>
            <a:pPr marL="0" indent="0">
              <a:buNone/>
            </a:pPr>
            <a:r>
              <a:rPr lang="en-US" altLang="en-US" sz="3200" strike="sngStrike" dirty="0">
                <a:solidFill>
                  <a:schemeClr val="bg1">
                    <a:lumMod val="75000"/>
                  </a:schemeClr>
                </a:solidFill>
                <a:ea typeface="ＭＳ Ｐゴシック" panose="020B0600070205080204" pitchFamily="34" charset="-128"/>
              </a:rPr>
              <a:t>2.6 video streaming and content distribution networks</a:t>
            </a:r>
          </a:p>
          <a:p>
            <a:pPr marL="0" indent="0">
              <a:buNone/>
            </a:pPr>
            <a:r>
              <a:rPr lang="en-US" altLang="en-US" sz="3200" dirty="0">
                <a:solidFill>
                  <a:schemeClr val="bg1">
                    <a:lumMod val="75000"/>
                  </a:schemeClr>
                </a:solidFill>
                <a:ea typeface="ＭＳ Ｐゴシック" panose="020B0600070205080204" pitchFamily="34" charset="-128"/>
              </a:rPr>
              <a:t>2.7 socket programming with UDP and TCP</a:t>
            </a:r>
          </a:p>
          <a:p>
            <a:pPr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8A7DC3-C885-F84E-9572-316B74643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8412BD-1334-4C22-9414-3A5DFDA3308B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23088" y="4279863"/>
            <a:ext cx="3630386" cy="2345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2561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47BCAC2-4B0D-C24F-A1AA-5CFB2613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91" y="289325"/>
            <a:ext cx="10515600" cy="894622"/>
          </a:xfrm>
        </p:spPr>
        <p:txBody>
          <a:bodyPr>
            <a:normAutofit/>
          </a:bodyPr>
          <a:lstStyle/>
          <a:p>
            <a:r>
              <a:rPr lang="en-US" altLang="en-US" sz="4400" dirty="0">
                <a:cs typeface="Calibri" panose="020F0502020204030204" pitchFamily="34" charset="0"/>
              </a:rPr>
              <a:t>Application layer: overview</a:t>
            </a:r>
            <a:endParaRPr lang="en-US" sz="4400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80CCA17D-ECA8-CE46-82AC-A0AF8C3B62BD}"/>
              </a:ext>
            </a:extLst>
          </p:cNvPr>
          <p:cNvSpPr txBox="1">
            <a:spLocks/>
          </p:cNvSpPr>
          <p:nvPr/>
        </p:nvSpPr>
        <p:spPr>
          <a:xfrm>
            <a:off x="809242" y="1870563"/>
            <a:ext cx="5309184" cy="4351338"/>
          </a:xfrm>
          <a:prstGeom prst="rect">
            <a:avLst/>
          </a:prstGeom>
        </p:spPr>
        <p:txBody>
          <a:bodyPr>
            <a:no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3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2.1 Principles of network applications</a:t>
            </a:r>
          </a:p>
          <a:p>
            <a:pPr marL="0" indent="0">
              <a:buNone/>
              <a:defRPr/>
            </a:pPr>
            <a:r>
              <a:rPr lang="en-US" sz="3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2.2 Web and HTTP</a:t>
            </a:r>
          </a:p>
          <a:p>
            <a:pPr marL="0" indent="0">
              <a:buNone/>
              <a:defRPr/>
            </a:pPr>
            <a:r>
              <a:rPr lang="en-US" sz="3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2.3 E-mail, SMTP, IMAP</a:t>
            </a:r>
          </a:p>
          <a:p>
            <a:pPr marL="0" indent="0">
              <a:buNone/>
              <a:defRPr/>
            </a:pPr>
            <a:r>
              <a:rPr lang="en-US" sz="32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2.4 The Domain Name System DNS</a:t>
            </a:r>
          </a:p>
          <a:p>
            <a:endParaRPr lang="en-US" dirty="0"/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5FE695BD-369F-8C4A-ACAD-42671E1C0719}"/>
              </a:ext>
            </a:extLst>
          </p:cNvPr>
          <p:cNvSpPr txBox="1">
            <a:spLocks noChangeArrowheads="1"/>
          </p:cNvSpPr>
          <p:nvPr/>
        </p:nvSpPr>
        <p:spPr>
          <a:xfrm>
            <a:off x="6557554" y="1422888"/>
            <a:ext cx="5405262" cy="4799013"/>
          </a:xfrm>
          <a:prstGeom prst="rect">
            <a:avLst/>
          </a:prstGeom>
        </p:spPr>
        <p:txBody>
          <a:bodyPr>
            <a:norm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sz="3200" strike="sngStrike" dirty="0">
                <a:solidFill>
                  <a:schemeClr val="bg1">
                    <a:lumMod val="75000"/>
                  </a:schemeClr>
                </a:solidFill>
                <a:ea typeface="ＭＳ Ｐゴシック" panose="020B0600070205080204" pitchFamily="34" charset="-128"/>
              </a:rPr>
              <a:t>2.5 P2P applications</a:t>
            </a:r>
          </a:p>
          <a:p>
            <a:pPr marL="0" indent="0">
              <a:buNone/>
            </a:pPr>
            <a:r>
              <a:rPr lang="en-US" altLang="en-US" sz="3200" strike="sngStrike" dirty="0">
                <a:solidFill>
                  <a:schemeClr val="bg1">
                    <a:lumMod val="75000"/>
                  </a:schemeClr>
                </a:solidFill>
                <a:ea typeface="ＭＳ Ｐゴシック" panose="020B0600070205080204" pitchFamily="34" charset="-128"/>
              </a:rPr>
              <a:t>2.6 video streaming and content distribution networks</a:t>
            </a:r>
          </a:p>
          <a:p>
            <a:pPr marL="0" indent="0">
              <a:buNone/>
            </a:pPr>
            <a:r>
              <a:rPr lang="en-US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2.7 socket programming with UDP and TCP</a:t>
            </a:r>
          </a:p>
          <a:p>
            <a:pPr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8A7DC3-C885-F84E-9572-316B74643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8412BD-1334-4C22-9414-3A5DFDA3308B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23088" y="4279863"/>
            <a:ext cx="3630386" cy="2345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6781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Title 1">
            <a:extLst>
              <a:ext uri="{FF2B5EF4-FFF2-40B4-BE49-F238E27FC236}">
                <a16:creationId xmlns:a16="http://schemas.microsoft.com/office/drawing/2014/main" id="{EDBA5A8F-4260-B240-9E01-AE8471BDC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400" dirty="0">
                <a:ea typeface="ＭＳ Ｐゴシック" panose="020B0600070205080204" pitchFamily="34" charset="-128"/>
              </a:rPr>
              <a:t>Socket programming </a:t>
            </a:r>
          </a:p>
        </p:txBody>
      </p:sp>
      <p:sp>
        <p:nvSpPr>
          <p:cNvPr id="62" name="Rectangle 3">
            <a:extLst>
              <a:ext uri="{FF2B5EF4-FFF2-40B4-BE49-F238E27FC236}">
                <a16:creationId xmlns:a16="http://schemas.microsoft.com/office/drawing/2014/main" id="{DE711DC5-9C34-FB4F-827E-14567B917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446842"/>
            <a:ext cx="11124616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en-US" sz="3200" i="1" kern="0" dirty="0">
                <a:solidFill>
                  <a:srgbClr val="CC0000"/>
                </a:solidFill>
                <a:latin typeface="+mn-lt"/>
                <a:ea typeface="ＭＳ Ｐゴシック" panose="020B0600070205080204" pitchFamily="34" charset="-128"/>
              </a:rPr>
              <a:t>goal:</a:t>
            </a:r>
            <a:r>
              <a:rPr lang="en-US" altLang="en-US" sz="3200" kern="0" dirty="0">
                <a:solidFill>
                  <a:srgbClr val="000000"/>
                </a:solidFill>
                <a:latin typeface="+mn-lt"/>
                <a:ea typeface="ＭＳ Ｐゴシック" panose="020B0600070205080204" pitchFamily="34" charset="-128"/>
              </a:rPr>
              <a:t> learn how to build client/server applications that communicate using sockets</a:t>
            </a:r>
            <a:endParaRPr lang="en-US" altLang="en-US" sz="3200" i="1" kern="0" dirty="0">
              <a:solidFill>
                <a:srgbClr val="CC0000"/>
              </a:solidFill>
              <a:latin typeface="+mn-lt"/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</a:pPr>
            <a:r>
              <a:rPr lang="en-US" altLang="en-US" sz="3200" i="1" kern="0" dirty="0">
                <a:solidFill>
                  <a:srgbClr val="CC0000"/>
                </a:solidFill>
                <a:latin typeface="+mn-lt"/>
                <a:ea typeface="ＭＳ Ｐゴシック" panose="020B0600070205080204" pitchFamily="34" charset="-128"/>
              </a:rPr>
              <a:t>socket:</a:t>
            </a:r>
            <a:r>
              <a:rPr lang="en-US" altLang="en-US" sz="3200" kern="0" dirty="0">
                <a:latin typeface="+mn-lt"/>
                <a:ea typeface="ＭＳ Ｐゴシック" panose="020B0600070205080204" pitchFamily="34" charset="-128"/>
              </a:rPr>
              <a:t> door between application process and end-end-transport protocol </a:t>
            </a:r>
          </a:p>
        </p:txBody>
      </p:sp>
      <p:sp>
        <p:nvSpPr>
          <p:cNvPr id="117" name="Freeform 66">
            <a:extLst>
              <a:ext uri="{FF2B5EF4-FFF2-40B4-BE49-F238E27FC236}">
                <a16:creationId xmlns:a16="http://schemas.microsoft.com/office/drawing/2014/main" id="{532EF64A-98FA-854C-BC6E-37DCF5442402}"/>
              </a:ext>
            </a:extLst>
          </p:cNvPr>
          <p:cNvSpPr>
            <a:spLocks/>
          </p:cNvSpPr>
          <p:nvPr/>
        </p:nvSpPr>
        <p:spPr bwMode="auto">
          <a:xfrm>
            <a:off x="8379242" y="3598233"/>
            <a:ext cx="736600" cy="1998662"/>
          </a:xfrm>
          <a:custGeom>
            <a:avLst/>
            <a:gdLst>
              <a:gd name="T0" fmla="*/ 2147483647 w 464"/>
              <a:gd name="T1" fmla="*/ 2147483647 h 1259"/>
              <a:gd name="T2" fmla="*/ 0 w 464"/>
              <a:gd name="T3" fmla="*/ 0 h 1259"/>
              <a:gd name="T4" fmla="*/ 2147483647 w 464"/>
              <a:gd name="T5" fmla="*/ 2147483647 h 1259"/>
              <a:gd name="T6" fmla="*/ 2147483647 w 464"/>
              <a:gd name="T7" fmla="*/ 2147483647 h 1259"/>
              <a:gd name="T8" fmla="*/ 2147483647 w 464"/>
              <a:gd name="T9" fmla="*/ 2147483647 h 12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64"/>
              <a:gd name="T16" fmla="*/ 0 h 1259"/>
              <a:gd name="T17" fmla="*/ 464 w 464"/>
              <a:gd name="T18" fmla="*/ 1259 h 12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64" h="1259">
                <a:moveTo>
                  <a:pt x="464" y="1060"/>
                </a:moveTo>
                <a:lnTo>
                  <a:pt x="0" y="0"/>
                </a:lnTo>
                <a:lnTo>
                  <a:pt x="6" y="1258"/>
                </a:lnTo>
                <a:lnTo>
                  <a:pt x="382" y="1259"/>
                </a:lnTo>
                <a:lnTo>
                  <a:pt x="464" y="1060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chemeClr val="accent1">
                  <a:lumMod val="75000"/>
                </a:schemeClr>
              </a:gs>
            </a:gsLst>
            <a:lin ang="10800000" scaled="0"/>
          </a:gradFill>
          <a:ln w="9525">
            <a:solidFill>
              <a:srgbClr val="DDDDDD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8" name="Freeform 7">
            <a:extLst>
              <a:ext uri="{FF2B5EF4-FFF2-40B4-BE49-F238E27FC236}">
                <a16:creationId xmlns:a16="http://schemas.microsoft.com/office/drawing/2014/main" id="{0B3FAB7F-D751-694B-8438-BA60B5BE46B5}"/>
              </a:ext>
            </a:extLst>
          </p:cNvPr>
          <p:cNvSpPr>
            <a:spLocks/>
          </p:cNvSpPr>
          <p:nvPr/>
        </p:nvSpPr>
        <p:spPr bwMode="auto">
          <a:xfrm>
            <a:off x="5064542" y="4895220"/>
            <a:ext cx="1808162" cy="1031875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9CDFF9"/>
          </a:solidFill>
          <a:ln>
            <a:noFill/>
          </a:ln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9" name="Text Box 51">
            <a:extLst>
              <a:ext uri="{FF2B5EF4-FFF2-40B4-BE49-F238E27FC236}">
                <a16:creationId xmlns:a16="http://schemas.microsoft.com/office/drawing/2014/main" id="{31F42B0C-9D7E-B148-8731-AA200CC8E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2692" y="5026983"/>
            <a:ext cx="8747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Internet</a:t>
            </a:r>
          </a:p>
        </p:txBody>
      </p:sp>
      <p:sp>
        <p:nvSpPr>
          <p:cNvPr id="120" name="Line 52">
            <a:extLst>
              <a:ext uri="{FF2B5EF4-FFF2-40B4-BE49-F238E27FC236}">
                <a16:creationId xmlns:a16="http://schemas.microsoft.com/office/drawing/2014/main" id="{4BBAA32D-9FE8-6946-993E-FD9CF5FF2D22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3242" y="5438145"/>
            <a:ext cx="22113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21" name="Text Box 53">
            <a:extLst>
              <a:ext uri="{FF2B5EF4-FFF2-40B4-BE49-F238E27FC236}">
                <a16:creationId xmlns:a16="http://schemas.microsoft.com/office/drawing/2014/main" id="{8DD3EB16-70D9-0E41-9219-8BACFD2FF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4379" y="4663445"/>
            <a:ext cx="106362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controlled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by OS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22" name="Text Box 56">
            <a:extLst>
              <a:ext uri="{FF2B5EF4-FFF2-40B4-BE49-F238E27FC236}">
                <a16:creationId xmlns:a16="http://schemas.microsoft.com/office/drawing/2014/main" id="{DE211F08-2700-6642-9DC3-1997DC8ED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2154" y="3763333"/>
            <a:ext cx="14700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controlled by</a:t>
            </a:r>
          </a:p>
          <a:p>
            <a:pPr marL="0" marR="0" lvl="0" indent="0" defTabSz="91440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app developer</a:t>
            </a:r>
          </a:p>
        </p:txBody>
      </p:sp>
      <p:sp>
        <p:nvSpPr>
          <p:cNvPr id="123" name="Freeform 45">
            <a:extLst>
              <a:ext uri="{FF2B5EF4-FFF2-40B4-BE49-F238E27FC236}">
                <a16:creationId xmlns:a16="http://schemas.microsoft.com/office/drawing/2014/main" id="{07B0F571-0623-E94E-AC3A-B1389138AC28}"/>
              </a:ext>
            </a:extLst>
          </p:cNvPr>
          <p:cNvSpPr>
            <a:spLocks/>
          </p:cNvSpPr>
          <p:nvPr/>
        </p:nvSpPr>
        <p:spPr bwMode="auto">
          <a:xfrm>
            <a:off x="2638842" y="3661733"/>
            <a:ext cx="758825" cy="1997075"/>
          </a:xfrm>
          <a:custGeom>
            <a:avLst/>
            <a:gdLst>
              <a:gd name="T0" fmla="*/ 0 w 478"/>
              <a:gd name="T1" fmla="*/ 2147483647 h 1258"/>
              <a:gd name="T2" fmla="*/ 2147483647 w 478"/>
              <a:gd name="T3" fmla="*/ 0 h 1258"/>
              <a:gd name="T4" fmla="*/ 2147483647 w 478"/>
              <a:gd name="T5" fmla="*/ 2147483647 h 1258"/>
              <a:gd name="T6" fmla="*/ 2147483647 w 478"/>
              <a:gd name="T7" fmla="*/ 2147483647 h 1258"/>
              <a:gd name="T8" fmla="*/ 0 w 478"/>
              <a:gd name="T9" fmla="*/ 2147483647 h 12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78"/>
              <a:gd name="T16" fmla="*/ 0 h 1258"/>
              <a:gd name="T17" fmla="*/ 478 w 478"/>
              <a:gd name="T18" fmla="*/ 1258 h 125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78" h="1258">
                <a:moveTo>
                  <a:pt x="0" y="1040"/>
                </a:moveTo>
                <a:lnTo>
                  <a:pt x="478" y="0"/>
                </a:lnTo>
                <a:lnTo>
                  <a:pt x="472" y="1258"/>
                </a:lnTo>
                <a:lnTo>
                  <a:pt x="41" y="1246"/>
                </a:lnTo>
                <a:lnTo>
                  <a:pt x="0" y="1040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chemeClr val="accent1">
                  <a:lumMod val="75000"/>
                </a:schemeClr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24" name="Rectangle 23">
            <a:extLst>
              <a:ext uri="{FF2B5EF4-FFF2-40B4-BE49-F238E27FC236}">
                <a16:creationId xmlns:a16="http://schemas.microsoft.com/office/drawing/2014/main" id="{5F3EC8D2-BC57-284F-B438-D2889E964E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2117" y="3617283"/>
            <a:ext cx="1296987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5" name="Rectangle 24">
            <a:extLst>
              <a:ext uri="{FF2B5EF4-FFF2-40B4-BE49-F238E27FC236}">
                <a16:creationId xmlns:a16="http://schemas.microsoft.com/office/drawing/2014/main" id="{48E3F4A8-8297-154C-8417-C2DCBDE27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4017" y="3671258"/>
            <a:ext cx="1273175" cy="1979612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26" name="Line 25">
            <a:extLst>
              <a:ext uri="{FF2B5EF4-FFF2-40B4-BE49-F238E27FC236}">
                <a16:creationId xmlns:a16="http://schemas.microsoft.com/office/drawing/2014/main" id="{105AE91D-03CF-5F44-82E5-D8920536B375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3542" y="4431670"/>
            <a:ext cx="1263650" cy="31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27" name="Text Box 26">
            <a:extLst>
              <a:ext uri="{FF2B5EF4-FFF2-40B4-BE49-F238E27FC236}">
                <a16:creationId xmlns:a16="http://schemas.microsoft.com/office/drawing/2014/main" id="{68C4EA48-A98F-F641-BB8C-5DF3E3907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0679" y="441420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969696"/>
                </a:solidFill>
                <a:latin typeface="Tahoma" panose="020B0604030504040204" pitchFamily="34" charset="0"/>
              </a:rPr>
              <a:t>transport</a:t>
            </a:r>
          </a:p>
        </p:txBody>
      </p:sp>
      <p:sp>
        <p:nvSpPr>
          <p:cNvPr id="128" name="Line 27">
            <a:extLst>
              <a:ext uri="{FF2B5EF4-FFF2-40B4-BE49-F238E27FC236}">
                <a16:creationId xmlns:a16="http://schemas.microsoft.com/office/drawing/2014/main" id="{E85BFD82-4C55-F145-9B37-39406E46DD38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1479" y="4752345"/>
            <a:ext cx="1263650" cy="31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29" name="Line 28">
            <a:extLst>
              <a:ext uri="{FF2B5EF4-FFF2-40B4-BE49-F238E27FC236}">
                <a16:creationId xmlns:a16="http://schemas.microsoft.com/office/drawing/2014/main" id="{428A6E03-2BA0-6243-85AC-2DD8D7EB6CA1}"/>
              </a:ext>
            </a:extLst>
          </p:cNvPr>
          <p:cNvSpPr>
            <a:spLocks noChangeShapeType="1"/>
          </p:cNvSpPr>
          <p:nvPr/>
        </p:nvSpPr>
        <p:spPr bwMode="auto">
          <a:xfrm>
            <a:off x="3407192" y="5061908"/>
            <a:ext cx="1263650" cy="31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30" name="Line 29">
            <a:extLst>
              <a:ext uri="{FF2B5EF4-FFF2-40B4-BE49-F238E27FC236}">
                <a16:creationId xmlns:a16="http://schemas.microsoft.com/office/drawing/2014/main" id="{80E8C02C-0DBA-6E4F-BBEC-8772FE1F381F}"/>
              </a:ext>
            </a:extLst>
          </p:cNvPr>
          <p:cNvSpPr>
            <a:spLocks noChangeShapeType="1"/>
          </p:cNvSpPr>
          <p:nvPr/>
        </p:nvSpPr>
        <p:spPr bwMode="auto">
          <a:xfrm>
            <a:off x="3407192" y="5347658"/>
            <a:ext cx="1263650" cy="31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31" name="Text Box 26">
            <a:extLst>
              <a:ext uri="{FF2B5EF4-FFF2-40B4-BE49-F238E27FC236}">
                <a16:creationId xmlns:a16="http://schemas.microsoft.com/office/drawing/2014/main" id="{E521FADF-C422-1E4C-A4EF-0C457D015D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5604" y="366173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  <a:latin typeface="Tahoma" panose="020B0604030504040204" pitchFamily="34" charset="0"/>
              </a:rPr>
              <a:t>application</a:t>
            </a:r>
          </a:p>
        </p:txBody>
      </p:sp>
      <p:sp>
        <p:nvSpPr>
          <p:cNvPr id="132" name="Text Box 26">
            <a:extLst>
              <a:ext uri="{FF2B5EF4-FFF2-40B4-BE49-F238E27FC236}">
                <a16:creationId xmlns:a16="http://schemas.microsoft.com/office/drawing/2014/main" id="{2BD2A730-1670-1444-BFD6-C3B745F28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1154" y="531908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969696"/>
                </a:solidFill>
                <a:latin typeface="Tahoma" panose="020B0604030504040204" pitchFamily="34" charset="0"/>
              </a:rPr>
              <a:t>physical</a:t>
            </a:r>
          </a:p>
        </p:txBody>
      </p:sp>
      <p:sp>
        <p:nvSpPr>
          <p:cNvPr id="133" name="Text Box 26">
            <a:extLst>
              <a:ext uri="{FF2B5EF4-FFF2-40B4-BE49-F238E27FC236}">
                <a16:creationId xmlns:a16="http://schemas.microsoft.com/office/drawing/2014/main" id="{F1BA5AB6-F404-DF48-BA11-738F64F02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0204" y="503333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969696"/>
                </a:solidFill>
                <a:latin typeface="Tahoma" panose="020B0604030504040204" pitchFamily="34" charset="0"/>
              </a:rPr>
              <a:t>link</a:t>
            </a:r>
          </a:p>
        </p:txBody>
      </p:sp>
      <p:sp>
        <p:nvSpPr>
          <p:cNvPr id="134" name="Text Box 26">
            <a:extLst>
              <a:ext uri="{FF2B5EF4-FFF2-40B4-BE49-F238E27FC236}">
                <a16:creationId xmlns:a16="http://schemas.microsoft.com/office/drawing/2014/main" id="{E65C1E73-F682-E145-9DAF-B7E55ECCE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0679" y="473805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969696"/>
                </a:solidFill>
                <a:latin typeface="Tahoma" panose="020B0604030504040204" pitchFamily="34" charset="0"/>
              </a:rPr>
              <a:t>network</a:t>
            </a:r>
          </a:p>
        </p:txBody>
      </p:sp>
      <p:sp>
        <p:nvSpPr>
          <p:cNvPr id="135" name="Oval 57">
            <a:extLst>
              <a:ext uri="{FF2B5EF4-FFF2-40B4-BE49-F238E27FC236}">
                <a16:creationId xmlns:a16="http://schemas.microsoft.com/office/drawing/2014/main" id="{64DC0B32-AD14-4F4C-AA5D-A0175C3E0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954" y="3936370"/>
            <a:ext cx="990600" cy="304800"/>
          </a:xfrm>
          <a:prstGeom prst="ellipse">
            <a:avLst/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process</a:t>
            </a:r>
          </a:p>
        </p:txBody>
      </p:sp>
      <p:grpSp>
        <p:nvGrpSpPr>
          <p:cNvPr id="136" name="Group 58">
            <a:extLst>
              <a:ext uri="{FF2B5EF4-FFF2-40B4-BE49-F238E27FC236}">
                <a16:creationId xmlns:a16="http://schemas.microsoft.com/office/drawing/2014/main" id="{E675645C-771D-1C4D-BD09-0A50219A704A}"/>
              </a:ext>
            </a:extLst>
          </p:cNvPr>
          <p:cNvGrpSpPr>
            <a:grpSpLocks/>
          </p:cNvGrpSpPr>
          <p:nvPr/>
        </p:nvGrpSpPr>
        <p:grpSpPr bwMode="auto">
          <a:xfrm>
            <a:off x="3786604" y="4296733"/>
            <a:ext cx="546100" cy="225425"/>
            <a:chOff x="1287" y="2524"/>
            <a:chExt cx="260" cy="100"/>
          </a:xfrm>
        </p:grpSpPr>
        <p:sp>
          <p:nvSpPr>
            <p:cNvPr id="137" name="Rectangle 59">
              <a:extLst>
                <a:ext uri="{FF2B5EF4-FFF2-40B4-BE49-F238E27FC236}">
                  <a16:creationId xmlns:a16="http://schemas.microsoft.com/office/drawing/2014/main" id="{4BD7EDAC-534F-D84F-8E24-977FE250A0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C96B7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38" name="Rectangle 60">
              <a:extLst>
                <a:ext uri="{FF2B5EF4-FFF2-40B4-BE49-F238E27FC236}">
                  <a16:creationId xmlns:a16="http://schemas.microsoft.com/office/drawing/2014/main" id="{522C0AA5-89A7-AE45-9EA6-0984C3D367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8" y="2537"/>
              <a:ext cx="156" cy="7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39" name="Rectangle 61">
              <a:extLst>
                <a:ext uri="{FF2B5EF4-FFF2-40B4-BE49-F238E27FC236}">
                  <a16:creationId xmlns:a16="http://schemas.microsoft.com/office/drawing/2014/main" id="{E45B888C-A7C7-C04F-96C2-AC5495901C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3" y="2582"/>
              <a:ext cx="27" cy="27"/>
            </a:xfrm>
            <a:prstGeom prst="rect">
              <a:avLst/>
            </a:prstGeom>
            <a:solidFill>
              <a:srgbClr val="C00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6D259067-30CA-3A43-B969-2FED80C101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8" y="2583"/>
              <a:ext cx="26" cy="27"/>
            </a:xfrm>
            <a:prstGeom prst="rect">
              <a:avLst/>
            </a:prstGeom>
            <a:solidFill>
              <a:srgbClr val="C00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141" name="Rectangle 23">
            <a:extLst>
              <a:ext uri="{FF2B5EF4-FFF2-40B4-BE49-F238E27FC236}">
                <a16:creationId xmlns:a16="http://schemas.microsoft.com/office/drawing/2014/main" id="{54E0D8CA-A90B-D443-A809-60E5D3C43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4479" y="3588708"/>
            <a:ext cx="1296988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2" name="Rectangle 24">
            <a:extLst>
              <a:ext uri="{FF2B5EF4-FFF2-40B4-BE49-F238E27FC236}">
                <a16:creationId xmlns:a16="http://schemas.microsoft.com/office/drawing/2014/main" id="{68855CF6-22DF-7942-990A-E44BCC268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6379" y="3642683"/>
            <a:ext cx="1273175" cy="1979612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43" name="Line 25">
            <a:extLst>
              <a:ext uri="{FF2B5EF4-FFF2-40B4-BE49-F238E27FC236}">
                <a16:creationId xmlns:a16="http://schemas.microsoft.com/office/drawing/2014/main" id="{333B2DFF-19AD-5D41-A13A-CAD8D4D1E7A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75904" y="4403095"/>
            <a:ext cx="1263650" cy="31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44" name="Text Box 26">
            <a:extLst>
              <a:ext uri="{FF2B5EF4-FFF2-40B4-BE49-F238E27FC236}">
                <a16:creationId xmlns:a16="http://schemas.microsoft.com/office/drawing/2014/main" id="{ABD5AE77-C968-524B-8267-F5F9D07A9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3042" y="438563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969696"/>
                </a:solidFill>
                <a:latin typeface="Tahoma" panose="020B0604030504040204" pitchFamily="34" charset="0"/>
              </a:rPr>
              <a:t>transport</a:t>
            </a:r>
          </a:p>
        </p:txBody>
      </p:sp>
      <p:sp>
        <p:nvSpPr>
          <p:cNvPr id="145" name="Line 27">
            <a:extLst>
              <a:ext uri="{FF2B5EF4-FFF2-40B4-BE49-F238E27FC236}">
                <a16:creationId xmlns:a16="http://schemas.microsoft.com/office/drawing/2014/main" id="{E655A70A-1998-F04C-9071-DB527B7184C0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3842" y="4723770"/>
            <a:ext cx="1263650" cy="31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46" name="Line 28">
            <a:extLst>
              <a:ext uri="{FF2B5EF4-FFF2-40B4-BE49-F238E27FC236}">
                <a16:creationId xmlns:a16="http://schemas.microsoft.com/office/drawing/2014/main" id="{FFFB9613-6926-D64E-9BCE-95B470FE283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69554" y="5033333"/>
            <a:ext cx="1263650" cy="31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47" name="Line 29">
            <a:extLst>
              <a:ext uri="{FF2B5EF4-FFF2-40B4-BE49-F238E27FC236}">
                <a16:creationId xmlns:a16="http://schemas.microsoft.com/office/drawing/2014/main" id="{74AA23EE-17EA-094E-A14C-C35EF1D4E761}"/>
              </a:ext>
            </a:extLst>
          </p:cNvPr>
          <p:cNvSpPr>
            <a:spLocks noChangeShapeType="1"/>
          </p:cNvSpPr>
          <p:nvPr/>
        </p:nvSpPr>
        <p:spPr bwMode="auto">
          <a:xfrm>
            <a:off x="7069554" y="5319083"/>
            <a:ext cx="1263650" cy="31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48" name="Text Box 26">
            <a:extLst>
              <a:ext uri="{FF2B5EF4-FFF2-40B4-BE49-F238E27FC236}">
                <a16:creationId xmlns:a16="http://schemas.microsoft.com/office/drawing/2014/main" id="{159414D4-A31C-4C4B-AD86-719BE126A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7967" y="363315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  <a:latin typeface="Tahoma" panose="020B0604030504040204" pitchFamily="34" charset="0"/>
              </a:rPr>
              <a:t>application</a:t>
            </a:r>
          </a:p>
        </p:txBody>
      </p:sp>
      <p:sp>
        <p:nvSpPr>
          <p:cNvPr id="149" name="Text Box 26">
            <a:extLst>
              <a:ext uri="{FF2B5EF4-FFF2-40B4-BE49-F238E27FC236}">
                <a16:creationId xmlns:a16="http://schemas.microsoft.com/office/drawing/2014/main" id="{6D188352-EF4C-FE42-8176-6AE1E5353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3517" y="529050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969696"/>
                </a:solidFill>
                <a:latin typeface="Tahoma" panose="020B0604030504040204" pitchFamily="34" charset="0"/>
              </a:rPr>
              <a:t>physical</a:t>
            </a:r>
          </a:p>
        </p:txBody>
      </p:sp>
      <p:sp>
        <p:nvSpPr>
          <p:cNvPr id="150" name="Text Box 26">
            <a:extLst>
              <a:ext uri="{FF2B5EF4-FFF2-40B4-BE49-F238E27FC236}">
                <a16:creationId xmlns:a16="http://schemas.microsoft.com/office/drawing/2014/main" id="{2E91368D-F47D-2247-9B9B-1AA9BD1A5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2567" y="500475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969696"/>
                </a:solidFill>
                <a:latin typeface="Tahoma" panose="020B0604030504040204" pitchFamily="34" charset="0"/>
              </a:rPr>
              <a:t>link</a:t>
            </a:r>
          </a:p>
        </p:txBody>
      </p:sp>
      <p:sp>
        <p:nvSpPr>
          <p:cNvPr id="151" name="Text Box 26">
            <a:extLst>
              <a:ext uri="{FF2B5EF4-FFF2-40B4-BE49-F238E27FC236}">
                <a16:creationId xmlns:a16="http://schemas.microsoft.com/office/drawing/2014/main" id="{CF4D2E62-8AC3-6447-8A4A-38E1546DB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3042" y="470948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969696"/>
                </a:solidFill>
                <a:latin typeface="Tahoma" panose="020B0604030504040204" pitchFamily="34" charset="0"/>
              </a:rPr>
              <a:t>network</a:t>
            </a:r>
          </a:p>
        </p:txBody>
      </p:sp>
      <p:sp>
        <p:nvSpPr>
          <p:cNvPr id="152" name="Oval 78">
            <a:extLst>
              <a:ext uri="{FF2B5EF4-FFF2-40B4-BE49-F238E27FC236}">
                <a16:creationId xmlns:a16="http://schemas.microsoft.com/office/drawing/2014/main" id="{24268CA0-4017-FA41-A0A9-063CDE36F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1317" y="3907795"/>
            <a:ext cx="990600" cy="304800"/>
          </a:xfrm>
          <a:prstGeom prst="ellipse">
            <a:avLst/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process</a:t>
            </a:r>
          </a:p>
        </p:txBody>
      </p:sp>
      <p:grpSp>
        <p:nvGrpSpPr>
          <p:cNvPr id="153" name="Group 79">
            <a:extLst>
              <a:ext uri="{FF2B5EF4-FFF2-40B4-BE49-F238E27FC236}">
                <a16:creationId xmlns:a16="http://schemas.microsoft.com/office/drawing/2014/main" id="{2953A696-2D0B-4946-96FC-8F6534A2F156}"/>
              </a:ext>
            </a:extLst>
          </p:cNvPr>
          <p:cNvGrpSpPr>
            <a:grpSpLocks/>
          </p:cNvGrpSpPr>
          <p:nvPr/>
        </p:nvGrpSpPr>
        <p:grpSpPr bwMode="auto">
          <a:xfrm>
            <a:off x="7448967" y="4268158"/>
            <a:ext cx="546100" cy="225425"/>
            <a:chOff x="1287" y="2524"/>
            <a:chExt cx="260" cy="100"/>
          </a:xfrm>
        </p:grpSpPr>
        <p:sp>
          <p:nvSpPr>
            <p:cNvPr id="154" name="Rectangle 80">
              <a:extLst>
                <a:ext uri="{FF2B5EF4-FFF2-40B4-BE49-F238E27FC236}">
                  <a16:creationId xmlns:a16="http://schemas.microsoft.com/office/drawing/2014/main" id="{313605CC-1AC5-8944-94FF-94268AD804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C96B7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55" name="Rectangle 81">
              <a:extLst>
                <a:ext uri="{FF2B5EF4-FFF2-40B4-BE49-F238E27FC236}">
                  <a16:creationId xmlns:a16="http://schemas.microsoft.com/office/drawing/2014/main" id="{BAFE64F2-A025-9F4E-99C9-ACC9BFF259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8" y="2537"/>
              <a:ext cx="156" cy="7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56" name="Rectangle 82">
              <a:extLst>
                <a:ext uri="{FF2B5EF4-FFF2-40B4-BE49-F238E27FC236}">
                  <a16:creationId xmlns:a16="http://schemas.microsoft.com/office/drawing/2014/main" id="{3829DF34-8663-6146-9BA0-7632285CE6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3" y="2582"/>
              <a:ext cx="27" cy="27"/>
            </a:xfrm>
            <a:prstGeom prst="rect">
              <a:avLst/>
            </a:prstGeom>
            <a:solidFill>
              <a:srgbClr val="C00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57" name="Rectangle 83">
              <a:extLst>
                <a:ext uri="{FF2B5EF4-FFF2-40B4-BE49-F238E27FC236}">
                  <a16:creationId xmlns:a16="http://schemas.microsoft.com/office/drawing/2014/main" id="{D148D136-2E3F-5745-9E50-2A0525F6E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8" y="2583"/>
              <a:ext cx="26" cy="27"/>
            </a:xfrm>
            <a:prstGeom prst="rect">
              <a:avLst/>
            </a:prstGeom>
            <a:solidFill>
              <a:srgbClr val="C00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158" name="Line 88">
            <a:extLst>
              <a:ext uri="{FF2B5EF4-FFF2-40B4-BE49-F238E27FC236}">
                <a16:creationId xmlns:a16="http://schemas.microsoft.com/office/drawing/2014/main" id="{357D04DF-5A8F-3946-A05F-B134A08152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58592" y="4039558"/>
            <a:ext cx="609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59" name="Line 89">
            <a:extLst>
              <a:ext uri="{FF2B5EF4-FFF2-40B4-BE49-F238E27FC236}">
                <a16:creationId xmlns:a16="http://schemas.microsoft.com/office/drawing/2014/main" id="{1F64B7FA-0FDF-AA41-954C-B46F96B69793}"/>
              </a:ext>
            </a:extLst>
          </p:cNvPr>
          <p:cNvSpPr>
            <a:spLocks noChangeShapeType="1"/>
          </p:cNvSpPr>
          <p:nvPr/>
        </p:nvSpPr>
        <p:spPr bwMode="auto">
          <a:xfrm>
            <a:off x="8484017" y="4465008"/>
            <a:ext cx="0" cy="102235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60" name="Line 90">
            <a:extLst>
              <a:ext uri="{FF2B5EF4-FFF2-40B4-BE49-F238E27FC236}">
                <a16:creationId xmlns:a16="http://schemas.microsoft.com/office/drawing/2014/main" id="{1C49FAA4-451C-9346-B2A1-9DADDB3735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07829" y="4965070"/>
            <a:ext cx="609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61" name="Text Box 56">
            <a:extLst>
              <a:ext uri="{FF2B5EF4-FFF2-40B4-BE49-F238E27FC236}">
                <a16:creationId xmlns:a16="http://schemas.microsoft.com/office/drawing/2014/main" id="{0AD3AB67-1B7A-DC4C-8CF0-ED4CE6AD6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1729" y="3720470"/>
            <a:ext cx="9175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1" u="none" strike="noStrike" kern="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socket</a:t>
            </a:r>
          </a:p>
        </p:txBody>
      </p:sp>
      <p:sp>
        <p:nvSpPr>
          <p:cNvPr id="162" name="Line 92">
            <a:extLst>
              <a:ext uri="{FF2B5EF4-FFF2-40B4-BE49-F238E27FC236}">
                <a16:creationId xmlns:a16="http://schemas.microsoft.com/office/drawing/2014/main" id="{143E3CCF-902D-1B48-A226-00DCF5BF00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24779" y="3920495"/>
            <a:ext cx="968375" cy="4349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63" name="Line 93">
            <a:extLst>
              <a:ext uri="{FF2B5EF4-FFF2-40B4-BE49-F238E27FC236}">
                <a16:creationId xmlns:a16="http://schemas.microsoft.com/office/drawing/2014/main" id="{C4134BE9-E71D-0348-B019-E892502C5FB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359942" y="3909383"/>
            <a:ext cx="968375" cy="4349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167" name="Group 99">
            <a:extLst>
              <a:ext uri="{FF2B5EF4-FFF2-40B4-BE49-F238E27FC236}">
                <a16:creationId xmlns:a16="http://schemas.microsoft.com/office/drawing/2014/main" id="{05F61B1A-C7F7-544F-B009-739C54EFEA01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8911054" y="5169858"/>
            <a:ext cx="719138" cy="773112"/>
            <a:chOff x="-44" y="1473"/>
            <a:chExt cx="981" cy="1105"/>
          </a:xfrm>
        </p:grpSpPr>
        <p:pic>
          <p:nvPicPr>
            <p:cNvPr id="168" name="Picture 100" descr="desktop_computer_stylized_medium">
              <a:extLst>
                <a:ext uri="{FF2B5EF4-FFF2-40B4-BE49-F238E27FC236}">
                  <a16:creationId xmlns:a16="http://schemas.microsoft.com/office/drawing/2014/main" id="{23181BD9-C2D1-5E4C-A8EE-29F5422B965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9" name="Freeform 101">
              <a:extLst>
                <a:ext uri="{FF2B5EF4-FFF2-40B4-BE49-F238E27FC236}">
                  <a16:creationId xmlns:a16="http://schemas.microsoft.com/office/drawing/2014/main" id="{2BA7DD97-C4EE-0C4B-B331-0E1CF367ECA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58" name="Slide Number Placeholder 2">
            <a:extLst>
              <a:ext uri="{FF2B5EF4-FFF2-40B4-BE49-F238E27FC236}">
                <a16:creationId xmlns:a16="http://schemas.microsoft.com/office/drawing/2014/main" id="{7F468A47-850F-034F-AF9C-94124EF85A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</p:spPr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21</a:t>
            </a:fld>
            <a:endParaRPr lang="en-US" dirty="0"/>
          </a:p>
        </p:txBody>
      </p:sp>
      <p:grpSp>
        <p:nvGrpSpPr>
          <p:cNvPr id="59" name="Group 337">
            <a:extLst>
              <a:ext uri="{FF2B5EF4-FFF2-40B4-BE49-F238E27FC236}">
                <a16:creationId xmlns:a16="http://schemas.microsoft.com/office/drawing/2014/main" id="{4B8A1306-09B7-A645-98E6-6A044AB1A6C9}"/>
              </a:ext>
            </a:extLst>
          </p:cNvPr>
          <p:cNvGrpSpPr>
            <a:grpSpLocks/>
          </p:cNvGrpSpPr>
          <p:nvPr/>
        </p:nvGrpSpPr>
        <p:grpSpPr bwMode="auto">
          <a:xfrm>
            <a:off x="2239585" y="5199527"/>
            <a:ext cx="477837" cy="715962"/>
            <a:chOff x="4140" y="429"/>
            <a:chExt cx="1425" cy="2396"/>
          </a:xfrm>
        </p:grpSpPr>
        <p:sp>
          <p:nvSpPr>
            <p:cNvPr id="60" name="Freeform 338">
              <a:extLst>
                <a:ext uri="{FF2B5EF4-FFF2-40B4-BE49-F238E27FC236}">
                  <a16:creationId xmlns:a16="http://schemas.microsoft.com/office/drawing/2014/main" id="{E0227A85-70C6-3A4D-9879-B228F3DC1A3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5 w 354"/>
                <a:gd name="T3" fmla="*/ 11 h 2742"/>
                <a:gd name="T4" fmla="*/ 5 w 354"/>
                <a:gd name="T5" fmla="*/ 83 h 2742"/>
                <a:gd name="T6" fmla="*/ 0 w 354"/>
                <a:gd name="T7" fmla="*/ 86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Rectangle 339">
              <a:extLst>
                <a:ext uri="{FF2B5EF4-FFF2-40B4-BE49-F238E27FC236}">
                  <a16:creationId xmlns:a16="http://schemas.microsoft.com/office/drawing/2014/main" id="{DC1D03F7-0696-7D4D-8BD6-F69358AA08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6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2000">
                <a:latin typeface="Arial" charset="0"/>
              </a:endParaRPr>
            </a:p>
          </p:txBody>
        </p:sp>
        <p:sp>
          <p:nvSpPr>
            <p:cNvPr id="63" name="Freeform 340">
              <a:extLst>
                <a:ext uri="{FF2B5EF4-FFF2-40B4-BE49-F238E27FC236}">
                  <a16:creationId xmlns:a16="http://schemas.microsoft.com/office/drawing/2014/main" id="{1537C66E-2955-7D45-8A8D-3FEF17DDB25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3 w 211"/>
                <a:gd name="T3" fmla="*/ 8 h 2537"/>
                <a:gd name="T4" fmla="*/ 2 w 211"/>
                <a:gd name="T5" fmla="*/ 7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341">
              <a:extLst>
                <a:ext uri="{FF2B5EF4-FFF2-40B4-BE49-F238E27FC236}">
                  <a16:creationId xmlns:a16="http://schemas.microsoft.com/office/drawing/2014/main" id="{A0573930-D844-B34F-9BAE-CBC9259FC97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5 w 328"/>
                <a:gd name="T3" fmla="*/ 5 h 226"/>
                <a:gd name="T4" fmla="*/ 5 w 328"/>
                <a:gd name="T5" fmla="*/ 8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Rectangle 342">
              <a:extLst>
                <a:ext uri="{FF2B5EF4-FFF2-40B4-BE49-F238E27FC236}">
                  <a16:creationId xmlns:a16="http://schemas.microsoft.com/office/drawing/2014/main" id="{8575E729-82BB-1948-B128-AF1BE59064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1" y="695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2000">
                <a:latin typeface="Arial" charset="0"/>
              </a:endParaRPr>
            </a:p>
          </p:txBody>
        </p:sp>
        <p:grpSp>
          <p:nvGrpSpPr>
            <p:cNvPr id="66" name="Group 343">
              <a:extLst>
                <a:ext uri="{FF2B5EF4-FFF2-40B4-BE49-F238E27FC236}">
                  <a16:creationId xmlns:a16="http://schemas.microsoft.com/office/drawing/2014/main" id="{D5582446-73A6-6B48-B4EA-491E2F7A6C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1" name="AutoShape 344">
                <a:extLst>
                  <a:ext uri="{FF2B5EF4-FFF2-40B4-BE49-F238E27FC236}">
                    <a16:creationId xmlns:a16="http://schemas.microsoft.com/office/drawing/2014/main" id="{10157568-0E79-2947-BD04-EFBA10FD8A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1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charset="2"/>
                  <a:buChar char="§"/>
                  <a:defRPr sz="28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0"/>
                  <a:buNone/>
                </a:pPr>
                <a:endParaRPr lang="x-none" altLang="x-none" sz="2000">
                  <a:latin typeface="Arial" charset="0"/>
                </a:endParaRPr>
              </a:p>
            </p:txBody>
          </p:sp>
          <p:sp>
            <p:nvSpPr>
              <p:cNvPr id="92" name="AutoShape 345">
                <a:extLst>
                  <a:ext uri="{FF2B5EF4-FFF2-40B4-BE49-F238E27FC236}">
                    <a16:creationId xmlns:a16="http://schemas.microsoft.com/office/drawing/2014/main" id="{375E0576-FA5E-5141-8895-68B565CF2C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4" y="2583"/>
                <a:ext cx="685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charset="2"/>
                  <a:buChar char="§"/>
                  <a:defRPr sz="28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0"/>
                  <a:buNone/>
                </a:pPr>
                <a:endParaRPr lang="x-none" altLang="x-none" sz="2000">
                  <a:latin typeface="Arial" charset="0"/>
                </a:endParaRPr>
              </a:p>
            </p:txBody>
          </p:sp>
        </p:grpSp>
        <p:sp>
          <p:nvSpPr>
            <p:cNvPr id="67" name="Rectangle 346">
              <a:extLst>
                <a:ext uri="{FF2B5EF4-FFF2-40B4-BE49-F238E27FC236}">
                  <a16:creationId xmlns:a16="http://schemas.microsoft.com/office/drawing/2014/main" id="{A66C271A-B5D9-5E4D-84FF-38A3D7B802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5" y="101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2000">
                <a:latin typeface="Arial" charset="0"/>
              </a:endParaRPr>
            </a:p>
          </p:txBody>
        </p:sp>
        <p:grpSp>
          <p:nvGrpSpPr>
            <p:cNvPr id="68" name="Group 347">
              <a:extLst>
                <a:ext uri="{FF2B5EF4-FFF2-40B4-BE49-F238E27FC236}">
                  <a16:creationId xmlns:a16="http://schemas.microsoft.com/office/drawing/2014/main" id="{C752FC5C-0BE9-3249-9031-4D269E1422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9" name="AutoShape 348">
                <a:extLst>
                  <a:ext uri="{FF2B5EF4-FFF2-40B4-BE49-F238E27FC236}">
                    <a16:creationId xmlns:a16="http://schemas.microsoft.com/office/drawing/2014/main" id="{4C077E16-A925-324A-930A-5C2F6E2434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7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charset="2"/>
                  <a:buChar char="§"/>
                  <a:defRPr sz="28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0"/>
                  <a:buNone/>
                </a:pPr>
                <a:endParaRPr lang="x-none" altLang="x-none" sz="2000">
                  <a:latin typeface="Arial" charset="0"/>
                </a:endParaRPr>
              </a:p>
            </p:txBody>
          </p:sp>
          <p:sp>
            <p:nvSpPr>
              <p:cNvPr id="90" name="AutoShape 349">
                <a:extLst>
                  <a:ext uri="{FF2B5EF4-FFF2-40B4-BE49-F238E27FC236}">
                    <a16:creationId xmlns:a16="http://schemas.microsoft.com/office/drawing/2014/main" id="{EA9987A0-85D9-BA49-BAF0-8E49D684ED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1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charset="2"/>
                  <a:buChar char="§"/>
                  <a:defRPr sz="28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0"/>
                  <a:buNone/>
                </a:pPr>
                <a:endParaRPr lang="x-none" altLang="x-none" sz="2000">
                  <a:latin typeface="Arial" charset="0"/>
                </a:endParaRPr>
              </a:p>
            </p:txBody>
          </p:sp>
        </p:grpSp>
        <p:sp>
          <p:nvSpPr>
            <p:cNvPr id="69" name="Rectangle 350">
              <a:extLst>
                <a:ext uri="{FF2B5EF4-FFF2-40B4-BE49-F238E27FC236}">
                  <a16:creationId xmlns:a16="http://schemas.microsoft.com/office/drawing/2014/main" id="{653670D3-CE8D-E24A-BD39-60D3A066BB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6" y="135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2000">
                <a:latin typeface="Arial" charset="0"/>
              </a:endParaRPr>
            </a:p>
          </p:txBody>
        </p:sp>
        <p:sp>
          <p:nvSpPr>
            <p:cNvPr id="70" name="Rectangle 351">
              <a:extLst>
                <a:ext uri="{FF2B5EF4-FFF2-40B4-BE49-F238E27FC236}">
                  <a16:creationId xmlns:a16="http://schemas.microsoft.com/office/drawing/2014/main" id="{4C7BFDD4-5961-B740-8F0B-CB54F847F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6"/>
              <a:ext cx="592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2000">
                <a:latin typeface="Arial" charset="0"/>
              </a:endParaRPr>
            </a:p>
          </p:txBody>
        </p:sp>
        <p:grpSp>
          <p:nvGrpSpPr>
            <p:cNvPr id="71" name="Group 352">
              <a:extLst>
                <a:ext uri="{FF2B5EF4-FFF2-40B4-BE49-F238E27FC236}">
                  <a16:creationId xmlns:a16="http://schemas.microsoft.com/office/drawing/2014/main" id="{8E6E5A34-09E2-C245-B9D2-D30A12B400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7" name="AutoShape 353">
                <a:extLst>
                  <a:ext uri="{FF2B5EF4-FFF2-40B4-BE49-F238E27FC236}">
                    <a16:creationId xmlns:a16="http://schemas.microsoft.com/office/drawing/2014/main" id="{10772EBA-48D4-E848-A6AB-3B59B2B5D2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charset="2"/>
                  <a:buChar char="§"/>
                  <a:defRPr sz="28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0"/>
                  <a:buNone/>
                </a:pPr>
                <a:endParaRPr lang="x-none" altLang="x-none" sz="2000">
                  <a:latin typeface="Arial" charset="0"/>
                </a:endParaRPr>
              </a:p>
            </p:txBody>
          </p:sp>
          <p:sp>
            <p:nvSpPr>
              <p:cNvPr id="88" name="AutoShape 354">
                <a:extLst>
                  <a:ext uri="{FF2B5EF4-FFF2-40B4-BE49-F238E27FC236}">
                    <a16:creationId xmlns:a16="http://schemas.microsoft.com/office/drawing/2014/main" id="{69B2D1FA-0770-4248-AA6C-D08F9B134A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4" y="2585"/>
                <a:ext cx="690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charset="2"/>
                  <a:buChar char="§"/>
                  <a:defRPr sz="28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0"/>
                  <a:buNone/>
                </a:pPr>
                <a:endParaRPr lang="x-none" altLang="x-none" sz="2000">
                  <a:latin typeface="Arial" charset="0"/>
                </a:endParaRPr>
              </a:p>
            </p:txBody>
          </p:sp>
        </p:grpSp>
        <p:sp>
          <p:nvSpPr>
            <p:cNvPr id="72" name="Freeform 355">
              <a:extLst>
                <a:ext uri="{FF2B5EF4-FFF2-40B4-BE49-F238E27FC236}">
                  <a16:creationId xmlns:a16="http://schemas.microsoft.com/office/drawing/2014/main" id="{465FB563-C640-F54A-B979-D9A331340FF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5 w 328"/>
                <a:gd name="T3" fmla="*/ 4 h 226"/>
                <a:gd name="T4" fmla="*/ 5 w 328"/>
                <a:gd name="T5" fmla="*/ 7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3" name="Group 356">
              <a:extLst>
                <a:ext uri="{FF2B5EF4-FFF2-40B4-BE49-F238E27FC236}">
                  <a16:creationId xmlns:a16="http://schemas.microsoft.com/office/drawing/2014/main" id="{AE5F9B49-FA8F-CF4A-8E25-33B8C8979B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5" name="AutoShape 357">
                <a:extLst>
                  <a:ext uri="{FF2B5EF4-FFF2-40B4-BE49-F238E27FC236}">
                    <a16:creationId xmlns:a16="http://schemas.microsoft.com/office/drawing/2014/main" id="{7467C48E-5F0B-C347-8AB7-9C142867A4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68"/>
                <a:ext cx="70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charset="2"/>
                  <a:buChar char="§"/>
                  <a:defRPr sz="28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0"/>
                  <a:buNone/>
                </a:pPr>
                <a:endParaRPr lang="x-none" altLang="x-none" sz="2000">
                  <a:latin typeface="Arial" charset="0"/>
                </a:endParaRPr>
              </a:p>
            </p:txBody>
          </p:sp>
          <p:sp>
            <p:nvSpPr>
              <p:cNvPr id="86" name="AutoShape 358">
                <a:extLst>
                  <a:ext uri="{FF2B5EF4-FFF2-40B4-BE49-F238E27FC236}">
                    <a16:creationId xmlns:a16="http://schemas.microsoft.com/office/drawing/2014/main" id="{583CC3EA-6AD4-4342-9EE8-FA45386D32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4" y="2584"/>
                <a:ext cx="672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charset="2"/>
                  <a:buChar char="§"/>
                  <a:defRPr sz="28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0"/>
                  <a:buNone/>
                </a:pPr>
                <a:endParaRPr lang="x-none" altLang="x-none" sz="2000">
                  <a:latin typeface="Arial" charset="0"/>
                </a:endParaRPr>
              </a:p>
            </p:txBody>
          </p:sp>
        </p:grpSp>
        <p:sp>
          <p:nvSpPr>
            <p:cNvPr id="74" name="Rectangle 359">
              <a:extLst>
                <a:ext uri="{FF2B5EF4-FFF2-40B4-BE49-F238E27FC236}">
                  <a16:creationId xmlns:a16="http://schemas.microsoft.com/office/drawing/2014/main" id="{C22016CD-5554-904A-8AB3-218464158E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1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2000">
                <a:latin typeface="Arial" charset="0"/>
              </a:endParaRPr>
            </a:p>
          </p:txBody>
        </p:sp>
        <p:sp>
          <p:nvSpPr>
            <p:cNvPr id="75" name="Freeform 360">
              <a:extLst>
                <a:ext uri="{FF2B5EF4-FFF2-40B4-BE49-F238E27FC236}">
                  <a16:creationId xmlns:a16="http://schemas.microsoft.com/office/drawing/2014/main" id="{8A29186C-DE7C-B941-8474-77FE605D6ED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5 w 296"/>
                <a:gd name="T3" fmla="*/ 4 h 256"/>
                <a:gd name="T4" fmla="*/ 5 w 296"/>
                <a:gd name="T5" fmla="*/ 7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361">
              <a:extLst>
                <a:ext uri="{FF2B5EF4-FFF2-40B4-BE49-F238E27FC236}">
                  <a16:creationId xmlns:a16="http://schemas.microsoft.com/office/drawing/2014/main" id="{0C54F56E-54A4-3C4E-84D4-86D1C8607DC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5 w 304"/>
                <a:gd name="T3" fmla="*/ 6 h 288"/>
                <a:gd name="T4" fmla="*/ 4 w 304"/>
                <a:gd name="T5" fmla="*/ 9 h 288"/>
                <a:gd name="T6" fmla="*/ 2 w 304"/>
                <a:gd name="T7" fmla="*/ 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Oval 362">
              <a:extLst>
                <a:ext uri="{FF2B5EF4-FFF2-40B4-BE49-F238E27FC236}">
                  <a16:creationId xmlns:a16="http://schemas.microsoft.com/office/drawing/2014/main" id="{EB6FF54B-CE4C-6E4E-9BA4-7CAACAD9A4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8" y="2612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2000">
                <a:latin typeface="Arial" charset="0"/>
              </a:endParaRPr>
            </a:p>
          </p:txBody>
        </p:sp>
        <p:sp>
          <p:nvSpPr>
            <p:cNvPr id="78" name="Freeform 363">
              <a:extLst>
                <a:ext uri="{FF2B5EF4-FFF2-40B4-BE49-F238E27FC236}">
                  <a16:creationId xmlns:a16="http://schemas.microsoft.com/office/drawing/2014/main" id="{106429C9-404E-4247-93EA-61437E1D656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 h 240"/>
                <a:gd name="T2" fmla="*/ 2 w 306"/>
                <a:gd name="T3" fmla="*/ 8 h 240"/>
                <a:gd name="T4" fmla="*/ 5 w 306"/>
                <a:gd name="T5" fmla="*/ 4 h 240"/>
                <a:gd name="T6" fmla="*/ 5 w 306"/>
                <a:gd name="T7" fmla="*/ 0 h 240"/>
                <a:gd name="T8" fmla="*/ 0 w 306"/>
                <a:gd name="T9" fmla="*/ 4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AutoShape 364">
              <a:extLst>
                <a:ext uri="{FF2B5EF4-FFF2-40B4-BE49-F238E27FC236}">
                  <a16:creationId xmlns:a16="http://schemas.microsoft.com/office/drawing/2014/main" id="{EE5448C2-580F-A54B-8F5A-D12F152710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6"/>
              <a:ext cx="1198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2000">
                <a:latin typeface="Arial" charset="0"/>
              </a:endParaRPr>
            </a:p>
          </p:txBody>
        </p:sp>
        <p:sp>
          <p:nvSpPr>
            <p:cNvPr id="80" name="AutoShape 365">
              <a:extLst>
                <a:ext uri="{FF2B5EF4-FFF2-40B4-BE49-F238E27FC236}">
                  <a16:creationId xmlns:a16="http://schemas.microsoft.com/office/drawing/2014/main" id="{FF9010ED-A621-C745-B4FA-1CDCF4FF6C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2000">
                <a:latin typeface="Arial" charset="0"/>
              </a:endParaRPr>
            </a:p>
          </p:txBody>
        </p:sp>
        <p:sp>
          <p:nvSpPr>
            <p:cNvPr id="81" name="Oval 366">
              <a:extLst>
                <a:ext uri="{FF2B5EF4-FFF2-40B4-BE49-F238E27FC236}">
                  <a16:creationId xmlns:a16="http://schemas.microsoft.com/office/drawing/2014/main" id="{8BCE056E-F9F8-8546-925A-2AEF3B18E4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4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2000">
                <a:latin typeface="Arial" charset="0"/>
              </a:endParaRPr>
            </a:p>
          </p:txBody>
        </p:sp>
        <p:sp>
          <p:nvSpPr>
            <p:cNvPr id="82" name="Oval 367">
              <a:extLst>
                <a:ext uri="{FF2B5EF4-FFF2-40B4-BE49-F238E27FC236}">
                  <a16:creationId xmlns:a16="http://schemas.microsoft.com/office/drawing/2014/main" id="{73911A56-67C1-F24F-9C29-797CE8A05D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6" y="2384"/>
              <a:ext cx="161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x-none" altLang="x-none" sz="1800">
                <a:solidFill>
                  <a:srgbClr val="FF0000"/>
                </a:solidFill>
                <a:latin typeface="Arial" charset="0"/>
              </a:endParaRPr>
            </a:p>
          </p:txBody>
        </p:sp>
        <p:sp>
          <p:nvSpPr>
            <p:cNvPr id="83" name="Oval 368">
              <a:extLst>
                <a:ext uri="{FF2B5EF4-FFF2-40B4-BE49-F238E27FC236}">
                  <a16:creationId xmlns:a16="http://schemas.microsoft.com/office/drawing/2014/main" id="{5B044C20-2FB5-2F47-83D8-82AD69449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79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2000">
                <a:latin typeface="Arial" charset="0"/>
              </a:endParaRPr>
            </a:p>
          </p:txBody>
        </p:sp>
        <p:sp>
          <p:nvSpPr>
            <p:cNvPr id="84" name="Rectangle 369">
              <a:extLst>
                <a:ext uri="{FF2B5EF4-FFF2-40B4-BE49-F238E27FC236}">
                  <a16:creationId xmlns:a16="http://schemas.microsoft.com/office/drawing/2014/main" id="{1E310083-F7FB-E34B-A269-89DFA19EF0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3" y="1837"/>
              <a:ext cx="85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2000">
                <a:latin typeface="Arial" charset="0"/>
              </a:endParaRPr>
            </a:p>
          </p:txBody>
        </p:sp>
      </p:grpSp>
      <p:sp>
        <p:nvSpPr>
          <p:cNvPr id="93" name="TextBox 92">
            <a:extLst>
              <a:ext uri="{FF2B5EF4-FFF2-40B4-BE49-F238E27FC236}">
                <a16:creationId xmlns:a16="http://schemas.microsoft.com/office/drawing/2014/main" id="{2D4A8080-529B-1B42-ADA2-5A4A9F49DD25}"/>
              </a:ext>
            </a:extLst>
          </p:cNvPr>
          <p:cNvSpPr txBox="1"/>
          <p:nvPr/>
        </p:nvSpPr>
        <p:spPr>
          <a:xfrm>
            <a:off x="1937697" y="4659640"/>
            <a:ext cx="9876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Server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85AFC63B-4B50-1B41-9C43-114C9C4F4091}"/>
              </a:ext>
            </a:extLst>
          </p:cNvPr>
          <p:cNvSpPr txBox="1"/>
          <p:nvPr/>
        </p:nvSpPr>
        <p:spPr>
          <a:xfrm>
            <a:off x="9487055" y="5258698"/>
            <a:ext cx="9047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Client</a:t>
            </a:r>
          </a:p>
        </p:txBody>
      </p:sp>
    </p:spTree>
    <p:extLst>
      <p:ext uri="{BB962C8B-B14F-4D97-AF65-F5344CB8AC3E}">
        <p14:creationId xmlns:p14="http://schemas.microsoft.com/office/powerpoint/2010/main" val="40169828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4F50A5F-EA41-5942-800E-EDB45C39B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Create and Run your first Python!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B9CB42-E869-1440-BD76-4A741A3EE0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3D99530-DF5C-F24B-80E6-8C487DBADF3B}"/>
              </a:ext>
            </a:extLst>
          </p:cNvPr>
          <p:cNvSpPr txBox="1">
            <a:spLocks/>
          </p:cNvSpPr>
          <p:nvPr/>
        </p:nvSpPr>
        <p:spPr>
          <a:xfrm>
            <a:off x="711200" y="1346443"/>
            <a:ext cx="7772400" cy="50212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dirty="0"/>
              <a:t>In PyCharm: </a:t>
            </a:r>
            <a:r>
              <a:rPr lang="en-US" dirty="0">
                <a:solidFill>
                  <a:srgbClr val="0070C0"/>
                </a:solidFill>
              </a:rPr>
              <a:t>+ Create New Project: </a:t>
            </a:r>
            <a:r>
              <a:rPr lang="en-US" dirty="0" err="1">
                <a:solidFill>
                  <a:srgbClr val="0070C0"/>
                </a:solidFill>
              </a:rPr>
              <a:t>firstPy</a:t>
            </a:r>
            <a:endParaRPr lang="en-US" dirty="0">
              <a:solidFill>
                <a:srgbClr val="0070C0"/>
              </a:solidFill>
            </a:endParaRPr>
          </a:p>
          <a:p>
            <a:pPr marL="857250" lvl="1" indent="-457200"/>
            <a:r>
              <a:rPr lang="en-US" dirty="0"/>
              <a:t>Create new file: </a:t>
            </a:r>
            <a:r>
              <a:rPr lang="en-US" dirty="0" err="1">
                <a:solidFill>
                  <a:srgbClr val="0070C0"/>
                </a:solidFill>
              </a:rPr>
              <a:t>wordCap.py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34F8C37-BBDF-CB47-8343-1906A26E3FD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90218" y="2082558"/>
            <a:ext cx="8763582" cy="491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29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Title 1">
            <a:extLst>
              <a:ext uri="{FF2B5EF4-FFF2-40B4-BE49-F238E27FC236}">
                <a16:creationId xmlns:a16="http://schemas.microsoft.com/office/drawing/2014/main" id="{EDBA5A8F-4260-B240-9E01-AE8471BDC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400" dirty="0">
                <a:ea typeface="ＭＳ Ｐゴシック" panose="020B0600070205080204" pitchFamily="34" charset="-128"/>
              </a:rPr>
              <a:t>Socket programming </a:t>
            </a:r>
          </a:p>
        </p:txBody>
      </p:sp>
      <p:sp>
        <p:nvSpPr>
          <p:cNvPr id="58" name="Rectangle 3">
            <a:extLst>
              <a:ext uri="{FF2B5EF4-FFF2-40B4-BE49-F238E27FC236}">
                <a16:creationId xmlns:a16="http://schemas.microsoft.com/office/drawing/2014/main" id="{616F4545-210A-A74D-A31A-E4339596B3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199" y="1513591"/>
            <a:ext cx="10798277" cy="1742641"/>
          </a:xfrm>
        </p:spPr>
        <p:txBody>
          <a:bodyPr>
            <a:normAutofit/>
          </a:bodyPr>
          <a:lstStyle/>
          <a:p>
            <a:pPr marL="342900" lvl="1" indent="-342900">
              <a:buSzPct val="65000"/>
              <a:buFont typeface="Wingdings" pitchFamily="2" charset="2"/>
              <a:buNone/>
            </a:pPr>
            <a:r>
              <a:rPr lang="en-US" altLang="en-US" sz="3200" dirty="0">
                <a:solidFill>
                  <a:srgbClr val="22228B"/>
                </a:solidFill>
                <a:ea typeface="ＭＳ Ｐゴシック" panose="020B0600070205080204" pitchFamily="34" charset="-128"/>
              </a:rPr>
              <a:t>Two socket types for two transport services:</a:t>
            </a:r>
          </a:p>
          <a:p>
            <a:pPr marL="631825" lvl="1" indent="-457200">
              <a:buSzPct val="100000"/>
              <a:buFont typeface="Wingdings" pitchFamily="2" charset="2"/>
              <a:buChar char="§"/>
            </a:pPr>
            <a:r>
              <a:rPr lang="en-US" altLang="en-US" sz="3200" i="1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UDP:</a:t>
            </a:r>
            <a:r>
              <a:rPr lang="en-US" altLang="en-US" sz="32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200" dirty="0">
                <a:ea typeface="ＭＳ Ｐゴシック" panose="020B0600070205080204" pitchFamily="34" charset="-128"/>
              </a:rPr>
              <a:t>unreliable datagram</a:t>
            </a:r>
            <a:endParaRPr lang="en-US" altLang="en-US" sz="2800" i="1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 marL="631825" lvl="1" indent="-457200">
              <a:buSzPct val="100000"/>
              <a:buFont typeface="Wingdings" pitchFamily="2" charset="2"/>
              <a:buChar char="§"/>
            </a:pPr>
            <a:r>
              <a:rPr lang="en-US" altLang="en-US" sz="3200" i="1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TCP:</a:t>
            </a:r>
            <a:r>
              <a:rPr lang="en-US" altLang="en-US" sz="3200" dirty="0">
                <a:ea typeface="ＭＳ Ｐゴシック" panose="020B0600070205080204" pitchFamily="34" charset="-128"/>
              </a:rPr>
              <a:t> reliable, byte stream-oriented </a:t>
            </a:r>
          </a:p>
          <a:p>
            <a:pPr>
              <a:buFont typeface="Wingdings" pitchFamily="2" charset="2"/>
              <a:buNone/>
            </a:pPr>
            <a:endParaRPr lang="en-US" altLang="en-US" dirty="0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18BB0A9E-9ED5-9A4B-ACE3-DEFC4A2874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</p:spPr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E102A7C-6C7E-8D42-BD3C-067C25E70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6682" y="3267650"/>
            <a:ext cx="9316407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None/>
              <a:defRPr/>
            </a:pPr>
            <a:r>
              <a:rPr lang="en-US" sz="2800" b="1" i="1" kern="0" dirty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  <a:ea typeface="ＭＳ Ｐゴシック" charset="0"/>
              </a:rPr>
              <a:t>Application Example:</a:t>
            </a:r>
          </a:p>
          <a:p>
            <a:pPr marL="514350" indent="-287338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+mj-lt"/>
              <a:buAutoNum type="arabicPeriod"/>
              <a:defRPr/>
            </a:pPr>
            <a:r>
              <a:rPr lang="en-US" sz="2800" kern="0" dirty="0">
                <a:latin typeface="Gill Sans MT" pitchFamily="34" charset="0"/>
                <a:ea typeface="ＭＳ Ｐゴシック" pitchFamily="34" charset="-128"/>
                <a:cs typeface="ＭＳ Ｐゴシック" charset="0"/>
              </a:rPr>
              <a:t>client reads a line of characters (data) from its keyboard and sends data to server	</a:t>
            </a:r>
          </a:p>
          <a:p>
            <a:pPr marL="514350" indent="-287338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+mj-lt"/>
              <a:buAutoNum type="arabicPeriod"/>
              <a:defRPr/>
            </a:pPr>
            <a:r>
              <a:rPr lang="en-US" sz="2800" kern="0" dirty="0">
                <a:latin typeface="Gill Sans MT" pitchFamily="34" charset="0"/>
                <a:ea typeface="ＭＳ Ｐゴシック" pitchFamily="34" charset="-128"/>
                <a:cs typeface="ＭＳ Ｐゴシック" charset="0"/>
              </a:rPr>
              <a:t>server receives and converts characters to uppercase			</a:t>
            </a:r>
          </a:p>
          <a:p>
            <a:pPr marL="514350" indent="-287338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+mj-lt"/>
              <a:buAutoNum type="arabicPeriod"/>
              <a:defRPr/>
            </a:pPr>
            <a:r>
              <a:rPr lang="en-US" sz="2800" kern="0" dirty="0">
                <a:latin typeface="Gill Sans MT" pitchFamily="34" charset="0"/>
                <a:ea typeface="ＭＳ Ｐゴシック" pitchFamily="34" charset="-128"/>
                <a:cs typeface="ＭＳ Ｐゴシック" charset="0"/>
              </a:rPr>
              <a:t>server sends modified data to client	</a:t>
            </a:r>
          </a:p>
          <a:p>
            <a:pPr marL="514350" indent="-287338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+mj-lt"/>
              <a:buAutoNum type="arabicPeriod"/>
              <a:defRPr/>
            </a:pPr>
            <a:r>
              <a:rPr lang="en-US" sz="2800" kern="0" dirty="0">
                <a:latin typeface="Gill Sans MT" pitchFamily="34" charset="0"/>
                <a:ea typeface="ＭＳ Ｐゴシック" pitchFamily="34" charset="-128"/>
                <a:cs typeface="ＭＳ Ｐゴシック" charset="0"/>
              </a:rPr>
              <a:t>client receives modified data and displays line on its screen				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CE6FFD1-96E3-C743-B460-DF5B780D46A6}"/>
              </a:ext>
            </a:extLst>
          </p:cNvPr>
          <p:cNvGrpSpPr/>
          <p:nvPr/>
        </p:nvGrpSpPr>
        <p:grpSpPr>
          <a:xfrm>
            <a:off x="616480" y="5236346"/>
            <a:ext cx="746249" cy="654025"/>
            <a:chOff x="7336132" y="4878295"/>
            <a:chExt cx="746249" cy="65402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C42914-C9DF-7445-8B12-78CE55286DD2}"/>
                </a:ext>
              </a:extLst>
            </p:cNvPr>
            <p:cNvSpPr/>
            <p:nvPr/>
          </p:nvSpPr>
          <p:spPr>
            <a:xfrm>
              <a:off x="7453795" y="5009100"/>
              <a:ext cx="56778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kern="0" dirty="0">
                  <a:latin typeface="Gill Sans MT" pitchFamily="34" charset="0"/>
                  <a:ea typeface="ＭＳ Ｐゴシック" pitchFamily="34" charset="-128"/>
                  <a:sym typeface="Wingdings" pitchFamily="2" charset="2"/>
                </a:rPr>
                <a:t></a:t>
              </a:r>
              <a:endParaRPr lang="en-AU" sz="2800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819AC30-38E3-8048-B2DC-9FF14672F979}"/>
                </a:ext>
              </a:extLst>
            </p:cNvPr>
            <p:cNvSpPr txBox="1"/>
            <p:nvPr/>
          </p:nvSpPr>
          <p:spPr>
            <a:xfrm>
              <a:off x="7336132" y="4878295"/>
              <a:ext cx="74624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1600" dirty="0">
                  <a:solidFill>
                    <a:srgbClr val="FF0000"/>
                  </a:solidFill>
                </a:rPr>
                <a:t>HELLO</a:t>
              </a:r>
            </a:p>
          </p:txBody>
        </p:sp>
      </p:grpSp>
      <p:sp>
        <p:nvSpPr>
          <p:cNvPr id="11" name="Oval Callout 10">
            <a:extLst>
              <a:ext uri="{FF2B5EF4-FFF2-40B4-BE49-F238E27FC236}">
                <a16:creationId xmlns:a16="http://schemas.microsoft.com/office/drawing/2014/main" id="{62662361-591E-7D47-98F1-E19678A3427C}"/>
              </a:ext>
            </a:extLst>
          </p:cNvPr>
          <p:cNvSpPr/>
          <p:nvPr/>
        </p:nvSpPr>
        <p:spPr bwMode="auto">
          <a:xfrm>
            <a:off x="5794885" y="2228103"/>
            <a:ext cx="5081428" cy="803848"/>
          </a:xfrm>
          <a:prstGeom prst="wedgeEllipseCallout">
            <a:avLst>
              <a:gd name="adj1" fmla="val -72130"/>
              <a:gd name="adj2" fmla="val 85034"/>
            </a:avLst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buNone/>
              <a:tabLst/>
            </a:pPr>
            <a:r>
              <a:rPr kumimoji="0" lang="en-AU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mic Sans MS" pitchFamily="66" charset="0"/>
              </a:rPr>
              <a:t>This week’s Lab</a:t>
            </a:r>
            <a:r>
              <a:rPr lang="en-AU" sz="2400" dirty="0">
                <a:solidFill>
                  <a:schemeClr val="bg1"/>
                </a:solidFill>
                <a:latin typeface="Comic Sans MS" pitchFamily="66" charset="0"/>
              </a:rPr>
              <a:t>!</a:t>
            </a:r>
            <a:endParaRPr kumimoji="0" lang="en-AU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mic Sans MS" pitchFamily="66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32DBD9E-C364-7F4F-BC21-609D3D9EDAF7}"/>
              </a:ext>
            </a:extLst>
          </p:cNvPr>
          <p:cNvGrpSpPr/>
          <p:nvPr/>
        </p:nvGrpSpPr>
        <p:grpSpPr>
          <a:xfrm>
            <a:off x="10256508" y="3693810"/>
            <a:ext cx="739075" cy="626396"/>
            <a:chOff x="318606" y="3510723"/>
            <a:chExt cx="739075" cy="62639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2043570-C86E-694B-A51A-7F37923DD7B2}"/>
                </a:ext>
              </a:extLst>
            </p:cNvPr>
            <p:cNvSpPr/>
            <p:nvPr/>
          </p:nvSpPr>
          <p:spPr>
            <a:xfrm>
              <a:off x="340444" y="3675454"/>
              <a:ext cx="51328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kern="0" dirty="0">
                  <a:latin typeface="Gill Sans MT" pitchFamily="34" charset="0"/>
                  <a:ea typeface="ＭＳ Ｐゴシック" pitchFamily="34" charset="-128"/>
                  <a:sym typeface="Wingdings" pitchFamily="2" charset="2"/>
                </a:rPr>
                <a:t></a:t>
              </a:r>
              <a:endParaRPr lang="en-AU" sz="2400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684AAB9-89A6-A140-B5AF-82D689A0BC41}"/>
                </a:ext>
              </a:extLst>
            </p:cNvPr>
            <p:cNvSpPr txBox="1"/>
            <p:nvPr/>
          </p:nvSpPr>
          <p:spPr>
            <a:xfrm>
              <a:off x="318606" y="3510723"/>
              <a:ext cx="73907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1600" dirty="0">
                  <a:solidFill>
                    <a:srgbClr val="FF0000"/>
                  </a:solidFill>
                </a:rPr>
                <a:t>hello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863A030-492D-B54D-8815-677EB835E334}"/>
              </a:ext>
            </a:extLst>
          </p:cNvPr>
          <p:cNvGrpSpPr/>
          <p:nvPr/>
        </p:nvGrpSpPr>
        <p:grpSpPr>
          <a:xfrm>
            <a:off x="10249334" y="5574900"/>
            <a:ext cx="746249" cy="649348"/>
            <a:chOff x="306829" y="5198275"/>
            <a:chExt cx="746249" cy="64934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800C55B-7483-FE4A-BD86-39EAE830F409}"/>
                </a:ext>
              </a:extLst>
            </p:cNvPr>
            <p:cNvSpPr/>
            <p:nvPr/>
          </p:nvSpPr>
          <p:spPr>
            <a:xfrm>
              <a:off x="375852" y="5385958"/>
              <a:ext cx="51328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kern="0" dirty="0">
                  <a:latin typeface="Gill Sans MT" pitchFamily="34" charset="0"/>
                  <a:ea typeface="ＭＳ Ｐゴシック" pitchFamily="34" charset="-128"/>
                  <a:sym typeface="Wingdings" pitchFamily="2" charset="2"/>
                </a:rPr>
                <a:t></a:t>
              </a:r>
              <a:endParaRPr lang="en-AU" sz="2400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6E609F4-BC3D-4B4F-8CB0-5DFB383A277E}"/>
                </a:ext>
              </a:extLst>
            </p:cNvPr>
            <p:cNvSpPr txBox="1"/>
            <p:nvPr/>
          </p:nvSpPr>
          <p:spPr>
            <a:xfrm>
              <a:off x="306829" y="5198275"/>
              <a:ext cx="74624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1600" dirty="0">
                  <a:solidFill>
                    <a:srgbClr val="FF0000"/>
                  </a:solidFill>
                </a:rPr>
                <a:t>HELLO</a:t>
              </a:r>
            </a:p>
          </p:txBody>
        </p:sp>
      </p:grpSp>
      <p:grpSp>
        <p:nvGrpSpPr>
          <p:cNvPr id="21" name="Group 337">
            <a:extLst>
              <a:ext uri="{FF2B5EF4-FFF2-40B4-BE49-F238E27FC236}">
                <a16:creationId xmlns:a16="http://schemas.microsoft.com/office/drawing/2014/main" id="{5D17AEA9-B50F-DD47-AE60-E0F97073953E}"/>
              </a:ext>
            </a:extLst>
          </p:cNvPr>
          <p:cNvGrpSpPr>
            <a:grpSpLocks/>
          </p:cNvGrpSpPr>
          <p:nvPr/>
        </p:nvGrpSpPr>
        <p:grpSpPr bwMode="auto">
          <a:xfrm>
            <a:off x="567944" y="3245399"/>
            <a:ext cx="474806" cy="724004"/>
            <a:chOff x="4140" y="429"/>
            <a:chExt cx="1425" cy="2396"/>
          </a:xfrm>
        </p:grpSpPr>
        <p:sp>
          <p:nvSpPr>
            <p:cNvPr id="22" name="Freeform 338">
              <a:extLst>
                <a:ext uri="{FF2B5EF4-FFF2-40B4-BE49-F238E27FC236}">
                  <a16:creationId xmlns:a16="http://schemas.microsoft.com/office/drawing/2014/main" id="{CB2568BD-AFFE-8A4E-A46C-3FAEE376DDE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5 w 354"/>
                <a:gd name="T3" fmla="*/ 11 h 2742"/>
                <a:gd name="T4" fmla="*/ 5 w 354"/>
                <a:gd name="T5" fmla="*/ 83 h 2742"/>
                <a:gd name="T6" fmla="*/ 0 w 354"/>
                <a:gd name="T7" fmla="*/ 86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23" name="Rectangle 339">
              <a:extLst>
                <a:ext uri="{FF2B5EF4-FFF2-40B4-BE49-F238E27FC236}">
                  <a16:creationId xmlns:a16="http://schemas.microsoft.com/office/drawing/2014/main" id="{8E25DC10-3A00-004C-A5BC-36A6D17F2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6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3200">
                <a:latin typeface="Arial" charset="0"/>
              </a:endParaRPr>
            </a:p>
          </p:txBody>
        </p:sp>
        <p:sp>
          <p:nvSpPr>
            <p:cNvPr id="24" name="Freeform 340">
              <a:extLst>
                <a:ext uri="{FF2B5EF4-FFF2-40B4-BE49-F238E27FC236}">
                  <a16:creationId xmlns:a16="http://schemas.microsoft.com/office/drawing/2014/main" id="{8C1D7372-BC0F-6442-8085-93538B3FB84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3 w 211"/>
                <a:gd name="T3" fmla="*/ 8 h 2537"/>
                <a:gd name="T4" fmla="*/ 2 w 211"/>
                <a:gd name="T5" fmla="*/ 7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25" name="Freeform 341">
              <a:extLst>
                <a:ext uri="{FF2B5EF4-FFF2-40B4-BE49-F238E27FC236}">
                  <a16:creationId xmlns:a16="http://schemas.microsoft.com/office/drawing/2014/main" id="{19BD820E-DF6F-E842-9102-696EC5635BC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5 w 328"/>
                <a:gd name="T3" fmla="*/ 5 h 226"/>
                <a:gd name="T4" fmla="*/ 5 w 328"/>
                <a:gd name="T5" fmla="*/ 8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26" name="Rectangle 342">
              <a:extLst>
                <a:ext uri="{FF2B5EF4-FFF2-40B4-BE49-F238E27FC236}">
                  <a16:creationId xmlns:a16="http://schemas.microsoft.com/office/drawing/2014/main" id="{6FCD3741-0B8A-0341-9BE9-4DA2797EDE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1" y="695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3200">
                <a:latin typeface="Arial" charset="0"/>
              </a:endParaRPr>
            </a:p>
          </p:txBody>
        </p:sp>
        <p:grpSp>
          <p:nvGrpSpPr>
            <p:cNvPr id="27" name="Group 343">
              <a:extLst>
                <a:ext uri="{FF2B5EF4-FFF2-40B4-BE49-F238E27FC236}">
                  <a16:creationId xmlns:a16="http://schemas.microsoft.com/office/drawing/2014/main" id="{B8A7F270-55BF-6C42-8E59-018F915FFF8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52" name="AutoShape 344">
                <a:extLst>
                  <a:ext uri="{FF2B5EF4-FFF2-40B4-BE49-F238E27FC236}">
                    <a16:creationId xmlns:a16="http://schemas.microsoft.com/office/drawing/2014/main" id="{CD741F60-482F-2142-82E0-BA8550486F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1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charset="2"/>
                  <a:buChar char="§"/>
                  <a:defRPr sz="28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0"/>
                  <a:buNone/>
                </a:pPr>
                <a:endParaRPr lang="x-none" altLang="x-none" sz="3200">
                  <a:latin typeface="Arial" charset="0"/>
                </a:endParaRPr>
              </a:p>
            </p:txBody>
          </p:sp>
          <p:sp>
            <p:nvSpPr>
              <p:cNvPr id="53" name="AutoShape 345">
                <a:extLst>
                  <a:ext uri="{FF2B5EF4-FFF2-40B4-BE49-F238E27FC236}">
                    <a16:creationId xmlns:a16="http://schemas.microsoft.com/office/drawing/2014/main" id="{4BAE30CC-8905-E94E-A830-61F966639E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4" y="2583"/>
                <a:ext cx="685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charset="2"/>
                  <a:buChar char="§"/>
                  <a:defRPr sz="28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0"/>
                  <a:buNone/>
                </a:pPr>
                <a:endParaRPr lang="x-none" altLang="x-none" sz="3200">
                  <a:latin typeface="Arial" charset="0"/>
                </a:endParaRPr>
              </a:p>
            </p:txBody>
          </p:sp>
        </p:grpSp>
        <p:sp>
          <p:nvSpPr>
            <p:cNvPr id="28" name="Rectangle 346">
              <a:extLst>
                <a:ext uri="{FF2B5EF4-FFF2-40B4-BE49-F238E27FC236}">
                  <a16:creationId xmlns:a16="http://schemas.microsoft.com/office/drawing/2014/main" id="{E56DE8AC-C89C-5840-8DE5-31F962D936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5" y="101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3200">
                <a:latin typeface="Arial" charset="0"/>
              </a:endParaRPr>
            </a:p>
          </p:txBody>
        </p:sp>
        <p:grpSp>
          <p:nvGrpSpPr>
            <p:cNvPr id="29" name="Group 347">
              <a:extLst>
                <a:ext uri="{FF2B5EF4-FFF2-40B4-BE49-F238E27FC236}">
                  <a16:creationId xmlns:a16="http://schemas.microsoft.com/office/drawing/2014/main" id="{72CDBB2C-F9CD-7144-A4C4-5A9A6D6B8B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50" name="AutoShape 348">
                <a:extLst>
                  <a:ext uri="{FF2B5EF4-FFF2-40B4-BE49-F238E27FC236}">
                    <a16:creationId xmlns:a16="http://schemas.microsoft.com/office/drawing/2014/main" id="{DBB17CF4-2E0A-E545-807C-8CEF282A7E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7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charset="2"/>
                  <a:buChar char="§"/>
                  <a:defRPr sz="28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0"/>
                  <a:buNone/>
                </a:pPr>
                <a:endParaRPr lang="x-none" altLang="x-none" sz="3200">
                  <a:latin typeface="Arial" charset="0"/>
                </a:endParaRPr>
              </a:p>
            </p:txBody>
          </p:sp>
          <p:sp>
            <p:nvSpPr>
              <p:cNvPr id="51" name="AutoShape 349">
                <a:extLst>
                  <a:ext uri="{FF2B5EF4-FFF2-40B4-BE49-F238E27FC236}">
                    <a16:creationId xmlns:a16="http://schemas.microsoft.com/office/drawing/2014/main" id="{231E739B-3DCB-5A42-A29B-4C9CD39F76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1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charset="2"/>
                  <a:buChar char="§"/>
                  <a:defRPr sz="28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0"/>
                  <a:buNone/>
                </a:pPr>
                <a:endParaRPr lang="x-none" altLang="x-none" sz="3200">
                  <a:latin typeface="Arial" charset="0"/>
                </a:endParaRPr>
              </a:p>
            </p:txBody>
          </p:sp>
        </p:grpSp>
        <p:sp>
          <p:nvSpPr>
            <p:cNvPr id="30" name="Rectangle 350">
              <a:extLst>
                <a:ext uri="{FF2B5EF4-FFF2-40B4-BE49-F238E27FC236}">
                  <a16:creationId xmlns:a16="http://schemas.microsoft.com/office/drawing/2014/main" id="{94738CBF-4E35-1547-BFEB-C82A187E7B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6" y="1359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3200">
                <a:latin typeface="Arial" charset="0"/>
              </a:endParaRPr>
            </a:p>
          </p:txBody>
        </p:sp>
        <p:sp>
          <p:nvSpPr>
            <p:cNvPr id="31" name="Rectangle 351">
              <a:extLst>
                <a:ext uri="{FF2B5EF4-FFF2-40B4-BE49-F238E27FC236}">
                  <a16:creationId xmlns:a16="http://schemas.microsoft.com/office/drawing/2014/main" id="{D9A3B1B9-943E-CF40-AD1C-A0419CDCB8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6"/>
              <a:ext cx="592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3200">
                <a:latin typeface="Arial" charset="0"/>
              </a:endParaRPr>
            </a:p>
          </p:txBody>
        </p:sp>
        <p:grpSp>
          <p:nvGrpSpPr>
            <p:cNvPr id="32" name="Group 352">
              <a:extLst>
                <a:ext uri="{FF2B5EF4-FFF2-40B4-BE49-F238E27FC236}">
                  <a16:creationId xmlns:a16="http://schemas.microsoft.com/office/drawing/2014/main" id="{14A01969-F55C-0646-B3AC-6DC388FA2E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8" name="AutoShape 353">
                <a:extLst>
                  <a:ext uri="{FF2B5EF4-FFF2-40B4-BE49-F238E27FC236}">
                    <a16:creationId xmlns:a16="http://schemas.microsoft.com/office/drawing/2014/main" id="{99541E50-BFBD-2547-B272-69805FBB43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charset="2"/>
                  <a:buChar char="§"/>
                  <a:defRPr sz="28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0"/>
                  <a:buNone/>
                </a:pPr>
                <a:endParaRPr lang="x-none" altLang="x-none" sz="3200">
                  <a:latin typeface="Arial" charset="0"/>
                </a:endParaRPr>
              </a:p>
            </p:txBody>
          </p:sp>
          <p:sp>
            <p:nvSpPr>
              <p:cNvPr id="49" name="AutoShape 354">
                <a:extLst>
                  <a:ext uri="{FF2B5EF4-FFF2-40B4-BE49-F238E27FC236}">
                    <a16:creationId xmlns:a16="http://schemas.microsoft.com/office/drawing/2014/main" id="{BF56DF84-3A61-EE46-AC67-5CC9274FB2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4" y="2585"/>
                <a:ext cx="690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charset="2"/>
                  <a:buChar char="§"/>
                  <a:defRPr sz="28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0"/>
                  <a:buNone/>
                </a:pPr>
                <a:endParaRPr lang="x-none" altLang="x-none" sz="3200">
                  <a:latin typeface="Arial" charset="0"/>
                </a:endParaRPr>
              </a:p>
            </p:txBody>
          </p:sp>
        </p:grpSp>
        <p:sp>
          <p:nvSpPr>
            <p:cNvPr id="33" name="Freeform 355">
              <a:extLst>
                <a:ext uri="{FF2B5EF4-FFF2-40B4-BE49-F238E27FC236}">
                  <a16:creationId xmlns:a16="http://schemas.microsoft.com/office/drawing/2014/main" id="{A18AB2F8-B481-C544-8B6E-9A5EE9B5E5B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5 w 328"/>
                <a:gd name="T3" fmla="*/ 4 h 226"/>
                <a:gd name="T4" fmla="*/ 5 w 328"/>
                <a:gd name="T5" fmla="*/ 7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800"/>
            </a:p>
          </p:txBody>
        </p:sp>
        <p:grpSp>
          <p:nvGrpSpPr>
            <p:cNvPr id="34" name="Group 356">
              <a:extLst>
                <a:ext uri="{FF2B5EF4-FFF2-40B4-BE49-F238E27FC236}">
                  <a16:creationId xmlns:a16="http://schemas.microsoft.com/office/drawing/2014/main" id="{2969E00C-79E6-3C42-AD7A-466CE006D2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6" name="AutoShape 357">
                <a:extLst>
                  <a:ext uri="{FF2B5EF4-FFF2-40B4-BE49-F238E27FC236}">
                    <a16:creationId xmlns:a16="http://schemas.microsoft.com/office/drawing/2014/main" id="{FCA7129C-179A-6541-8DDC-16476F5DC7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68"/>
                <a:ext cx="70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charset="2"/>
                  <a:buChar char="§"/>
                  <a:defRPr sz="28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0"/>
                  <a:buNone/>
                </a:pPr>
                <a:endParaRPr lang="x-none" altLang="x-none" sz="3200">
                  <a:latin typeface="Arial" charset="0"/>
                </a:endParaRPr>
              </a:p>
            </p:txBody>
          </p:sp>
          <p:sp>
            <p:nvSpPr>
              <p:cNvPr id="47" name="AutoShape 358">
                <a:extLst>
                  <a:ext uri="{FF2B5EF4-FFF2-40B4-BE49-F238E27FC236}">
                    <a16:creationId xmlns:a16="http://schemas.microsoft.com/office/drawing/2014/main" id="{A0BDC486-F813-9442-8F09-45BC558B56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4" y="2584"/>
                <a:ext cx="672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charset="2"/>
                  <a:buChar char="§"/>
                  <a:defRPr sz="28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Gill Sans MT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0"/>
                  <a:buNone/>
                </a:pPr>
                <a:endParaRPr lang="x-none" altLang="x-none" sz="3200">
                  <a:latin typeface="Arial" charset="0"/>
                </a:endParaRPr>
              </a:p>
            </p:txBody>
          </p:sp>
        </p:grpSp>
        <p:sp>
          <p:nvSpPr>
            <p:cNvPr id="35" name="Rectangle 359">
              <a:extLst>
                <a:ext uri="{FF2B5EF4-FFF2-40B4-BE49-F238E27FC236}">
                  <a16:creationId xmlns:a16="http://schemas.microsoft.com/office/drawing/2014/main" id="{0DB0CE85-1755-7246-AF94-4F46C1218F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1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3200">
                <a:latin typeface="Arial" charset="0"/>
              </a:endParaRPr>
            </a:p>
          </p:txBody>
        </p:sp>
        <p:sp>
          <p:nvSpPr>
            <p:cNvPr id="36" name="Freeform 360">
              <a:extLst>
                <a:ext uri="{FF2B5EF4-FFF2-40B4-BE49-F238E27FC236}">
                  <a16:creationId xmlns:a16="http://schemas.microsoft.com/office/drawing/2014/main" id="{B104ED61-74B7-D44B-B6D0-52979EDF8A4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5 w 296"/>
                <a:gd name="T3" fmla="*/ 4 h 256"/>
                <a:gd name="T4" fmla="*/ 5 w 296"/>
                <a:gd name="T5" fmla="*/ 7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37" name="Freeform 361">
              <a:extLst>
                <a:ext uri="{FF2B5EF4-FFF2-40B4-BE49-F238E27FC236}">
                  <a16:creationId xmlns:a16="http://schemas.microsoft.com/office/drawing/2014/main" id="{665DBD58-AA39-E941-9052-CEAE58D3547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5 w 304"/>
                <a:gd name="T3" fmla="*/ 6 h 288"/>
                <a:gd name="T4" fmla="*/ 4 w 304"/>
                <a:gd name="T5" fmla="*/ 9 h 288"/>
                <a:gd name="T6" fmla="*/ 2 w 304"/>
                <a:gd name="T7" fmla="*/ 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38" name="Oval 362">
              <a:extLst>
                <a:ext uri="{FF2B5EF4-FFF2-40B4-BE49-F238E27FC236}">
                  <a16:creationId xmlns:a16="http://schemas.microsoft.com/office/drawing/2014/main" id="{38073DDD-8BA5-AF4D-8298-8256E16FC4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8" y="2612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3200">
                <a:latin typeface="Arial" charset="0"/>
              </a:endParaRPr>
            </a:p>
          </p:txBody>
        </p:sp>
        <p:sp>
          <p:nvSpPr>
            <p:cNvPr id="39" name="Freeform 363">
              <a:extLst>
                <a:ext uri="{FF2B5EF4-FFF2-40B4-BE49-F238E27FC236}">
                  <a16:creationId xmlns:a16="http://schemas.microsoft.com/office/drawing/2014/main" id="{EACD2934-8E38-7F4D-B5DA-7488AE10C25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 h 240"/>
                <a:gd name="T2" fmla="*/ 2 w 306"/>
                <a:gd name="T3" fmla="*/ 8 h 240"/>
                <a:gd name="T4" fmla="*/ 5 w 306"/>
                <a:gd name="T5" fmla="*/ 4 h 240"/>
                <a:gd name="T6" fmla="*/ 5 w 306"/>
                <a:gd name="T7" fmla="*/ 0 h 240"/>
                <a:gd name="T8" fmla="*/ 0 w 306"/>
                <a:gd name="T9" fmla="*/ 4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40" name="AutoShape 364">
              <a:extLst>
                <a:ext uri="{FF2B5EF4-FFF2-40B4-BE49-F238E27FC236}">
                  <a16:creationId xmlns:a16="http://schemas.microsoft.com/office/drawing/2014/main" id="{BC8621A8-2358-614E-B215-15B7476D4D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6"/>
              <a:ext cx="1198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3200">
                <a:latin typeface="Arial" charset="0"/>
              </a:endParaRPr>
            </a:p>
          </p:txBody>
        </p:sp>
        <p:sp>
          <p:nvSpPr>
            <p:cNvPr id="41" name="AutoShape 365">
              <a:extLst>
                <a:ext uri="{FF2B5EF4-FFF2-40B4-BE49-F238E27FC236}">
                  <a16:creationId xmlns:a16="http://schemas.microsoft.com/office/drawing/2014/main" id="{C0518C1B-43B0-234D-B1C5-709340A327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3200">
                <a:latin typeface="Arial" charset="0"/>
              </a:endParaRPr>
            </a:p>
          </p:txBody>
        </p:sp>
        <p:sp>
          <p:nvSpPr>
            <p:cNvPr id="42" name="Oval 366">
              <a:extLst>
                <a:ext uri="{FF2B5EF4-FFF2-40B4-BE49-F238E27FC236}">
                  <a16:creationId xmlns:a16="http://schemas.microsoft.com/office/drawing/2014/main" id="{E5071291-DB29-FA49-A18D-9F0CBF5410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4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3200">
                <a:latin typeface="Arial" charset="0"/>
              </a:endParaRPr>
            </a:p>
          </p:txBody>
        </p:sp>
        <p:sp>
          <p:nvSpPr>
            <p:cNvPr id="43" name="Oval 367">
              <a:extLst>
                <a:ext uri="{FF2B5EF4-FFF2-40B4-BE49-F238E27FC236}">
                  <a16:creationId xmlns:a16="http://schemas.microsoft.com/office/drawing/2014/main" id="{1C7F7D5C-F9A8-9043-998A-4BAAC6C57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6" y="2384"/>
              <a:ext cx="161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x-none" altLang="x-none">
                <a:solidFill>
                  <a:srgbClr val="FF0000"/>
                </a:solidFill>
                <a:latin typeface="Arial" charset="0"/>
              </a:endParaRPr>
            </a:p>
          </p:txBody>
        </p:sp>
        <p:sp>
          <p:nvSpPr>
            <p:cNvPr id="44" name="Oval 368">
              <a:extLst>
                <a:ext uri="{FF2B5EF4-FFF2-40B4-BE49-F238E27FC236}">
                  <a16:creationId xmlns:a16="http://schemas.microsoft.com/office/drawing/2014/main" id="{94593AD8-196B-A24E-A2FD-4C355275E4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79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3200">
                <a:latin typeface="Arial" charset="0"/>
              </a:endParaRPr>
            </a:p>
          </p:txBody>
        </p:sp>
        <p:sp>
          <p:nvSpPr>
            <p:cNvPr id="45" name="Rectangle 369">
              <a:extLst>
                <a:ext uri="{FF2B5EF4-FFF2-40B4-BE49-F238E27FC236}">
                  <a16:creationId xmlns:a16="http://schemas.microsoft.com/office/drawing/2014/main" id="{8FA3B7F8-8B25-FB42-B4BF-033434218A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3" y="1837"/>
              <a:ext cx="85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3200">
                <a:latin typeface="Arial" charset="0"/>
              </a:endParaRPr>
            </a:p>
          </p:txBody>
        </p:sp>
      </p:grpSp>
      <p:pic>
        <p:nvPicPr>
          <p:cNvPr id="54" name="Picture 354" descr="desktop_computer_stylized_medium">
            <a:extLst>
              <a:ext uri="{FF2B5EF4-FFF2-40B4-BE49-F238E27FC236}">
                <a16:creationId xmlns:a16="http://schemas.microsoft.com/office/drawing/2014/main" id="{FD5FA3D9-6ACF-A844-B5F2-584C7AC633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10755087" y="2824795"/>
            <a:ext cx="1286616" cy="1197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TextBox 54">
            <a:extLst>
              <a:ext uri="{FF2B5EF4-FFF2-40B4-BE49-F238E27FC236}">
                <a16:creationId xmlns:a16="http://schemas.microsoft.com/office/drawing/2014/main" id="{DD71BEFB-6C39-4847-8A78-350051F168CA}"/>
              </a:ext>
            </a:extLst>
          </p:cNvPr>
          <p:cNvSpPr txBox="1"/>
          <p:nvPr/>
        </p:nvSpPr>
        <p:spPr>
          <a:xfrm>
            <a:off x="11066574" y="3883287"/>
            <a:ext cx="6636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/>
              <a:t>Client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2E37B3F-23C0-AA48-9455-0D0DA3E6D0C3}"/>
              </a:ext>
            </a:extLst>
          </p:cNvPr>
          <p:cNvSpPr txBox="1"/>
          <p:nvPr/>
        </p:nvSpPr>
        <p:spPr>
          <a:xfrm>
            <a:off x="438715" y="4009440"/>
            <a:ext cx="785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Server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782E74-0F19-1144-7811-67075ACDD9FC}"/>
              </a:ext>
            </a:extLst>
          </p:cNvPr>
          <p:cNvSpPr txBox="1"/>
          <p:nvPr/>
        </p:nvSpPr>
        <p:spPr>
          <a:xfrm>
            <a:off x="11300257" y="3052016"/>
            <a:ext cx="739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>
                <a:solidFill>
                  <a:schemeClr val="bg1"/>
                </a:solidFill>
              </a:rPr>
              <a:t>hello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D949AC8-345E-CCDF-AE88-5B72CADC4806}"/>
              </a:ext>
            </a:extLst>
          </p:cNvPr>
          <p:cNvGrpSpPr/>
          <p:nvPr/>
        </p:nvGrpSpPr>
        <p:grpSpPr>
          <a:xfrm>
            <a:off x="85298" y="4424144"/>
            <a:ext cx="1230577" cy="683307"/>
            <a:chOff x="85298" y="4424144"/>
            <a:chExt cx="1230577" cy="683307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429BCBA8-475C-A04C-8EB5-0728C53A441A}"/>
                </a:ext>
              </a:extLst>
            </p:cNvPr>
            <p:cNvGrpSpPr/>
            <p:nvPr/>
          </p:nvGrpSpPr>
          <p:grpSpPr>
            <a:xfrm>
              <a:off x="676900" y="4424144"/>
              <a:ext cx="638975" cy="683307"/>
              <a:chOff x="7056245" y="4179455"/>
              <a:chExt cx="638975" cy="683307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6424A20A-781E-324B-9399-755C46D60C53}"/>
                  </a:ext>
                </a:extLst>
              </p:cNvPr>
              <p:cNvSpPr/>
              <p:nvPr/>
            </p:nvSpPr>
            <p:spPr>
              <a:xfrm>
                <a:off x="7098989" y="4339542"/>
                <a:ext cx="56778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kern="0" dirty="0">
                    <a:latin typeface="Gill Sans MT" pitchFamily="34" charset="0"/>
                    <a:ea typeface="ＭＳ Ｐゴシック" pitchFamily="34" charset="-128"/>
                    <a:sym typeface="Wingdings" pitchFamily="2" charset="2"/>
                  </a:rPr>
                  <a:t></a:t>
                </a:r>
                <a:endParaRPr lang="en-AU" sz="2800" dirty="0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31DA4E9-230A-2948-90EE-13CA0FA51F89}"/>
                  </a:ext>
                </a:extLst>
              </p:cNvPr>
              <p:cNvSpPr txBox="1"/>
              <p:nvPr/>
            </p:nvSpPr>
            <p:spPr>
              <a:xfrm>
                <a:off x="7056245" y="4179455"/>
                <a:ext cx="63897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600" dirty="0">
                    <a:solidFill>
                      <a:srgbClr val="FF0000"/>
                    </a:solidFill>
                  </a:rPr>
                  <a:t>hello</a:t>
                </a:r>
              </a:p>
            </p:txBody>
          </p:sp>
        </p:grp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D794D1BC-230D-524A-05E7-4A5BEAD4B257}"/>
                </a:ext>
              </a:extLst>
            </p:cNvPr>
            <p:cNvSpPr txBox="1"/>
            <p:nvPr/>
          </p:nvSpPr>
          <p:spPr>
            <a:xfrm>
              <a:off x="85298" y="4676431"/>
              <a:ext cx="74624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1600" dirty="0">
                  <a:solidFill>
                    <a:srgbClr val="FF0000"/>
                  </a:solidFill>
                </a:rPr>
                <a:t>HELLO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5971D7A0-2D47-15ED-5677-D983F7C9F9F0}"/>
              </a:ext>
            </a:extLst>
          </p:cNvPr>
          <p:cNvGrpSpPr/>
          <p:nvPr/>
        </p:nvGrpSpPr>
        <p:grpSpPr>
          <a:xfrm>
            <a:off x="10461873" y="5103501"/>
            <a:ext cx="1569965" cy="1460820"/>
            <a:chOff x="10461873" y="5103501"/>
            <a:chExt cx="1569965" cy="1460820"/>
          </a:xfrm>
        </p:grpSpPr>
        <p:pic>
          <p:nvPicPr>
            <p:cNvPr id="5" name="Picture 354" descr="desktop_computer_stylized_medium">
              <a:extLst>
                <a:ext uri="{FF2B5EF4-FFF2-40B4-BE49-F238E27FC236}">
                  <a16:creationId xmlns:a16="http://schemas.microsoft.com/office/drawing/2014/main" id="{E640DFA2-B39B-FFF8-C371-83F112F5AE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0461873" y="5103501"/>
              <a:ext cx="1569965" cy="14608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BBF6F501-5768-6277-8E7D-CE018E9E4504}"/>
                </a:ext>
              </a:extLst>
            </p:cNvPr>
            <p:cNvSpPr txBox="1"/>
            <p:nvPr/>
          </p:nvSpPr>
          <p:spPr>
            <a:xfrm>
              <a:off x="11129998" y="5424029"/>
              <a:ext cx="9018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1600" dirty="0">
                  <a:solidFill>
                    <a:schemeClr val="bg1"/>
                  </a:solidFill>
                </a:rPr>
                <a:t>HELLO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15246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Title 1">
            <a:extLst>
              <a:ext uri="{FF2B5EF4-FFF2-40B4-BE49-F238E27FC236}">
                <a16:creationId xmlns:a16="http://schemas.microsoft.com/office/drawing/2014/main" id="{EDBA5A8F-4260-B240-9E01-AE8471BDC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400" dirty="0">
                <a:ea typeface="ＭＳ Ｐゴシック" panose="020B0600070205080204" pitchFamily="34" charset="-128"/>
              </a:rPr>
              <a:t>Socket programming with UDP 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CF53D30-07DA-0041-8212-FA74FE4546A8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782536" y="1589753"/>
            <a:ext cx="10352496" cy="485333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altLang="en-US" sz="3200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UDP: </a:t>
            </a:r>
            <a:r>
              <a:rPr lang="en-US" altLang="en-US" sz="3200" dirty="0">
                <a:solidFill>
                  <a:srgbClr val="0000A3"/>
                </a:solidFill>
                <a:ea typeface="ＭＳ Ｐゴシック" panose="020B0600070205080204" pitchFamily="34" charset="-128"/>
              </a:rPr>
              <a:t>no “</a:t>
            </a:r>
            <a:r>
              <a:rPr lang="en-US" altLang="ja-JP" sz="3200" dirty="0">
                <a:solidFill>
                  <a:srgbClr val="0000A3"/>
                </a:solidFill>
                <a:ea typeface="ＭＳ Ｐゴシック" panose="020B0600070205080204" pitchFamily="34" charset="-128"/>
              </a:rPr>
              <a:t>connection” between client &amp; server</a:t>
            </a:r>
          </a:p>
          <a:p>
            <a:pPr marL="466725" indent="-292100">
              <a:spcBef>
                <a:spcPts val="4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no handshaking before sending data</a:t>
            </a:r>
          </a:p>
          <a:p>
            <a:pPr marL="466725" indent="-292100">
              <a:spcBef>
                <a:spcPts val="4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sender explicitly attaches IP destination address and port # to each packet</a:t>
            </a:r>
          </a:p>
          <a:p>
            <a:pPr marL="466725" indent="-292100">
              <a:spcBef>
                <a:spcPts val="4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receiver extracts sender IP address and port# from received packet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3200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UDP: </a:t>
            </a:r>
            <a:r>
              <a:rPr lang="en-US" altLang="en-US" sz="3200" dirty="0">
                <a:solidFill>
                  <a:srgbClr val="0000A3"/>
                </a:solidFill>
                <a:ea typeface="ＭＳ Ｐゴシック" panose="020B0600070205080204" pitchFamily="34" charset="-128"/>
              </a:rPr>
              <a:t>transmitted data may be lost or received out-of-order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3200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Application viewpoint:</a:t>
            </a:r>
          </a:p>
          <a:p>
            <a:pPr marL="466725" indent="-292100">
              <a:lnSpc>
                <a:spcPct val="100000"/>
              </a:lnSpc>
              <a:spcBef>
                <a:spcPct val="0"/>
              </a:spcBef>
              <a:buClr>
                <a:srgbClr val="010086"/>
              </a:buClr>
              <a:buSzTx/>
            </a:pPr>
            <a:r>
              <a:rPr lang="en-US" altLang="en-US" dirty="0">
                <a:ea typeface="ＭＳ Ｐゴシック" panose="020B0600070205080204" pitchFamily="34" charset="-128"/>
              </a:rPr>
              <a:t>UDP provides </a:t>
            </a:r>
            <a:r>
              <a:rPr lang="en-US" altLang="en-US" i="1" dirty="0">
                <a:ea typeface="ＭＳ Ｐゴシック" panose="020B0600070205080204" pitchFamily="34" charset="-128"/>
              </a:rPr>
              <a:t>unreliable</a:t>
            </a:r>
            <a:r>
              <a:rPr lang="en-US" altLang="en-US" dirty="0">
                <a:ea typeface="ＭＳ Ｐゴシック" panose="020B0600070205080204" pitchFamily="34" charset="-128"/>
              </a:rPr>
              <a:t> transfer  of groups of bytes (“</a:t>
            </a:r>
            <a:r>
              <a:rPr lang="en-US" altLang="ja-JP" dirty="0">
                <a:ea typeface="ＭＳ Ｐゴシック" panose="020B0600070205080204" pitchFamily="34" charset="-128"/>
              </a:rPr>
              <a:t>datagrams”)  between client and server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altLang="en-US" dirty="0">
              <a:solidFill>
                <a:srgbClr val="CC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9CF8A732-F774-5B4B-95D3-4141056A14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</p:spPr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9391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Title 1">
            <a:extLst>
              <a:ext uri="{FF2B5EF4-FFF2-40B4-BE49-F238E27FC236}">
                <a16:creationId xmlns:a16="http://schemas.microsoft.com/office/drawing/2014/main" id="{EDBA5A8F-4260-B240-9E01-AE8471BDC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400" dirty="0">
                <a:ea typeface="ＭＳ Ｐゴシック" panose="020B0600070205080204" pitchFamily="34" charset="-128"/>
              </a:rPr>
              <a:t>Client/server socket interaction: UDP</a:t>
            </a:r>
          </a:p>
        </p:txBody>
      </p:sp>
      <p:grpSp>
        <p:nvGrpSpPr>
          <p:cNvPr id="37" name="Group 4">
            <a:extLst>
              <a:ext uri="{FF2B5EF4-FFF2-40B4-BE49-F238E27FC236}">
                <a16:creationId xmlns:a16="http://schemas.microsoft.com/office/drawing/2014/main" id="{7F44DCB0-3AAB-534C-89CD-DB913DF09229}"/>
              </a:ext>
            </a:extLst>
          </p:cNvPr>
          <p:cNvGrpSpPr>
            <a:grpSpLocks/>
          </p:cNvGrpSpPr>
          <p:nvPr/>
        </p:nvGrpSpPr>
        <p:grpSpPr bwMode="auto">
          <a:xfrm>
            <a:off x="7008229" y="4140035"/>
            <a:ext cx="2211387" cy="2200275"/>
            <a:chOff x="3485" y="2494"/>
            <a:chExt cx="1393" cy="1386"/>
          </a:xfrm>
        </p:grpSpPr>
        <p:grpSp>
          <p:nvGrpSpPr>
            <p:cNvPr id="38" name="Group 5">
              <a:extLst>
                <a:ext uri="{FF2B5EF4-FFF2-40B4-BE49-F238E27FC236}">
                  <a16:creationId xmlns:a16="http://schemas.microsoft.com/office/drawing/2014/main" id="{702C97B7-DA60-0149-85AB-47F1FE0F7F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5" y="2964"/>
              <a:ext cx="1393" cy="916"/>
              <a:chOff x="3485" y="2964"/>
              <a:chExt cx="1393" cy="916"/>
            </a:xfrm>
          </p:grpSpPr>
          <p:sp>
            <p:nvSpPr>
              <p:cNvPr id="40" name="Text Box 6">
                <a:extLst>
                  <a:ext uri="{FF2B5EF4-FFF2-40B4-BE49-F238E27FC236}">
                    <a16:creationId xmlns:a16="http://schemas.microsoft.com/office/drawing/2014/main" id="{ACD138B3-6FD3-074F-B4D6-833745FCB1A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09" y="3473"/>
                <a:ext cx="900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close</a:t>
                </a:r>
              </a:p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clientSocke</a:t>
                </a: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t</a:t>
                </a:r>
                <a:endPara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1" name="Line 7">
                <a:extLst>
                  <a:ext uri="{FF2B5EF4-FFF2-40B4-BE49-F238E27FC236}">
                    <a16:creationId xmlns:a16="http://schemas.microsoft.com/office/drawing/2014/main" id="{4F1734AF-E8AC-FE4D-A9A8-4AF1B202B4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67" y="3335"/>
                <a:ext cx="0" cy="204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2" name="Text Box 8">
                <a:extLst>
                  <a:ext uri="{FF2B5EF4-FFF2-40B4-BE49-F238E27FC236}">
                    <a16:creationId xmlns:a16="http://schemas.microsoft.com/office/drawing/2014/main" id="{81054262-2955-D24D-A204-BF36CA6FD4E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85" y="2964"/>
                <a:ext cx="1393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read datagram from</a:t>
                </a:r>
              </a:p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clientSocket</a:t>
                </a:r>
                <a:endPara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39" name="Line 9">
              <a:extLst>
                <a:ext uri="{FF2B5EF4-FFF2-40B4-BE49-F238E27FC236}">
                  <a16:creationId xmlns:a16="http://schemas.microsoft.com/office/drawing/2014/main" id="{FC178652-3FBA-1743-A65B-D82CC0E63C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4" y="2494"/>
              <a:ext cx="0" cy="52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43" name="Group 10">
            <a:extLst>
              <a:ext uri="{FF2B5EF4-FFF2-40B4-BE49-F238E27FC236}">
                <a16:creationId xmlns:a16="http://schemas.microsoft.com/office/drawing/2014/main" id="{01C9270B-A159-7C48-9997-ACAD38860612}"/>
              </a:ext>
            </a:extLst>
          </p:cNvPr>
          <p:cNvGrpSpPr>
            <a:grpSpLocks/>
          </p:cNvGrpSpPr>
          <p:nvPr/>
        </p:nvGrpSpPr>
        <p:grpSpPr bwMode="auto">
          <a:xfrm>
            <a:off x="4498391" y="1480972"/>
            <a:ext cx="6203950" cy="2690813"/>
            <a:chOff x="1890" y="840"/>
            <a:chExt cx="3908" cy="1695"/>
          </a:xfrm>
        </p:grpSpPr>
        <p:grpSp>
          <p:nvGrpSpPr>
            <p:cNvPr id="44" name="Group 11">
              <a:extLst>
                <a:ext uri="{FF2B5EF4-FFF2-40B4-BE49-F238E27FC236}">
                  <a16:creationId xmlns:a16="http://schemas.microsoft.com/office/drawing/2014/main" id="{798733F7-216A-784C-9688-7517E2CC98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97" y="1240"/>
              <a:ext cx="2290" cy="612"/>
              <a:chOff x="3241" y="1750"/>
              <a:chExt cx="2290" cy="612"/>
            </a:xfrm>
          </p:grpSpPr>
          <p:sp>
            <p:nvSpPr>
              <p:cNvPr id="49" name="Text Box 12">
                <a:extLst>
                  <a:ext uri="{FF2B5EF4-FFF2-40B4-BE49-F238E27FC236}">
                    <a16:creationId xmlns:a16="http://schemas.microsoft.com/office/drawing/2014/main" id="{4BB2271A-4FFC-8048-A612-7E12F9F50E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41" y="1750"/>
                <a:ext cx="1021" cy="4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create socket:</a:t>
                </a:r>
              </a:p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50" name="Text Box 13">
                <a:extLst>
                  <a:ext uri="{FF2B5EF4-FFF2-40B4-BE49-F238E27FC236}">
                    <a16:creationId xmlns:a16="http://schemas.microsoft.com/office/drawing/2014/main" id="{277D84D0-CE11-2846-B401-8AB4D0BF51E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41" y="1944"/>
                <a:ext cx="2290" cy="4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ts val="2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clientSocket =</a:t>
                </a:r>
              </a:p>
              <a:p>
                <a:pPr marL="0" marR="0" lvl="0" indent="0" defTabSz="914400" eaLnBrk="0" fontAlgn="base" latinLnBrk="0" hangingPunct="0">
                  <a:lnSpc>
                    <a:spcPts val="2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socket(AF_INET,SOCK_DGRAM)</a:t>
                </a:r>
                <a:endPara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45" name="Text Box 14">
              <a:extLst>
                <a:ext uri="{FF2B5EF4-FFF2-40B4-BE49-F238E27FC236}">
                  <a16:creationId xmlns:a16="http://schemas.microsoft.com/office/drawing/2014/main" id="{9FDD06E3-D412-AA43-B8B8-10BB6577ED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0" y="840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46" name="Text Box 15">
              <a:extLst>
                <a:ext uri="{FF2B5EF4-FFF2-40B4-BE49-F238E27FC236}">
                  <a16:creationId xmlns:a16="http://schemas.microsoft.com/office/drawing/2014/main" id="{97D964F3-BC0D-9344-837B-2B0BF990E4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9" y="1953"/>
              <a:ext cx="2409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Create datagram with server IP and</a:t>
              </a:r>
            </a:p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port=x; send datagram via</a:t>
              </a:r>
              <a:b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</a:b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clientSocket</a:t>
              </a:r>
              <a:endParaRPr kumimoji="0" lang="en-US" altLang="en-US" sz="1800" b="0" i="0" u="none" strike="noStrike" kern="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47" name="Line 16">
              <a:extLst>
                <a:ext uri="{FF2B5EF4-FFF2-40B4-BE49-F238E27FC236}">
                  <a16:creationId xmlns:a16="http://schemas.microsoft.com/office/drawing/2014/main" id="{7EC03F56-353B-7E42-A0A2-334C1287EA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8" y="1830"/>
              <a:ext cx="0" cy="204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48" name="Line 17">
              <a:extLst>
                <a:ext uri="{FF2B5EF4-FFF2-40B4-BE49-F238E27FC236}">
                  <a16:creationId xmlns:a16="http://schemas.microsoft.com/office/drawing/2014/main" id="{40634A1C-2FFB-FC4C-80CE-D90FD19221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90" y="2208"/>
              <a:ext cx="1518" cy="252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51" name="Text Box 18">
            <a:extLst>
              <a:ext uri="{FF2B5EF4-FFF2-40B4-BE49-F238E27FC236}">
                <a16:creationId xmlns:a16="http://schemas.microsoft.com/office/drawing/2014/main" id="{C819A4BA-113E-964D-96AD-ED683094A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8754" y="2335047"/>
            <a:ext cx="24622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create socket, port= x:</a:t>
            </a:r>
            <a:endParaRPr kumimoji="0" lang="en-US" alt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52" name="Text Box 19">
            <a:extLst>
              <a:ext uri="{FF2B5EF4-FFF2-40B4-BE49-F238E27FC236}">
                <a16:creationId xmlns:a16="http://schemas.microsoft.com/office/drawing/2014/main" id="{E75AC30B-2B60-9B49-9BC6-1121B1556E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454" y="2630322"/>
            <a:ext cx="3635375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0" fontAlgn="base" latinLnBrk="0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serverSocket =</a:t>
            </a:r>
          </a:p>
          <a:p>
            <a:pPr marL="0" marR="0" lvl="0" indent="0" defTabSz="914400" eaLnBrk="0" fontAlgn="base" latinLnBrk="0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socket(AF_INET,SOCK_DGRAM)</a:t>
            </a:r>
            <a:endParaRPr kumimoji="0" lang="en-US" altLang="en-US" sz="1800" b="0" i="0" u="none" strike="noStrike" kern="0" cap="none" spc="0" normalizeH="0" baseline="0" noProof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grpSp>
        <p:nvGrpSpPr>
          <p:cNvPr id="53" name="Group 20">
            <a:extLst>
              <a:ext uri="{FF2B5EF4-FFF2-40B4-BE49-F238E27FC236}">
                <a16:creationId xmlns:a16="http://schemas.microsoft.com/office/drawing/2014/main" id="{105B53F6-4E11-9B4F-83AD-A12D7B45002E}"/>
              </a:ext>
            </a:extLst>
          </p:cNvPr>
          <p:cNvGrpSpPr>
            <a:grpSpLocks/>
          </p:cNvGrpSpPr>
          <p:nvPr/>
        </p:nvGrpSpPr>
        <p:grpSpPr bwMode="auto">
          <a:xfrm>
            <a:off x="2344154" y="3293897"/>
            <a:ext cx="2211387" cy="1109663"/>
            <a:chOff x="589" y="1982"/>
            <a:chExt cx="1393" cy="699"/>
          </a:xfrm>
        </p:grpSpPr>
        <p:sp>
          <p:nvSpPr>
            <p:cNvPr id="54" name="Line 21">
              <a:extLst>
                <a:ext uri="{FF2B5EF4-FFF2-40B4-BE49-F238E27FC236}">
                  <a16:creationId xmlns:a16="http://schemas.microsoft.com/office/drawing/2014/main" id="{2DB889B3-B55C-E94B-B323-72AECF179D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" y="1982"/>
              <a:ext cx="0" cy="36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55" name="Text Box 22">
              <a:extLst>
                <a:ext uri="{FF2B5EF4-FFF2-40B4-BE49-F238E27FC236}">
                  <a16:creationId xmlns:a16="http://schemas.microsoft.com/office/drawing/2014/main" id="{9FE4B9D3-FE8A-7E4C-8E08-01C28E8102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9" y="2274"/>
              <a:ext cx="1393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read datagram from</a:t>
              </a:r>
            </a:p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serverSocke</a:t>
              </a:r>
              <a:r>
                <a:rPr kumimoji="0" lang="en-US" alt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t</a:t>
              </a: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56" name="Group 23">
            <a:extLst>
              <a:ext uri="{FF2B5EF4-FFF2-40B4-BE49-F238E27FC236}">
                <a16:creationId xmlns:a16="http://schemas.microsoft.com/office/drawing/2014/main" id="{6729A767-0894-134A-B58D-6CE959F3ABBB}"/>
              </a:ext>
            </a:extLst>
          </p:cNvPr>
          <p:cNvGrpSpPr>
            <a:grpSpLocks/>
          </p:cNvGrpSpPr>
          <p:nvPr/>
        </p:nvGrpSpPr>
        <p:grpSpPr bwMode="auto">
          <a:xfrm>
            <a:off x="2607679" y="4405147"/>
            <a:ext cx="4202112" cy="1698625"/>
            <a:chOff x="755" y="2696"/>
            <a:chExt cx="2647" cy="1070"/>
          </a:xfrm>
        </p:grpSpPr>
        <p:sp>
          <p:nvSpPr>
            <p:cNvPr id="57" name="Text Box 24">
              <a:extLst>
                <a:ext uri="{FF2B5EF4-FFF2-40B4-BE49-F238E27FC236}">
                  <a16:creationId xmlns:a16="http://schemas.microsoft.com/office/drawing/2014/main" id="{45FE834E-F5E7-9341-B57D-B054DC6E28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5" y="2835"/>
              <a:ext cx="1062" cy="9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write reply to</a:t>
              </a:r>
            </a:p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serverSocket</a:t>
              </a: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specifying </a:t>
              </a:r>
              <a:b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</a:b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client address,</a:t>
              </a:r>
            </a:p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port number</a:t>
              </a: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58" name="Line 25">
              <a:extLst>
                <a:ext uri="{FF2B5EF4-FFF2-40B4-BE49-F238E27FC236}">
                  <a16:creationId xmlns:a16="http://schemas.microsoft.com/office/drawing/2014/main" id="{77A2D0F4-2C33-7B48-B528-6DAF87636F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" y="2696"/>
              <a:ext cx="0" cy="198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59" name="Line 26">
              <a:extLst>
                <a:ext uri="{FF2B5EF4-FFF2-40B4-BE49-F238E27FC236}">
                  <a16:creationId xmlns:a16="http://schemas.microsoft.com/office/drawing/2014/main" id="{77CA0ACB-6768-D649-A01B-D103D4E2B5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6" y="2970"/>
              <a:ext cx="1536" cy="18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60" name="Text Box 22">
            <a:extLst>
              <a:ext uri="{FF2B5EF4-FFF2-40B4-BE49-F238E27FC236}">
                <a16:creationId xmlns:a16="http://schemas.microsoft.com/office/drawing/2014/main" id="{BA5A099E-C76D-334B-B273-AED0342E4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6195" y="1465007"/>
            <a:ext cx="328609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0000"/>
                </a:solidFill>
                <a:latin typeface="+mn-lt"/>
              </a:rPr>
              <a:t>server</a:t>
            </a:r>
            <a:r>
              <a:rPr lang="en-US" altLang="en-US" sz="280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sz="1800" dirty="0">
                <a:solidFill>
                  <a:srgbClr val="000000"/>
                </a:solidFill>
                <a:latin typeface="+mn-lt"/>
              </a:rPr>
              <a:t>(running on </a:t>
            </a:r>
            <a:r>
              <a:rPr lang="en-US" altLang="en-US" sz="1800" dirty="0" err="1">
                <a:solidFill>
                  <a:srgbClr val="000000"/>
                </a:solidFill>
                <a:latin typeface="+mn-lt"/>
              </a:rPr>
              <a:t>serverIP</a:t>
            </a:r>
            <a:r>
              <a:rPr lang="en-US" altLang="en-US" sz="1800" dirty="0">
                <a:solidFill>
                  <a:srgbClr val="000000"/>
                </a:solidFill>
                <a:latin typeface="+mn-lt"/>
              </a:rPr>
              <a:t>)</a:t>
            </a:r>
          </a:p>
        </p:txBody>
      </p:sp>
      <p:sp>
        <p:nvSpPr>
          <p:cNvPr id="61" name="Text Box 23">
            <a:extLst>
              <a:ext uri="{FF2B5EF4-FFF2-40B4-BE49-F238E27FC236}">
                <a16:creationId xmlns:a16="http://schemas.microsoft.com/office/drawing/2014/main" id="{2C0B647E-1C2C-574A-86D4-A8DBF2427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0313" y="1416392"/>
            <a:ext cx="110100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0000"/>
                </a:solidFill>
                <a:latin typeface="+mn-lt"/>
              </a:rPr>
              <a:t>client</a:t>
            </a:r>
          </a:p>
        </p:txBody>
      </p:sp>
      <p:grpSp>
        <p:nvGrpSpPr>
          <p:cNvPr id="64" name="Group 34">
            <a:extLst>
              <a:ext uri="{FF2B5EF4-FFF2-40B4-BE49-F238E27FC236}">
                <a16:creationId xmlns:a16="http://schemas.microsoft.com/office/drawing/2014/main" id="{B18363F5-9DA8-C844-9FF5-8607E23ECAE0}"/>
              </a:ext>
            </a:extLst>
          </p:cNvPr>
          <p:cNvGrpSpPr>
            <a:grpSpLocks/>
          </p:cNvGrpSpPr>
          <p:nvPr/>
        </p:nvGrpSpPr>
        <p:grpSpPr bwMode="auto">
          <a:xfrm>
            <a:off x="1534349" y="1399326"/>
            <a:ext cx="422275" cy="685800"/>
            <a:chOff x="4140" y="429"/>
            <a:chExt cx="1425" cy="2396"/>
          </a:xfrm>
        </p:grpSpPr>
        <p:sp>
          <p:nvSpPr>
            <p:cNvPr id="65" name="Freeform 35">
              <a:extLst>
                <a:ext uri="{FF2B5EF4-FFF2-40B4-BE49-F238E27FC236}">
                  <a16:creationId xmlns:a16="http://schemas.microsoft.com/office/drawing/2014/main" id="{0528A8CB-65E5-964D-B654-85E03FD18B5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Rectangle 36">
              <a:extLst>
                <a:ext uri="{FF2B5EF4-FFF2-40B4-BE49-F238E27FC236}">
                  <a16:creationId xmlns:a16="http://schemas.microsoft.com/office/drawing/2014/main" id="{6E84855E-322D-B04A-A7A9-4DC0337256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4" y="429"/>
              <a:ext cx="1050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sp>
          <p:nvSpPr>
            <p:cNvPr id="67" name="Freeform 37">
              <a:extLst>
                <a:ext uri="{FF2B5EF4-FFF2-40B4-BE49-F238E27FC236}">
                  <a16:creationId xmlns:a16="http://schemas.microsoft.com/office/drawing/2014/main" id="{0DE429C7-30A9-C04A-A526-765AC5EAA18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38">
              <a:extLst>
                <a:ext uri="{FF2B5EF4-FFF2-40B4-BE49-F238E27FC236}">
                  <a16:creationId xmlns:a16="http://schemas.microsoft.com/office/drawing/2014/main" id="{DF53DCF7-7CCE-A14D-89D6-6AAAE8C142F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Rectangle 39">
              <a:extLst>
                <a:ext uri="{FF2B5EF4-FFF2-40B4-BE49-F238E27FC236}">
                  <a16:creationId xmlns:a16="http://schemas.microsoft.com/office/drawing/2014/main" id="{FCF7FE3C-7CB1-1949-80FD-5DEB7C2DF8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0" y="695"/>
              <a:ext cx="600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grpSp>
          <p:nvGrpSpPr>
            <p:cNvPr id="70" name="Group 40">
              <a:extLst>
                <a:ext uri="{FF2B5EF4-FFF2-40B4-BE49-F238E27FC236}">
                  <a16:creationId xmlns:a16="http://schemas.microsoft.com/office/drawing/2014/main" id="{9EA93011-9988-1C46-8FFD-C704F4A48C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5" name="AutoShape 41">
                <a:extLst>
                  <a:ext uri="{FF2B5EF4-FFF2-40B4-BE49-F238E27FC236}">
                    <a16:creationId xmlns:a16="http://schemas.microsoft.com/office/drawing/2014/main" id="{79ABB3C1-EE56-6F45-9499-45BC801291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+mn-lt"/>
                </a:endParaRPr>
              </a:p>
            </p:txBody>
          </p:sp>
          <p:sp>
            <p:nvSpPr>
              <p:cNvPr id="96" name="AutoShape 42">
                <a:extLst>
                  <a:ext uri="{FF2B5EF4-FFF2-40B4-BE49-F238E27FC236}">
                    <a16:creationId xmlns:a16="http://schemas.microsoft.com/office/drawing/2014/main" id="{3CE416CE-22C1-B44C-A8BC-DD8D49FA16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89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+mn-lt"/>
                </a:endParaRPr>
              </a:p>
            </p:txBody>
          </p:sp>
        </p:grpSp>
        <p:sp>
          <p:nvSpPr>
            <p:cNvPr id="71" name="Rectangle 43">
              <a:extLst>
                <a:ext uri="{FF2B5EF4-FFF2-40B4-BE49-F238E27FC236}">
                  <a16:creationId xmlns:a16="http://schemas.microsoft.com/office/drawing/2014/main" id="{E9AF4519-635B-C444-AD0B-889732CA4F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6" y="1017"/>
              <a:ext cx="595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grpSp>
          <p:nvGrpSpPr>
            <p:cNvPr id="72" name="Group 44">
              <a:extLst>
                <a:ext uri="{FF2B5EF4-FFF2-40B4-BE49-F238E27FC236}">
                  <a16:creationId xmlns:a16="http://schemas.microsoft.com/office/drawing/2014/main" id="{AE3F7048-2B7F-8146-8234-207ED13E90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3" name="AutoShape 45">
                <a:extLst>
                  <a:ext uri="{FF2B5EF4-FFF2-40B4-BE49-F238E27FC236}">
                    <a16:creationId xmlns:a16="http://schemas.microsoft.com/office/drawing/2014/main" id="{53908CFC-D723-4742-8456-2D30C66E35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9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+mn-lt"/>
                </a:endParaRPr>
              </a:p>
            </p:txBody>
          </p:sp>
          <p:sp>
            <p:nvSpPr>
              <p:cNvPr id="94" name="AutoShape 46">
                <a:extLst>
                  <a:ext uri="{FF2B5EF4-FFF2-40B4-BE49-F238E27FC236}">
                    <a16:creationId xmlns:a16="http://schemas.microsoft.com/office/drawing/2014/main" id="{3A7947BE-FF10-9D41-9767-56A9F87FC3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5" y="2586"/>
                <a:ext cx="695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+mn-lt"/>
                </a:endParaRPr>
              </a:p>
            </p:txBody>
          </p:sp>
        </p:grpSp>
        <p:sp>
          <p:nvSpPr>
            <p:cNvPr id="73" name="Rectangle 47">
              <a:extLst>
                <a:ext uri="{FF2B5EF4-FFF2-40B4-BE49-F238E27FC236}">
                  <a16:creationId xmlns:a16="http://schemas.microsoft.com/office/drawing/2014/main" id="{A116F8BE-CE6D-0046-BBDF-ED91EC563C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5" y="1355"/>
              <a:ext cx="600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sp>
          <p:nvSpPr>
            <p:cNvPr id="74" name="Rectangle 48">
              <a:extLst>
                <a:ext uri="{FF2B5EF4-FFF2-40B4-BE49-F238E27FC236}">
                  <a16:creationId xmlns:a16="http://schemas.microsoft.com/office/drawing/2014/main" id="{EDDDAA43-84E9-5649-B997-CD32383C8A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6" y="1655"/>
              <a:ext cx="600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grpSp>
          <p:nvGrpSpPr>
            <p:cNvPr id="75" name="Group 49">
              <a:extLst>
                <a:ext uri="{FF2B5EF4-FFF2-40B4-BE49-F238E27FC236}">
                  <a16:creationId xmlns:a16="http://schemas.microsoft.com/office/drawing/2014/main" id="{ED22CCB4-0F75-C14E-8FF6-F0FB9D3FC9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1" name="AutoShape 50">
                <a:extLst>
                  <a:ext uri="{FF2B5EF4-FFF2-40B4-BE49-F238E27FC236}">
                    <a16:creationId xmlns:a16="http://schemas.microsoft.com/office/drawing/2014/main" id="{23A963E3-E563-8243-8CD5-AD41B731D0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7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+mn-lt"/>
                </a:endParaRPr>
              </a:p>
            </p:txBody>
          </p:sp>
          <p:sp>
            <p:nvSpPr>
              <p:cNvPr id="92" name="AutoShape 51">
                <a:extLst>
                  <a:ext uri="{FF2B5EF4-FFF2-40B4-BE49-F238E27FC236}">
                    <a16:creationId xmlns:a16="http://schemas.microsoft.com/office/drawing/2014/main" id="{3CDFE710-0763-8B45-AFC8-16BE12CABF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4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+mn-lt"/>
                </a:endParaRPr>
              </a:p>
            </p:txBody>
          </p:sp>
        </p:grpSp>
        <p:sp>
          <p:nvSpPr>
            <p:cNvPr id="76" name="Freeform 52">
              <a:extLst>
                <a:ext uri="{FF2B5EF4-FFF2-40B4-BE49-F238E27FC236}">
                  <a16:creationId xmlns:a16="http://schemas.microsoft.com/office/drawing/2014/main" id="{DFF03B02-CD58-954F-8277-362C27F82A3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7" name="Group 53">
              <a:extLst>
                <a:ext uri="{FF2B5EF4-FFF2-40B4-BE49-F238E27FC236}">
                  <a16:creationId xmlns:a16="http://schemas.microsoft.com/office/drawing/2014/main" id="{3E689C5E-F98B-8049-943E-5C1ACD1083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9" name="AutoShape 54">
                <a:extLst>
                  <a:ext uri="{FF2B5EF4-FFF2-40B4-BE49-F238E27FC236}">
                    <a16:creationId xmlns:a16="http://schemas.microsoft.com/office/drawing/2014/main" id="{6761E2B1-103D-4445-A2AE-88446D2628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21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+mn-lt"/>
                </a:endParaRPr>
              </a:p>
            </p:txBody>
          </p:sp>
          <p:sp>
            <p:nvSpPr>
              <p:cNvPr id="90" name="AutoShape 55">
                <a:extLst>
                  <a:ext uri="{FF2B5EF4-FFF2-40B4-BE49-F238E27FC236}">
                    <a16:creationId xmlns:a16="http://schemas.microsoft.com/office/drawing/2014/main" id="{EAB91C60-8F54-7C41-988D-5BE6CF0595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5"/>
                <a:ext cx="687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+mn-lt"/>
                </a:endParaRPr>
              </a:p>
            </p:txBody>
          </p:sp>
        </p:grpSp>
        <p:sp>
          <p:nvSpPr>
            <p:cNvPr id="78" name="Rectangle 56">
              <a:extLst>
                <a:ext uri="{FF2B5EF4-FFF2-40B4-BE49-F238E27FC236}">
                  <a16:creationId xmlns:a16="http://schemas.microsoft.com/office/drawing/2014/main" id="{87AAEB8B-15DB-FF40-9AE1-E4AF827B85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9" y="429"/>
              <a:ext cx="70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sp>
          <p:nvSpPr>
            <p:cNvPr id="79" name="Freeform 57">
              <a:extLst>
                <a:ext uri="{FF2B5EF4-FFF2-40B4-BE49-F238E27FC236}">
                  <a16:creationId xmlns:a16="http://schemas.microsoft.com/office/drawing/2014/main" id="{CC9C0288-5815-DA49-8C3D-91F3048A63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58">
              <a:extLst>
                <a:ext uri="{FF2B5EF4-FFF2-40B4-BE49-F238E27FC236}">
                  <a16:creationId xmlns:a16="http://schemas.microsoft.com/office/drawing/2014/main" id="{298D6A78-AAD4-6C42-8184-6B5B0ADD71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Oval 59">
              <a:extLst>
                <a:ext uri="{FF2B5EF4-FFF2-40B4-BE49-F238E27FC236}">
                  <a16:creationId xmlns:a16="http://schemas.microsoft.com/office/drawing/2014/main" id="{2C2ADEA9-27C8-8047-B295-9313B8ABB6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09"/>
              <a:ext cx="48" cy="100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sp>
          <p:nvSpPr>
            <p:cNvPr id="82" name="Freeform 60">
              <a:extLst>
                <a:ext uri="{FF2B5EF4-FFF2-40B4-BE49-F238E27FC236}">
                  <a16:creationId xmlns:a16="http://schemas.microsoft.com/office/drawing/2014/main" id="{9CAEC79C-34C3-884C-93EA-251A84F7068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AutoShape 61">
              <a:extLst>
                <a:ext uri="{FF2B5EF4-FFF2-40B4-BE49-F238E27FC236}">
                  <a16:creationId xmlns:a16="http://schemas.microsoft.com/office/drawing/2014/main" id="{36B22FB8-29CC-B041-B349-ADB1A1CF0D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5"/>
              <a:ext cx="1200" cy="150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sp>
          <p:nvSpPr>
            <p:cNvPr id="84" name="AutoShape 62">
              <a:extLst>
                <a:ext uri="{FF2B5EF4-FFF2-40B4-BE49-F238E27FC236}">
                  <a16:creationId xmlns:a16="http://schemas.microsoft.com/office/drawing/2014/main" id="{A568E896-D157-6749-8B5C-38036DCDA9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4" y="2709"/>
              <a:ext cx="1071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sp>
          <p:nvSpPr>
            <p:cNvPr id="85" name="Oval 63">
              <a:extLst>
                <a:ext uri="{FF2B5EF4-FFF2-40B4-BE49-F238E27FC236}">
                  <a16:creationId xmlns:a16="http://schemas.microsoft.com/office/drawing/2014/main" id="{76E67DE4-8580-984E-96DB-32AA41DD13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1"/>
              <a:ext cx="161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sp>
          <p:nvSpPr>
            <p:cNvPr id="86" name="Oval 64">
              <a:extLst>
                <a:ext uri="{FF2B5EF4-FFF2-40B4-BE49-F238E27FC236}">
                  <a16:creationId xmlns:a16="http://schemas.microsoft.com/office/drawing/2014/main" id="{B85D964A-BC7F-0243-8B3C-55498AEBC0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8" y="2381"/>
              <a:ext cx="155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87" name="Oval 65">
              <a:extLst>
                <a:ext uri="{FF2B5EF4-FFF2-40B4-BE49-F238E27FC236}">
                  <a16:creationId xmlns:a16="http://schemas.microsoft.com/office/drawing/2014/main" id="{1023622E-7290-DB4F-BDFC-4AE5806C35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0" y="2381"/>
              <a:ext cx="161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sp>
          <p:nvSpPr>
            <p:cNvPr id="88" name="Rectangle 66">
              <a:extLst>
                <a:ext uri="{FF2B5EF4-FFF2-40B4-BE49-F238E27FC236}">
                  <a16:creationId xmlns:a16="http://schemas.microsoft.com/office/drawing/2014/main" id="{C404F913-10F9-264F-B4B2-2C47E82E00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1838"/>
              <a:ext cx="86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</p:grpSp>
      <p:grpSp>
        <p:nvGrpSpPr>
          <p:cNvPr id="97" name="Group 67">
            <a:extLst>
              <a:ext uri="{FF2B5EF4-FFF2-40B4-BE49-F238E27FC236}">
                <a16:creationId xmlns:a16="http://schemas.microsoft.com/office/drawing/2014/main" id="{CED85610-CD29-5E4F-BB21-F275B7666450}"/>
              </a:ext>
            </a:extLst>
          </p:cNvPr>
          <p:cNvGrpSpPr>
            <a:grpSpLocks/>
          </p:cNvGrpSpPr>
          <p:nvPr/>
        </p:nvGrpSpPr>
        <p:grpSpPr bwMode="auto">
          <a:xfrm>
            <a:off x="7841666" y="1346443"/>
            <a:ext cx="742950" cy="742950"/>
            <a:chOff x="-44" y="1473"/>
            <a:chExt cx="981" cy="1105"/>
          </a:xfrm>
        </p:grpSpPr>
        <p:pic>
          <p:nvPicPr>
            <p:cNvPr id="98" name="Picture 68" descr="desktop_computer_stylized_medium">
              <a:extLst>
                <a:ext uri="{FF2B5EF4-FFF2-40B4-BE49-F238E27FC236}">
                  <a16:creationId xmlns:a16="http://schemas.microsoft.com/office/drawing/2014/main" id="{1830ACA4-0FBE-1142-BE23-D05178A5FED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9" name="Freeform 69">
              <a:extLst>
                <a:ext uri="{FF2B5EF4-FFF2-40B4-BE49-F238E27FC236}">
                  <a16:creationId xmlns:a16="http://schemas.microsoft.com/office/drawing/2014/main" id="{E76D0C82-A009-EE46-B2AF-9D042C9D0FC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0" name="Slide Number Placeholder 2">
            <a:extLst>
              <a:ext uri="{FF2B5EF4-FFF2-40B4-BE49-F238E27FC236}">
                <a16:creationId xmlns:a16="http://schemas.microsoft.com/office/drawing/2014/main" id="{19262165-6DE3-F444-A22B-D1935F0C22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</p:spPr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99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Title 1">
            <a:extLst>
              <a:ext uri="{FF2B5EF4-FFF2-40B4-BE49-F238E27FC236}">
                <a16:creationId xmlns:a16="http://schemas.microsoft.com/office/drawing/2014/main" id="{EDBA5A8F-4260-B240-9E01-AE8471BDC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US" altLang="en-US" sz="4400" dirty="0">
                <a:solidFill>
                  <a:srgbClr val="000099"/>
                </a:solidFill>
                <a:ea typeface="ＭＳ Ｐゴシック" panose="020B0600070205080204" pitchFamily="34" charset="-128"/>
                <a:cs typeface="+mn-cs"/>
              </a:rPr>
              <a:t>Example app: UDP server</a:t>
            </a:r>
            <a:endParaRPr lang="en-US" altLang="en-US" sz="5400" dirty="0">
              <a:solidFill>
                <a:srgbClr val="000099"/>
              </a:solidFill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1" name="Slide Number Placeholder 2">
            <a:extLst>
              <a:ext uri="{FF2B5EF4-FFF2-40B4-BE49-F238E27FC236}">
                <a16:creationId xmlns:a16="http://schemas.microsoft.com/office/drawing/2014/main" id="{A4822E3E-952B-7544-8A40-BF6460F11C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</p:spPr>
        <p:txBody>
          <a:bodyPr/>
          <a:lstStyle/>
          <a:p>
            <a:r>
              <a:rPr lang="en-US" dirty="0"/>
              <a:t>Application Layer: 2-</a:t>
            </a:r>
            <a:fld id="{C4204591-24BD-A542-B9D5-F8D8A88D2FE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A68F579-FF16-AC43-9AE6-787E17A09836}"/>
              </a:ext>
            </a:extLst>
          </p:cNvPr>
          <p:cNvSpPr/>
          <p:nvPr/>
        </p:nvSpPr>
        <p:spPr>
          <a:xfrm>
            <a:off x="2768919" y="1704301"/>
            <a:ext cx="7090215" cy="4661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2000" dirty="0">
                <a:solidFill>
                  <a:srgbClr val="CC7832"/>
                </a:solidFill>
              </a:rPr>
              <a:t>from </a:t>
            </a:r>
            <a:r>
              <a:rPr lang="en-AU" sz="2000" dirty="0"/>
              <a:t>socket </a:t>
            </a:r>
            <a:r>
              <a:rPr lang="en-AU" sz="2000" dirty="0">
                <a:solidFill>
                  <a:srgbClr val="CC7832"/>
                </a:solidFill>
              </a:rPr>
              <a:t>import </a:t>
            </a:r>
            <a:r>
              <a:rPr lang="en-AU" sz="2000" dirty="0"/>
              <a:t>* </a:t>
            </a:r>
            <a:br>
              <a:rPr lang="en-AU" sz="2000" dirty="0"/>
            </a:br>
            <a:r>
              <a:rPr lang="en-AU" sz="2000" dirty="0" err="1"/>
              <a:t>serverPort</a:t>
            </a:r>
            <a:r>
              <a:rPr lang="en-AU" sz="2000" dirty="0"/>
              <a:t> = </a:t>
            </a:r>
            <a:r>
              <a:rPr lang="en-AU" sz="2000" dirty="0">
                <a:solidFill>
                  <a:srgbClr val="6897BB"/>
                </a:solidFill>
              </a:rPr>
              <a:t>12000 </a:t>
            </a:r>
            <a:br>
              <a:rPr lang="en-AU" sz="2000" dirty="0">
                <a:solidFill>
                  <a:srgbClr val="6897BB"/>
                </a:solidFill>
              </a:rPr>
            </a:br>
            <a:r>
              <a:rPr lang="en-AU" sz="2000" dirty="0" err="1"/>
              <a:t>serverSocket</a:t>
            </a:r>
            <a:r>
              <a:rPr lang="en-AU" sz="2000" dirty="0"/>
              <a:t> = socket(AF_INET</a:t>
            </a:r>
            <a:r>
              <a:rPr lang="en-AU" sz="2000" dirty="0">
                <a:solidFill>
                  <a:srgbClr val="CC7832"/>
                </a:solidFill>
              </a:rPr>
              <a:t>, </a:t>
            </a:r>
            <a:r>
              <a:rPr lang="en-AU" sz="2000" dirty="0"/>
              <a:t>SOCK_DGRAM) </a:t>
            </a:r>
            <a:br>
              <a:rPr lang="en-AU" sz="2000" dirty="0"/>
            </a:br>
            <a:r>
              <a:rPr lang="en-AU" sz="2000" dirty="0" err="1"/>
              <a:t>serverSocket.bind</a:t>
            </a:r>
            <a:r>
              <a:rPr lang="en-AU" sz="2000" dirty="0"/>
              <a:t>((</a:t>
            </a:r>
            <a:r>
              <a:rPr lang="en-AU" sz="2000" dirty="0">
                <a:solidFill>
                  <a:srgbClr val="6A8759"/>
                </a:solidFill>
              </a:rPr>
              <a:t>''</a:t>
            </a:r>
            <a:r>
              <a:rPr lang="en-AU" sz="2000" dirty="0">
                <a:solidFill>
                  <a:srgbClr val="CC7832"/>
                </a:solidFill>
              </a:rPr>
              <a:t>, </a:t>
            </a:r>
            <a:r>
              <a:rPr lang="en-AU" sz="2000" dirty="0" err="1"/>
              <a:t>serverPort</a:t>
            </a:r>
            <a:r>
              <a:rPr lang="en-AU" sz="2000" dirty="0"/>
              <a:t>)) </a:t>
            </a:r>
            <a:br>
              <a:rPr lang="en-AU" sz="2000" dirty="0"/>
            </a:br>
            <a:r>
              <a:rPr lang="en-AU" sz="2000" dirty="0">
                <a:solidFill>
                  <a:srgbClr val="8888C6"/>
                </a:solidFill>
              </a:rPr>
              <a:t>print</a:t>
            </a:r>
            <a:r>
              <a:rPr lang="en-AU" sz="2000" dirty="0"/>
              <a:t>(</a:t>
            </a:r>
            <a:r>
              <a:rPr lang="en-AU" sz="2000" dirty="0">
                <a:solidFill>
                  <a:srgbClr val="6A8759"/>
                </a:solidFill>
              </a:rPr>
              <a:t>"The server is ready to receive"</a:t>
            </a:r>
            <a:r>
              <a:rPr lang="en-AU" sz="2000" dirty="0"/>
              <a:t>) </a:t>
            </a:r>
            <a:br>
              <a:rPr lang="en-AU" sz="2000" dirty="0"/>
            </a:br>
            <a:r>
              <a:rPr lang="en-AU" sz="2000" dirty="0">
                <a:solidFill>
                  <a:srgbClr val="CC7832"/>
                </a:solidFill>
              </a:rPr>
              <a:t>while True</a:t>
            </a:r>
            <a:r>
              <a:rPr lang="en-AU" sz="2000" dirty="0"/>
              <a:t>:</a:t>
            </a:r>
            <a:br>
              <a:rPr lang="en-AU" sz="2000" dirty="0"/>
            </a:br>
            <a:r>
              <a:rPr lang="en-AU" sz="2000" dirty="0"/>
              <a:t>    message</a:t>
            </a:r>
            <a:r>
              <a:rPr lang="en-AU" sz="2000" dirty="0">
                <a:solidFill>
                  <a:srgbClr val="CC7832"/>
                </a:solidFill>
              </a:rPr>
              <a:t>, </a:t>
            </a:r>
            <a:r>
              <a:rPr lang="en-AU" sz="2000" dirty="0" err="1"/>
              <a:t>clientAddress</a:t>
            </a:r>
            <a:r>
              <a:rPr lang="en-AU" sz="2000" dirty="0"/>
              <a:t> = </a:t>
            </a:r>
            <a:r>
              <a:rPr lang="en-AU" sz="2000" dirty="0" err="1"/>
              <a:t>serverSocket.recvfrom</a:t>
            </a:r>
            <a:r>
              <a:rPr lang="en-AU" sz="2000" dirty="0"/>
              <a:t>(</a:t>
            </a:r>
            <a:r>
              <a:rPr lang="en-AU" sz="2000" dirty="0">
                <a:solidFill>
                  <a:srgbClr val="6897BB"/>
                </a:solidFill>
              </a:rPr>
              <a:t>2048</a:t>
            </a:r>
            <a:r>
              <a:rPr lang="en-AU" sz="2000" dirty="0"/>
              <a:t>)</a:t>
            </a:r>
            <a:br>
              <a:rPr lang="en-AU" sz="2000" dirty="0"/>
            </a:br>
            <a:r>
              <a:rPr lang="en-AU" sz="2000" dirty="0"/>
              <a:t>    </a:t>
            </a:r>
            <a:r>
              <a:rPr lang="en-AU" sz="2000" dirty="0" err="1"/>
              <a:t>modifiedMessage</a:t>
            </a:r>
            <a:r>
              <a:rPr lang="en-AU" sz="2000" dirty="0"/>
              <a:t> = </a:t>
            </a:r>
            <a:r>
              <a:rPr lang="en-AU" sz="2000" dirty="0" err="1"/>
              <a:t>message.decode</a:t>
            </a:r>
            <a:r>
              <a:rPr lang="en-AU" sz="2000" dirty="0"/>
              <a:t>().upper()</a:t>
            </a:r>
            <a:br>
              <a:rPr lang="en-AU" sz="2000" dirty="0"/>
            </a:br>
            <a:r>
              <a:rPr lang="en-AU" sz="2000" dirty="0"/>
              <a:t>    </a:t>
            </a:r>
            <a:r>
              <a:rPr lang="en-AU" sz="2000" dirty="0" err="1"/>
              <a:t>serverSocket.sendto</a:t>
            </a:r>
            <a:r>
              <a:rPr lang="en-AU" sz="2000" dirty="0"/>
              <a:t>(</a:t>
            </a:r>
            <a:r>
              <a:rPr lang="en-AU" sz="2000" dirty="0" err="1"/>
              <a:t>modifiedMessage.encode</a:t>
            </a:r>
            <a:r>
              <a:rPr lang="en-AU" sz="2000" dirty="0"/>
              <a:t>()</a:t>
            </a:r>
            <a:r>
              <a:rPr lang="en-AU" sz="2000" dirty="0">
                <a:solidFill>
                  <a:srgbClr val="CC7832"/>
                </a:solidFill>
              </a:rPr>
              <a:t>, </a:t>
            </a:r>
            <a:r>
              <a:rPr lang="en-AU" sz="2000" dirty="0" err="1"/>
              <a:t>clientAddress</a:t>
            </a:r>
            <a:r>
              <a:rPr lang="en-AU" sz="2000" dirty="0"/>
              <a:t>)</a:t>
            </a:r>
            <a:br>
              <a:rPr lang="en-AU" sz="2000" dirty="0"/>
            </a:br>
            <a:endParaRPr lang="en-US" sz="2000" dirty="0"/>
          </a:p>
        </p:txBody>
      </p:sp>
      <p:sp>
        <p:nvSpPr>
          <p:cNvPr id="23" name="TextBox 2">
            <a:extLst>
              <a:ext uri="{FF2B5EF4-FFF2-40B4-BE49-F238E27FC236}">
                <a16:creationId xmlns:a16="http://schemas.microsoft.com/office/drawing/2014/main" id="{2C4521C0-99F7-204B-A8B9-FAB37C3AD8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257300"/>
            <a:ext cx="322075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Gill Sans MT" charset="0"/>
                <a:ea typeface="ＭＳ Ｐゴシック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Gill Sans MT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altLang="x-none" i="1">
                <a:solidFill>
                  <a:srgbClr val="CC0000"/>
                </a:solidFill>
                <a:latin typeface="Arial" charset="0"/>
              </a:rPr>
              <a:t>Python UDPServer</a:t>
            </a:r>
          </a:p>
        </p:txBody>
      </p:sp>
      <p:grpSp>
        <p:nvGrpSpPr>
          <p:cNvPr id="24" name="Group 13">
            <a:extLst>
              <a:ext uri="{FF2B5EF4-FFF2-40B4-BE49-F238E27FC236}">
                <a16:creationId xmlns:a16="http://schemas.microsoft.com/office/drawing/2014/main" id="{73C80902-5BBC-0C43-A8FB-2631F3568FDF}"/>
              </a:ext>
            </a:extLst>
          </p:cNvPr>
          <p:cNvGrpSpPr>
            <a:grpSpLocks/>
          </p:cNvGrpSpPr>
          <p:nvPr/>
        </p:nvGrpSpPr>
        <p:grpSpPr bwMode="auto">
          <a:xfrm>
            <a:off x="681959" y="2782942"/>
            <a:ext cx="2558753" cy="338554"/>
            <a:chOff x="164314" y="2554972"/>
            <a:chExt cx="2559082" cy="338336"/>
          </a:xfrm>
        </p:grpSpPr>
        <p:sp>
          <p:nvSpPr>
            <p:cNvPr id="41" name="TextBox 31">
              <a:extLst>
                <a:ext uri="{FF2B5EF4-FFF2-40B4-BE49-F238E27FC236}">
                  <a16:creationId xmlns:a16="http://schemas.microsoft.com/office/drawing/2014/main" id="{BB472BE4-2799-864C-B044-C18D3802AF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4314" y="2554972"/>
              <a:ext cx="2559082" cy="338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600" dirty="0">
                  <a:solidFill>
                    <a:srgbClr val="000099"/>
                  </a:solidFill>
                  <a:latin typeface="Arial" charset="0"/>
                </a:rPr>
                <a:t>create UDP socket</a:t>
              </a:r>
            </a:p>
          </p:txBody>
        </p:sp>
        <p:cxnSp>
          <p:nvCxnSpPr>
            <p:cNvPr id="42" name="Straight Connector 32">
              <a:extLst>
                <a:ext uri="{FF2B5EF4-FFF2-40B4-BE49-F238E27FC236}">
                  <a16:creationId xmlns:a16="http://schemas.microsoft.com/office/drawing/2014/main" id="{ACDED27E-5DE7-9C40-B15C-522285050D6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443856" y="2742223"/>
              <a:ext cx="841950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3" name="Group 14">
            <a:extLst>
              <a:ext uri="{FF2B5EF4-FFF2-40B4-BE49-F238E27FC236}">
                <a16:creationId xmlns:a16="http://schemas.microsoft.com/office/drawing/2014/main" id="{629B63BD-02B3-6343-900A-E8FB804EECAB}"/>
              </a:ext>
            </a:extLst>
          </p:cNvPr>
          <p:cNvGrpSpPr>
            <a:grpSpLocks/>
          </p:cNvGrpSpPr>
          <p:nvPr/>
        </p:nvGrpSpPr>
        <p:grpSpPr bwMode="auto">
          <a:xfrm>
            <a:off x="658813" y="3139729"/>
            <a:ext cx="2270810" cy="584775"/>
            <a:chOff x="169076" y="2884812"/>
            <a:chExt cx="2271818" cy="584044"/>
          </a:xfrm>
        </p:grpSpPr>
        <p:sp>
          <p:nvSpPr>
            <p:cNvPr id="44" name="TextBox 26">
              <a:extLst>
                <a:ext uri="{FF2B5EF4-FFF2-40B4-BE49-F238E27FC236}">
                  <a16:creationId xmlns:a16="http://schemas.microsoft.com/office/drawing/2014/main" id="{038CE8CA-0329-A344-86BC-DF535C2BB1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076" y="2884812"/>
              <a:ext cx="2271818" cy="5840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600" dirty="0">
                  <a:solidFill>
                    <a:srgbClr val="000099"/>
                  </a:solidFill>
                  <a:latin typeface="Arial" charset="0"/>
                </a:rPr>
                <a:t>bind socket to local port number 12000</a:t>
              </a:r>
            </a:p>
          </p:txBody>
        </p:sp>
        <p:cxnSp>
          <p:nvCxnSpPr>
            <p:cNvPr id="45" name="Straight Connector 30">
              <a:extLst>
                <a:ext uri="{FF2B5EF4-FFF2-40B4-BE49-F238E27FC236}">
                  <a16:creationId xmlns:a16="http://schemas.microsoft.com/office/drawing/2014/main" id="{32BDF2D8-F6AE-5345-B368-F756D7295DC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982674" y="3169104"/>
              <a:ext cx="303798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6" name="Group 15">
            <a:extLst>
              <a:ext uri="{FF2B5EF4-FFF2-40B4-BE49-F238E27FC236}">
                <a16:creationId xmlns:a16="http://schemas.microsoft.com/office/drawing/2014/main" id="{D7E79884-A170-DD4A-A22E-AF3CA5B0C5FE}"/>
              </a:ext>
            </a:extLst>
          </p:cNvPr>
          <p:cNvGrpSpPr>
            <a:grpSpLocks/>
          </p:cNvGrpSpPr>
          <p:nvPr/>
        </p:nvGrpSpPr>
        <p:grpSpPr bwMode="auto">
          <a:xfrm>
            <a:off x="653350" y="4132339"/>
            <a:ext cx="2103756" cy="297517"/>
            <a:chOff x="182564" y="3788573"/>
            <a:chExt cx="2104415" cy="298292"/>
          </a:xfrm>
        </p:grpSpPr>
        <p:sp>
          <p:nvSpPr>
            <p:cNvPr id="47" name="TextBox 34">
              <a:extLst>
                <a:ext uri="{FF2B5EF4-FFF2-40B4-BE49-F238E27FC236}">
                  <a16:creationId xmlns:a16="http://schemas.microsoft.com/office/drawing/2014/main" id="{D103A2A7-E2ED-AE49-9EA1-814D0EF84B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564" y="3788573"/>
              <a:ext cx="1818826" cy="298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ts val="16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600" dirty="0">
                  <a:solidFill>
                    <a:srgbClr val="000099"/>
                  </a:solidFill>
                  <a:latin typeface="Arial" charset="0"/>
                </a:rPr>
                <a:t>loop forever</a:t>
              </a:r>
            </a:p>
          </p:txBody>
        </p:sp>
        <p:cxnSp>
          <p:nvCxnSpPr>
            <p:cNvPr id="48" name="Straight Connector 35">
              <a:extLst>
                <a:ext uri="{FF2B5EF4-FFF2-40B4-BE49-F238E27FC236}">
                  <a16:creationId xmlns:a16="http://schemas.microsoft.com/office/drawing/2014/main" id="{94D76E5A-7C3C-834C-BACD-58F2C491F36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490960" y="3968750"/>
              <a:ext cx="796019" cy="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9" name="Group 17">
            <a:extLst>
              <a:ext uri="{FF2B5EF4-FFF2-40B4-BE49-F238E27FC236}">
                <a16:creationId xmlns:a16="http://schemas.microsoft.com/office/drawing/2014/main" id="{E0EA0985-74B7-9C45-A10F-3F0EE9BBA425}"/>
              </a:ext>
            </a:extLst>
          </p:cNvPr>
          <p:cNvGrpSpPr>
            <a:grpSpLocks/>
          </p:cNvGrpSpPr>
          <p:nvPr/>
        </p:nvGrpSpPr>
        <p:grpSpPr bwMode="auto">
          <a:xfrm>
            <a:off x="380523" y="4544056"/>
            <a:ext cx="2422655" cy="913070"/>
            <a:chOff x="176621" y="4151971"/>
            <a:chExt cx="2422632" cy="912869"/>
          </a:xfrm>
        </p:grpSpPr>
        <p:sp>
          <p:nvSpPr>
            <p:cNvPr id="50" name="TextBox 36">
              <a:extLst>
                <a:ext uri="{FF2B5EF4-FFF2-40B4-BE49-F238E27FC236}">
                  <a16:creationId xmlns:a16="http://schemas.microsoft.com/office/drawing/2014/main" id="{7D358B41-8077-2F47-A5E6-5981338A3B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621" y="4151971"/>
              <a:ext cx="2349500" cy="9128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ts val="16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600" dirty="0">
                  <a:solidFill>
                    <a:srgbClr val="000099"/>
                  </a:solidFill>
                  <a:latin typeface="Arial" charset="0"/>
                </a:rPr>
                <a:t>Read from UDP socket into message, getting client</a:t>
              </a:r>
              <a:r>
                <a:rPr lang="en-US" altLang="en-US" sz="1600" dirty="0">
                  <a:solidFill>
                    <a:srgbClr val="000099"/>
                  </a:solidFill>
                  <a:latin typeface="Arial" charset="0"/>
                </a:rPr>
                <a:t>’</a:t>
              </a:r>
              <a:r>
                <a:rPr lang="en-US" altLang="x-none" sz="1600" dirty="0">
                  <a:solidFill>
                    <a:srgbClr val="000099"/>
                  </a:solidFill>
                  <a:latin typeface="Arial" charset="0"/>
                </a:rPr>
                <a:t>s address (client IP and port)</a:t>
              </a:r>
            </a:p>
          </p:txBody>
        </p:sp>
        <p:cxnSp>
          <p:nvCxnSpPr>
            <p:cNvPr id="51" name="Straight Connector 39">
              <a:extLst>
                <a:ext uri="{FF2B5EF4-FFF2-40B4-BE49-F238E27FC236}">
                  <a16:creationId xmlns:a16="http://schemas.microsoft.com/office/drawing/2014/main" id="{7142296A-5A76-D847-95BE-BF992F8D245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981317" y="4400856"/>
              <a:ext cx="617936" cy="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2" name="Group 18">
            <a:extLst>
              <a:ext uri="{FF2B5EF4-FFF2-40B4-BE49-F238E27FC236}">
                <a16:creationId xmlns:a16="http://schemas.microsoft.com/office/drawing/2014/main" id="{F4F0B981-70BA-8540-8AF9-D3071C79352C}"/>
              </a:ext>
            </a:extLst>
          </p:cNvPr>
          <p:cNvGrpSpPr>
            <a:grpSpLocks/>
          </p:cNvGrpSpPr>
          <p:nvPr/>
        </p:nvGrpSpPr>
        <p:grpSpPr bwMode="auto">
          <a:xfrm>
            <a:off x="454469" y="5615077"/>
            <a:ext cx="2348709" cy="584775"/>
            <a:chOff x="212916" y="4997129"/>
            <a:chExt cx="2349500" cy="584044"/>
          </a:xfrm>
        </p:grpSpPr>
        <p:sp>
          <p:nvSpPr>
            <p:cNvPr id="53" name="TextBox 61">
              <a:extLst>
                <a:ext uri="{FF2B5EF4-FFF2-40B4-BE49-F238E27FC236}">
                  <a16:creationId xmlns:a16="http://schemas.microsoft.com/office/drawing/2014/main" id="{0B641BE1-70BE-444A-8252-7EBAA5C8D8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916" y="4997129"/>
              <a:ext cx="2349500" cy="5840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600" dirty="0">
                  <a:solidFill>
                    <a:srgbClr val="000099"/>
                  </a:solidFill>
                  <a:latin typeface="Arial" charset="0"/>
                </a:rPr>
                <a:t>send upper case string back to this client</a:t>
              </a:r>
            </a:p>
          </p:txBody>
        </p:sp>
        <p:cxnSp>
          <p:nvCxnSpPr>
            <p:cNvPr id="54" name="Straight Connector 62">
              <a:extLst>
                <a:ext uri="{FF2B5EF4-FFF2-40B4-BE49-F238E27FC236}">
                  <a16:creationId xmlns:a16="http://schemas.microsoft.com/office/drawing/2014/main" id="{52CABF7A-1951-874B-B259-A55D2F898F8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147293" y="5106673"/>
              <a:ext cx="415123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CDEF1B8-C1FD-4240-BEF3-B8EC1CDA90DF}"/>
              </a:ext>
            </a:extLst>
          </p:cNvPr>
          <p:cNvGrpSpPr/>
          <p:nvPr/>
        </p:nvGrpSpPr>
        <p:grpSpPr>
          <a:xfrm>
            <a:off x="711201" y="1695450"/>
            <a:ext cx="2218422" cy="502702"/>
            <a:chOff x="228601" y="1606550"/>
            <a:chExt cx="2218422" cy="502702"/>
          </a:xfrm>
        </p:grpSpPr>
        <p:sp>
          <p:nvSpPr>
            <p:cNvPr id="56" name="TextBox 3">
              <a:extLst>
                <a:ext uri="{FF2B5EF4-FFF2-40B4-BE49-F238E27FC236}">
                  <a16:creationId xmlns:a16="http://schemas.microsoft.com/office/drawing/2014/main" id="{74A764B9-0901-8343-BCF3-4C4EA0D1C1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1" y="1606550"/>
              <a:ext cx="2218422" cy="5027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ts val="16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600" dirty="0">
                  <a:solidFill>
                    <a:srgbClr val="000099"/>
                  </a:solidFill>
                  <a:latin typeface="Arial" charset="0"/>
                </a:rPr>
                <a:t>include Python</a:t>
              </a:r>
              <a:r>
                <a:rPr lang="en-US" altLang="en-US" sz="1600" dirty="0">
                  <a:solidFill>
                    <a:srgbClr val="000099"/>
                  </a:solidFill>
                  <a:latin typeface="Arial" charset="0"/>
                </a:rPr>
                <a:t>’</a:t>
              </a:r>
              <a:r>
                <a:rPr lang="en-US" altLang="x-none" sz="1600" dirty="0">
                  <a:solidFill>
                    <a:srgbClr val="000099"/>
                  </a:solidFill>
                  <a:latin typeface="Arial" charset="0"/>
                </a:rPr>
                <a:t>s socket library</a:t>
              </a:r>
            </a:p>
          </p:txBody>
        </p:sp>
        <p:cxnSp>
          <p:nvCxnSpPr>
            <p:cNvPr id="57" name="Straight Connector 10">
              <a:extLst>
                <a:ext uri="{FF2B5EF4-FFF2-40B4-BE49-F238E27FC236}">
                  <a16:creationId xmlns:a16="http://schemas.microsoft.com/office/drawing/2014/main" id="{E3A15D6A-1A01-B741-9446-22624EA0ABA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702636" y="1918792"/>
              <a:ext cx="643624" cy="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B1A1368C-B77D-644A-A429-7AD7113E63EA}"/>
              </a:ext>
            </a:extLst>
          </p:cNvPr>
          <p:cNvGrpSpPr/>
          <p:nvPr/>
        </p:nvGrpSpPr>
        <p:grpSpPr>
          <a:xfrm>
            <a:off x="6096000" y="1710068"/>
            <a:ext cx="1939340" cy="1534695"/>
            <a:chOff x="6533148" y="1461168"/>
            <a:chExt cx="1939340" cy="1534695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9B4426B2-1AB4-D84C-AFF1-633A9C8950F3}"/>
                </a:ext>
              </a:extLst>
            </p:cNvPr>
            <p:cNvSpPr/>
            <p:nvPr/>
          </p:nvSpPr>
          <p:spPr bwMode="auto">
            <a:xfrm>
              <a:off x="6533148" y="2319589"/>
              <a:ext cx="1939340" cy="676274"/>
            </a:xfrm>
            <a:prstGeom prst="ellipse">
              <a:avLst/>
            </a:prstGeom>
            <a:noFill/>
            <a:ln w="952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42900" marR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buNone/>
                <a:tabLst/>
              </a:pPr>
              <a:endParaRPr kumimoji="0" lang="en-AU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A9170385-8B78-4D40-8BD8-FCC3F6B9AB08}"/>
                </a:ext>
              </a:extLst>
            </p:cNvPr>
            <p:cNvCxnSpPr>
              <a:cxnSpLocks/>
              <a:stCxn id="61" idx="2"/>
              <a:endCxn id="59" idx="0"/>
            </p:cNvCxnSpPr>
            <p:nvPr/>
          </p:nvCxnSpPr>
          <p:spPr bwMode="auto">
            <a:xfrm flipH="1">
              <a:off x="7502818" y="1861278"/>
              <a:ext cx="553447" cy="458311"/>
            </a:xfrm>
            <a:prstGeom prst="straightConnector1">
              <a:avLst/>
            </a:prstGeom>
            <a:noFill/>
            <a:ln w="127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76F4C478-9BEF-D24B-AEB8-72CCE68A26C0}"/>
                </a:ext>
              </a:extLst>
            </p:cNvPr>
            <p:cNvSpPr txBox="1"/>
            <p:nvPr/>
          </p:nvSpPr>
          <p:spPr>
            <a:xfrm>
              <a:off x="7736305" y="1461168"/>
              <a:ext cx="6399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2000" dirty="0">
                  <a:solidFill>
                    <a:srgbClr val="C00000"/>
                  </a:solidFill>
                </a:rPr>
                <a:t>UDP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20953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Title 1">
            <a:extLst>
              <a:ext uri="{FF2B5EF4-FFF2-40B4-BE49-F238E27FC236}">
                <a16:creationId xmlns:a16="http://schemas.microsoft.com/office/drawing/2014/main" id="{EDBA5A8F-4260-B240-9E01-AE8471BDC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US" altLang="en-US" sz="4400" dirty="0">
                <a:solidFill>
                  <a:srgbClr val="000099"/>
                </a:solidFill>
                <a:ea typeface="ＭＳ Ｐゴシック" panose="020B0600070205080204" pitchFamily="34" charset="-128"/>
                <a:cs typeface="+mn-cs"/>
              </a:rPr>
              <a:t>Example app: UDP client</a:t>
            </a:r>
            <a:endParaRPr lang="en-US" altLang="en-US" sz="5400" dirty="0">
              <a:solidFill>
                <a:srgbClr val="000099"/>
              </a:solidFill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5" name="Slide Number Placeholder 2">
            <a:extLst>
              <a:ext uri="{FF2B5EF4-FFF2-40B4-BE49-F238E27FC236}">
                <a16:creationId xmlns:a16="http://schemas.microsoft.com/office/drawing/2014/main" id="{C74BFA74-0BBC-6141-AF62-9F6C07418C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</p:spPr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26" name="TextBox 2">
            <a:extLst>
              <a:ext uri="{FF2B5EF4-FFF2-40B4-BE49-F238E27FC236}">
                <a16:creationId xmlns:a16="http://schemas.microsoft.com/office/drawing/2014/main" id="{083AF61B-5FCD-7E4D-82B1-FCC6C5C36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8487" y="1245649"/>
            <a:ext cx="2741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Gill Sans MT" charset="0"/>
                <a:ea typeface="ＭＳ Ｐゴシック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Gill Sans MT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altLang="x-none" sz="2400" i="1" dirty="0">
                <a:solidFill>
                  <a:srgbClr val="CC0000"/>
                </a:solidFill>
                <a:latin typeface="Arial" charset="0"/>
              </a:rPr>
              <a:t>Python </a:t>
            </a:r>
            <a:r>
              <a:rPr lang="en-US" altLang="x-none" sz="2400" i="1" dirty="0" err="1">
                <a:solidFill>
                  <a:srgbClr val="CC0000"/>
                </a:solidFill>
                <a:latin typeface="Arial" charset="0"/>
              </a:rPr>
              <a:t>UDPClient</a:t>
            </a:r>
            <a:endParaRPr lang="en-US" altLang="x-none" sz="2400" i="1" dirty="0">
              <a:solidFill>
                <a:srgbClr val="CC0000"/>
              </a:solidFill>
              <a:latin typeface="Arial" charset="0"/>
            </a:endParaRPr>
          </a:p>
        </p:txBody>
      </p:sp>
      <p:grpSp>
        <p:nvGrpSpPr>
          <p:cNvPr id="27" name="Group 46">
            <a:extLst>
              <a:ext uri="{FF2B5EF4-FFF2-40B4-BE49-F238E27FC236}">
                <a16:creationId xmlns:a16="http://schemas.microsoft.com/office/drawing/2014/main" id="{1E6B7817-26DD-A242-B546-FDF08FFF95C2}"/>
              </a:ext>
            </a:extLst>
          </p:cNvPr>
          <p:cNvGrpSpPr>
            <a:grpSpLocks/>
          </p:cNvGrpSpPr>
          <p:nvPr/>
        </p:nvGrpSpPr>
        <p:grpSpPr bwMode="auto">
          <a:xfrm>
            <a:off x="1359687" y="2163718"/>
            <a:ext cx="2547262" cy="297517"/>
            <a:chOff x="-254186" y="1669709"/>
            <a:chExt cx="2547130" cy="298280"/>
          </a:xfrm>
        </p:grpSpPr>
        <p:sp>
          <p:nvSpPr>
            <p:cNvPr id="28" name="TextBox 3">
              <a:extLst>
                <a:ext uri="{FF2B5EF4-FFF2-40B4-BE49-F238E27FC236}">
                  <a16:creationId xmlns:a16="http://schemas.microsoft.com/office/drawing/2014/main" id="{E370600F-9435-454B-B80A-6DE857A0C2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254186" y="1669709"/>
              <a:ext cx="1885153" cy="298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ts val="16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400" dirty="0">
                  <a:solidFill>
                    <a:srgbClr val="000099"/>
                  </a:solidFill>
                  <a:latin typeface="Arial" charset="0"/>
                </a:rPr>
                <a:t>The destination</a:t>
              </a:r>
            </a:p>
          </p:txBody>
        </p:sp>
        <p:cxnSp>
          <p:nvCxnSpPr>
            <p:cNvPr id="29" name="Straight Connector 10">
              <a:extLst>
                <a:ext uri="{FF2B5EF4-FFF2-40B4-BE49-F238E27FC236}">
                  <a16:creationId xmlns:a16="http://schemas.microsoft.com/office/drawing/2014/main" id="{26AA4947-842B-C642-83F1-1B96DCF1664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52522" y="1938539"/>
              <a:ext cx="1340422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0" name="Group 47">
            <a:extLst>
              <a:ext uri="{FF2B5EF4-FFF2-40B4-BE49-F238E27FC236}">
                <a16:creationId xmlns:a16="http://schemas.microsoft.com/office/drawing/2014/main" id="{4DD021B0-A6FD-5044-9ABB-811BA292C00C}"/>
              </a:ext>
            </a:extLst>
          </p:cNvPr>
          <p:cNvGrpSpPr>
            <a:grpSpLocks/>
          </p:cNvGrpSpPr>
          <p:nvPr/>
        </p:nvGrpSpPr>
        <p:grpSpPr bwMode="auto">
          <a:xfrm>
            <a:off x="1359688" y="3207919"/>
            <a:ext cx="2606060" cy="309124"/>
            <a:chOff x="-252799" y="2918150"/>
            <a:chExt cx="2606396" cy="308738"/>
          </a:xfrm>
        </p:grpSpPr>
        <p:sp>
          <p:nvSpPr>
            <p:cNvPr id="31" name="TextBox 31">
              <a:extLst>
                <a:ext uri="{FF2B5EF4-FFF2-40B4-BE49-F238E27FC236}">
                  <a16:creationId xmlns:a16="http://schemas.microsoft.com/office/drawing/2014/main" id="{61D7880E-CDFD-C24C-8428-4B11D7CFFD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252799" y="2918150"/>
              <a:ext cx="2606396" cy="307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400" dirty="0">
                  <a:solidFill>
                    <a:srgbClr val="000099"/>
                  </a:solidFill>
                  <a:latin typeface="Arial" charset="0"/>
                </a:rPr>
                <a:t>create UDP socket for client</a:t>
              </a:r>
            </a:p>
          </p:txBody>
        </p:sp>
        <p:cxnSp>
          <p:nvCxnSpPr>
            <p:cNvPr id="32" name="Straight Connector 32">
              <a:extLst>
                <a:ext uri="{FF2B5EF4-FFF2-40B4-BE49-F238E27FC236}">
                  <a16:creationId xmlns:a16="http://schemas.microsoft.com/office/drawing/2014/main" id="{DA96D087-1928-E942-92F4-AC165D74305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651974" y="3226888"/>
              <a:ext cx="547364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3" name="Group 48">
            <a:extLst>
              <a:ext uri="{FF2B5EF4-FFF2-40B4-BE49-F238E27FC236}">
                <a16:creationId xmlns:a16="http://schemas.microsoft.com/office/drawing/2014/main" id="{F47C9BD4-795B-7840-B308-3F126278ECEE}"/>
              </a:ext>
            </a:extLst>
          </p:cNvPr>
          <p:cNvGrpSpPr>
            <a:grpSpLocks/>
          </p:cNvGrpSpPr>
          <p:nvPr/>
        </p:nvGrpSpPr>
        <p:grpSpPr bwMode="auto">
          <a:xfrm>
            <a:off x="1359687" y="3767775"/>
            <a:ext cx="2465315" cy="327015"/>
            <a:chOff x="-226637" y="3646383"/>
            <a:chExt cx="2465762" cy="326903"/>
          </a:xfrm>
        </p:grpSpPr>
        <p:sp>
          <p:nvSpPr>
            <p:cNvPr id="34" name="TextBox 34">
              <a:extLst>
                <a:ext uri="{FF2B5EF4-FFF2-40B4-BE49-F238E27FC236}">
                  <a16:creationId xmlns:a16="http://schemas.microsoft.com/office/drawing/2014/main" id="{4A83ED24-8C2A-414C-8C54-C69D98AFCB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226637" y="3646383"/>
              <a:ext cx="2350119" cy="2974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ts val="16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400" dirty="0">
                  <a:solidFill>
                    <a:srgbClr val="000099"/>
                  </a:solidFill>
                  <a:latin typeface="Arial" charset="0"/>
                </a:rPr>
                <a:t>get user keyboard input </a:t>
              </a:r>
            </a:p>
          </p:txBody>
        </p:sp>
        <p:cxnSp>
          <p:nvCxnSpPr>
            <p:cNvPr id="35" name="Straight Connector 35">
              <a:extLst>
                <a:ext uri="{FF2B5EF4-FFF2-40B4-BE49-F238E27FC236}">
                  <a16:creationId xmlns:a16="http://schemas.microsoft.com/office/drawing/2014/main" id="{C7D73844-2580-054A-A372-51DA9BD8318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762000" y="3954771"/>
              <a:ext cx="1477125" cy="18515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6" name="Group 49">
            <a:extLst>
              <a:ext uri="{FF2B5EF4-FFF2-40B4-BE49-F238E27FC236}">
                <a16:creationId xmlns:a16="http://schemas.microsoft.com/office/drawing/2014/main" id="{5B38048A-FDD4-1D45-AEAE-4BDF2D44F4F9}"/>
              </a:ext>
            </a:extLst>
          </p:cNvPr>
          <p:cNvGrpSpPr>
            <a:grpSpLocks/>
          </p:cNvGrpSpPr>
          <p:nvPr/>
        </p:nvGrpSpPr>
        <p:grpSpPr bwMode="auto">
          <a:xfrm>
            <a:off x="660400" y="4344314"/>
            <a:ext cx="3251682" cy="523875"/>
            <a:chOff x="-916591" y="4238267"/>
            <a:chExt cx="3252039" cy="522566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8FA2DAC-6A5F-9E47-93EE-F22B6C0092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916591" y="4238267"/>
              <a:ext cx="2957875" cy="522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400" dirty="0">
                  <a:solidFill>
                    <a:srgbClr val="000099"/>
                  </a:solidFill>
                  <a:latin typeface="Arial" charset="0"/>
                </a:rPr>
                <a:t>Attach server name, port to message; send into socket</a:t>
              </a:r>
            </a:p>
          </p:txBody>
        </p:sp>
        <p:cxnSp>
          <p:nvCxnSpPr>
            <p:cNvPr id="38" name="Straight Connector 39">
              <a:extLst>
                <a:ext uri="{FF2B5EF4-FFF2-40B4-BE49-F238E27FC236}">
                  <a16:creationId xmlns:a16="http://schemas.microsoft.com/office/drawing/2014/main" id="{1FC5855B-7737-1142-84D0-DAE0401CF02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368291" y="4583639"/>
              <a:ext cx="967157" cy="15908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9" name="Group 55">
            <a:extLst>
              <a:ext uri="{FF2B5EF4-FFF2-40B4-BE49-F238E27FC236}">
                <a16:creationId xmlns:a16="http://schemas.microsoft.com/office/drawing/2014/main" id="{0BA890AE-4994-0041-BB28-24073492E273}"/>
              </a:ext>
            </a:extLst>
          </p:cNvPr>
          <p:cNvGrpSpPr>
            <a:grpSpLocks/>
          </p:cNvGrpSpPr>
          <p:nvPr/>
        </p:nvGrpSpPr>
        <p:grpSpPr bwMode="auto">
          <a:xfrm>
            <a:off x="1358412" y="5499953"/>
            <a:ext cx="2700150" cy="523875"/>
            <a:chOff x="-136569" y="5519933"/>
            <a:chExt cx="2700455" cy="523220"/>
          </a:xfrm>
        </p:grpSpPr>
        <p:sp>
          <p:nvSpPr>
            <p:cNvPr id="40" name="TextBox 61">
              <a:extLst>
                <a:ext uri="{FF2B5EF4-FFF2-40B4-BE49-F238E27FC236}">
                  <a16:creationId xmlns:a16="http://schemas.microsoft.com/office/drawing/2014/main" id="{701C0110-C782-9547-9137-915968BE6B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36569" y="5519933"/>
              <a:ext cx="270045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400" dirty="0">
                  <a:solidFill>
                    <a:srgbClr val="000099"/>
                  </a:solidFill>
                  <a:latin typeface="Arial" charset="0"/>
                </a:rPr>
                <a:t>print out received string and close socket</a:t>
              </a:r>
            </a:p>
          </p:txBody>
        </p:sp>
        <p:cxnSp>
          <p:nvCxnSpPr>
            <p:cNvPr id="41" name="Straight Connector 62">
              <a:extLst>
                <a:ext uri="{FF2B5EF4-FFF2-40B4-BE49-F238E27FC236}">
                  <a16:creationId xmlns:a16="http://schemas.microsoft.com/office/drawing/2014/main" id="{D12798E6-31BE-2A41-827A-B6DD591FD11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741132" y="5823780"/>
              <a:ext cx="656703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2" name="Group 54">
            <a:extLst>
              <a:ext uri="{FF2B5EF4-FFF2-40B4-BE49-F238E27FC236}">
                <a16:creationId xmlns:a16="http://schemas.microsoft.com/office/drawing/2014/main" id="{92292B12-1AF7-C44A-BE34-E765B00CC955}"/>
              </a:ext>
            </a:extLst>
          </p:cNvPr>
          <p:cNvGrpSpPr>
            <a:grpSpLocks/>
          </p:cNvGrpSpPr>
          <p:nvPr/>
        </p:nvGrpSpPr>
        <p:grpSpPr bwMode="auto">
          <a:xfrm>
            <a:off x="1312879" y="4748179"/>
            <a:ext cx="4058089" cy="725039"/>
            <a:chOff x="-157119" y="4530536"/>
            <a:chExt cx="4057754" cy="725526"/>
          </a:xfrm>
        </p:grpSpPr>
        <p:sp>
          <p:nvSpPr>
            <p:cNvPr id="43" name="TextBox 56">
              <a:extLst>
                <a:ext uri="{FF2B5EF4-FFF2-40B4-BE49-F238E27FC236}">
                  <a16:creationId xmlns:a16="http://schemas.microsoft.com/office/drawing/2014/main" id="{2EAF34BB-AFD1-914C-8939-D4EED84B39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11590" y="4689753"/>
              <a:ext cx="4012225" cy="566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400" dirty="0">
                  <a:solidFill>
                    <a:srgbClr val="000099"/>
                  </a:solidFill>
                  <a:latin typeface="Arial" charset="0"/>
                </a:rPr>
                <a:t>read reply characters from</a:t>
              </a:r>
            </a:p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400" dirty="0">
                  <a:solidFill>
                    <a:srgbClr val="000099"/>
                  </a:solidFill>
                  <a:latin typeface="Arial" charset="0"/>
                </a:rPr>
                <a:t>socket into string</a:t>
              </a:r>
            </a:p>
          </p:txBody>
        </p:sp>
        <p:cxnSp>
          <p:nvCxnSpPr>
            <p:cNvPr id="44" name="Straight Connector 59">
              <a:extLst>
                <a:ext uri="{FF2B5EF4-FFF2-40B4-BE49-F238E27FC236}">
                  <a16:creationId xmlns:a16="http://schemas.microsoft.com/office/drawing/2014/main" id="{E1D231DF-7604-DE41-A013-174A78D7959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720085" y="5010452"/>
              <a:ext cx="656232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5" name="TextBox 53">
              <a:extLst>
                <a:ext uri="{FF2B5EF4-FFF2-40B4-BE49-F238E27FC236}">
                  <a16:creationId xmlns:a16="http://schemas.microsoft.com/office/drawing/2014/main" id="{F513AF79-270E-C64F-AC51-B014E4B9B8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57119" y="4530536"/>
              <a:ext cx="18466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x-none" altLang="x-none" sz="2000">
                <a:latin typeface="Arial" charset="0"/>
              </a:endParaRPr>
            </a:p>
          </p:txBody>
        </p:sp>
      </p:grpSp>
      <p:sp>
        <p:nvSpPr>
          <p:cNvPr id="46" name="Rectangle 45">
            <a:extLst>
              <a:ext uri="{FF2B5EF4-FFF2-40B4-BE49-F238E27FC236}">
                <a16:creationId xmlns:a16="http://schemas.microsoft.com/office/drawing/2014/main" id="{E0146395-32F4-964D-960E-31F558160FE2}"/>
              </a:ext>
            </a:extLst>
          </p:cNvPr>
          <p:cNvSpPr/>
          <p:nvPr/>
        </p:nvSpPr>
        <p:spPr>
          <a:xfrm>
            <a:off x="3893332" y="1516404"/>
            <a:ext cx="8473637" cy="5021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2400" dirty="0">
                <a:solidFill>
                  <a:srgbClr val="CC7832"/>
                </a:solidFill>
              </a:rPr>
              <a:t>from </a:t>
            </a:r>
            <a:r>
              <a:rPr lang="en-AU" sz="2400" dirty="0"/>
              <a:t>socket </a:t>
            </a:r>
            <a:r>
              <a:rPr lang="en-AU" sz="2400" dirty="0">
                <a:solidFill>
                  <a:srgbClr val="CC7832"/>
                </a:solidFill>
              </a:rPr>
              <a:t>import </a:t>
            </a:r>
            <a:r>
              <a:rPr lang="en-AU" sz="2400" dirty="0"/>
              <a:t>*</a:t>
            </a:r>
            <a:br>
              <a:rPr lang="en-AU" sz="2400" dirty="0"/>
            </a:br>
            <a:r>
              <a:rPr lang="en-AU" sz="2400" dirty="0" err="1"/>
              <a:t>serverName</a:t>
            </a:r>
            <a:r>
              <a:rPr lang="en-AU" sz="2400" dirty="0"/>
              <a:t> = </a:t>
            </a:r>
            <a:r>
              <a:rPr lang="en-AU" sz="2400" dirty="0">
                <a:solidFill>
                  <a:srgbClr val="6A8759"/>
                </a:solidFill>
              </a:rPr>
              <a:t>'192.168.0.20'</a:t>
            </a:r>
            <a:br>
              <a:rPr lang="en-AU" sz="2400" dirty="0">
                <a:solidFill>
                  <a:srgbClr val="6A8759"/>
                </a:solidFill>
              </a:rPr>
            </a:br>
            <a:r>
              <a:rPr lang="en-AU" sz="2400" dirty="0" err="1"/>
              <a:t>serverPort</a:t>
            </a:r>
            <a:r>
              <a:rPr lang="en-AU" sz="2400" dirty="0"/>
              <a:t> = </a:t>
            </a:r>
            <a:r>
              <a:rPr lang="en-AU" sz="2400" dirty="0">
                <a:solidFill>
                  <a:srgbClr val="6897BB"/>
                </a:solidFill>
              </a:rPr>
              <a:t>12000 </a:t>
            </a:r>
            <a:br>
              <a:rPr lang="en-AU" sz="2400" dirty="0">
                <a:solidFill>
                  <a:srgbClr val="6897BB"/>
                </a:solidFill>
              </a:rPr>
            </a:br>
            <a:r>
              <a:rPr lang="en-AU" sz="2400" dirty="0" err="1"/>
              <a:t>clientSocket</a:t>
            </a:r>
            <a:r>
              <a:rPr lang="en-AU" sz="2400" dirty="0"/>
              <a:t> = socket(AF_INET</a:t>
            </a:r>
            <a:r>
              <a:rPr lang="en-AU" sz="2400" dirty="0">
                <a:solidFill>
                  <a:srgbClr val="CC7832"/>
                </a:solidFill>
              </a:rPr>
              <a:t>, </a:t>
            </a:r>
            <a:r>
              <a:rPr lang="en-AU" sz="2400" dirty="0"/>
              <a:t>SOCK_DGRAM) </a:t>
            </a:r>
            <a:br>
              <a:rPr lang="en-AU" sz="2400" dirty="0"/>
            </a:br>
            <a:r>
              <a:rPr lang="en-AU" sz="2400" dirty="0"/>
              <a:t>message = </a:t>
            </a:r>
            <a:r>
              <a:rPr lang="en-AU" sz="2400" dirty="0">
                <a:solidFill>
                  <a:srgbClr val="8888C6"/>
                </a:solidFill>
              </a:rPr>
              <a:t>input</a:t>
            </a:r>
            <a:r>
              <a:rPr lang="en-AU" sz="2400" dirty="0"/>
              <a:t>(</a:t>
            </a:r>
            <a:r>
              <a:rPr lang="en-AU" sz="2400" dirty="0">
                <a:solidFill>
                  <a:srgbClr val="6A8759"/>
                </a:solidFill>
              </a:rPr>
              <a:t>'Input lowercase sentence:'</a:t>
            </a:r>
            <a:r>
              <a:rPr lang="en-AU" sz="2400" dirty="0"/>
              <a:t>) </a:t>
            </a:r>
            <a:br>
              <a:rPr lang="en-AU" sz="2400" dirty="0"/>
            </a:br>
            <a:r>
              <a:rPr lang="en-AU" sz="2400" dirty="0" err="1"/>
              <a:t>clientSocket.sendto</a:t>
            </a:r>
            <a:r>
              <a:rPr lang="en-AU" sz="2400" dirty="0"/>
              <a:t>(</a:t>
            </a:r>
            <a:r>
              <a:rPr lang="en-AU" sz="2400" dirty="0" err="1"/>
              <a:t>message.encode</a:t>
            </a:r>
            <a:r>
              <a:rPr lang="en-AU" sz="2400" dirty="0"/>
              <a:t>()</a:t>
            </a:r>
            <a:r>
              <a:rPr lang="en-AU" sz="2400" dirty="0">
                <a:solidFill>
                  <a:srgbClr val="CC7832"/>
                </a:solidFill>
              </a:rPr>
              <a:t>, </a:t>
            </a:r>
            <a:r>
              <a:rPr lang="en-AU" sz="2400" dirty="0"/>
              <a:t>(</a:t>
            </a:r>
            <a:r>
              <a:rPr lang="en-AU" sz="2400" dirty="0" err="1"/>
              <a:t>serverName</a:t>
            </a:r>
            <a:r>
              <a:rPr lang="en-AU" sz="2400" dirty="0">
                <a:solidFill>
                  <a:srgbClr val="CC7832"/>
                </a:solidFill>
              </a:rPr>
              <a:t>, </a:t>
            </a:r>
            <a:r>
              <a:rPr lang="en-AU" sz="2400" dirty="0" err="1"/>
              <a:t>serverPort</a:t>
            </a:r>
            <a:r>
              <a:rPr lang="en-AU" sz="2400" dirty="0"/>
              <a:t>)) </a:t>
            </a:r>
            <a:br>
              <a:rPr lang="en-AU" sz="2400" dirty="0"/>
            </a:br>
            <a:r>
              <a:rPr lang="en-AU" sz="2400" dirty="0" err="1"/>
              <a:t>modifiedMessage</a:t>
            </a:r>
            <a:r>
              <a:rPr lang="en-AU" sz="2400" dirty="0">
                <a:solidFill>
                  <a:srgbClr val="CC7832"/>
                </a:solidFill>
              </a:rPr>
              <a:t>, </a:t>
            </a:r>
            <a:r>
              <a:rPr lang="en-AU" sz="2400" dirty="0" err="1"/>
              <a:t>serverAddress</a:t>
            </a:r>
            <a:r>
              <a:rPr lang="en-AU" sz="2400" dirty="0"/>
              <a:t> = </a:t>
            </a:r>
            <a:r>
              <a:rPr lang="en-AU" sz="2400" dirty="0" err="1"/>
              <a:t>clientSocket.recvfrom</a:t>
            </a:r>
            <a:r>
              <a:rPr lang="en-AU" sz="2400" dirty="0"/>
              <a:t>(</a:t>
            </a:r>
            <a:r>
              <a:rPr lang="en-AU" sz="2400" dirty="0">
                <a:solidFill>
                  <a:srgbClr val="6897BB"/>
                </a:solidFill>
              </a:rPr>
              <a:t>2048</a:t>
            </a:r>
            <a:r>
              <a:rPr lang="en-AU" sz="2400" dirty="0"/>
              <a:t>) </a:t>
            </a:r>
            <a:br>
              <a:rPr lang="en-AU" sz="2400" dirty="0"/>
            </a:br>
            <a:r>
              <a:rPr lang="en-AU" sz="2400" dirty="0">
                <a:solidFill>
                  <a:srgbClr val="8888C6"/>
                </a:solidFill>
              </a:rPr>
              <a:t>print</a:t>
            </a:r>
            <a:r>
              <a:rPr lang="en-AU" sz="2400" dirty="0"/>
              <a:t>(</a:t>
            </a:r>
            <a:r>
              <a:rPr lang="en-AU" sz="2400" dirty="0" err="1"/>
              <a:t>modifiedMessage.decode</a:t>
            </a:r>
            <a:r>
              <a:rPr lang="en-AU" sz="2400" dirty="0"/>
              <a:t>()) </a:t>
            </a:r>
            <a:br>
              <a:rPr lang="en-AU" sz="2400" dirty="0"/>
            </a:br>
            <a:r>
              <a:rPr lang="en-AU" sz="2400" dirty="0" err="1"/>
              <a:t>clientSocket.close</a:t>
            </a:r>
            <a:r>
              <a:rPr lang="en-AU" sz="2400" dirty="0"/>
              <a:t>()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16104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Title 1">
            <a:extLst>
              <a:ext uri="{FF2B5EF4-FFF2-40B4-BE49-F238E27FC236}">
                <a16:creationId xmlns:a16="http://schemas.microsoft.com/office/drawing/2014/main" id="{EDBA5A8F-4260-B240-9E01-AE8471BDC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US" altLang="en-US" sz="4400" dirty="0">
                <a:solidFill>
                  <a:srgbClr val="000099"/>
                </a:solidFill>
                <a:ea typeface="ＭＳ Ｐゴシック" panose="020B0600070205080204" pitchFamily="34" charset="-128"/>
                <a:cs typeface="+mn-cs"/>
              </a:rPr>
              <a:t>Socket programming </a:t>
            </a:r>
            <a:r>
              <a:rPr lang="en-US" altLang="en-US" sz="4400" dirty="0">
                <a:solidFill>
                  <a:srgbClr val="C00000"/>
                </a:solidFill>
                <a:ea typeface="ＭＳ Ｐゴシック" panose="020B0600070205080204" pitchFamily="34" charset="-128"/>
                <a:cs typeface="+mn-cs"/>
              </a:rPr>
              <a:t>with TCP</a:t>
            </a:r>
            <a:endParaRPr lang="en-US" altLang="en-US" sz="5400" dirty="0">
              <a:solidFill>
                <a:srgbClr val="C00000"/>
              </a:solidFill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43" name="Rectangle 3">
            <a:extLst>
              <a:ext uri="{FF2B5EF4-FFF2-40B4-BE49-F238E27FC236}">
                <a16:creationId xmlns:a16="http://schemas.microsoft.com/office/drawing/2014/main" id="{6F8F00D4-4B13-DD4C-9070-F4C3E1AA3197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661829" y="1455785"/>
            <a:ext cx="5074444" cy="5090539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altLang="en-US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Client must contact server</a:t>
            </a:r>
          </a:p>
          <a:p>
            <a:pPr marL="466725" indent="-233363"/>
            <a:r>
              <a:rPr lang="en-US" altLang="en-US" sz="2400" dirty="0">
                <a:ea typeface="ＭＳ Ｐゴシック" panose="020B0600070205080204" pitchFamily="34" charset="-128"/>
              </a:rPr>
              <a:t>server process must first be running</a:t>
            </a:r>
          </a:p>
          <a:p>
            <a:pPr marL="466725" indent="-233363"/>
            <a:r>
              <a:rPr lang="en-US" altLang="en-US" sz="2400" dirty="0">
                <a:ea typeface="ＭＳ Ｐゴシック" panose="020B0600070205080204" pitchFamily="34" charset="-128"/>
              </a:rPr>
              <a:t>server must have created socket (door) that welcomes client’</a:t>
            </a:r>
            <a:r>
              <a:rPr lang="en-US" altLang="ja-JP" sz="2400" dirty="0">
                <a:ea typeface="ＭＳ Ｐゴシック" panose="020B0600070205080204" pitchFamily="34" charset="-128"/>
              </a:rPr>
              <a:t>s contact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Client contacts server by:</a:t>
            </a:r>
          </a:p>
          <a:p>
            <a:pPr marL="466725" indent="-292100"/>
            <a:r>
              <a:rPr lang="en-US" altLang="en-US" sz="2400" dirty="0">
                <a:ea typeface="ＭＳ Ｐゴシック" panose="020B0600070205080204" pitchFamily="34" charset="-128"/>
              </a:rPr>
              <a:t>Creating TCP socket, specifying IP address, port number of server process</a:t>
            </a:r>
          </a:p>
          <a:p>
            <a:pPr marL="466725" indent="-233363"/>
            <a:r>
              <a:rPr lang="en-US" altLang="en-US" sz="2400" i="1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when client creates socket:</a:t>
            </a:r>
            <a:r>
              <a:rPr lang="en-US" altLang="en-US" sz="2400" dirty="0">
                <a:ea typeface="ＭＳ Ｐゴシック" panose="020B0600070205080204" pitchFamily="34" charset="-128"/>
              </a:rPr>
              <a:t> client TCP establishes connection to server TCP</a:t>
            </a:r>
            <a:endParaRPr lang="en-US" altLang="en-US" sz="2200" dirty="0">
              <a:ea typeface="ＭＳ Ｐゴシック" panose="020B0600070205080204" pitchFamily="34" charset="-128"/>
            </a:endParaRPr>
          </a:p>
          <a:p>
            <a:endParaRPr lang="en-US" altLang="en-US" sz="2000" dirty="0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id="{B1AC5695-3887-C247-97DD-C7F6FB635E1B}"/>
              </a:ext>
            </a:extLst>
          </p:cNvPr>
          <p:cNvSpPr txBox="1">
            <a:spLocks noChangeArrowheads="1"/>
          </p:cNvSpPr>
          <p:nvPr/>
        </p:nvSpPr>
        <p:spPr>
          <a:xfrm>
            <a:off x="5735469" y="1426964"/>
            <a:ext cx="5724832" cy="3000375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when contacted by client, </a:t>
            </a:r>
            <a:r>
              <a:rPr lang="en-US" altLang="en-US" i="1" dirty="0">
                <a:solidFill>
                  <a:srgbClr val="CC000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server TCP creates new socket</a:t>
            </a:r>
            <a:r>
              <a:rPr lang="en-US" altLang="en-US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for server process to communicate with that particular client</a:t>
            </a:r>
          </a:p>
          <a:p>
            <a:pPr lvl="1">
              <a:spcBef>
                <a:spcPts val="0"/>
              </a:spcBef>
            </a:pPr>
            <a:r>
              <a:rPr lang="en-US" altLang="en-US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allows server to talk with multiple clients</a:t>
            </a:r>
          </a:p>
          <a:p>
            <a:pPr lvl="1">
              <a:spcBef>
                <a:spcPts val="0"/>
              </a:spcBef>
            </a:pPr>
            <a:r>
              <a:rPr lang="en-US" altLang="en-US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source port numbers used to distinguish clients (more in Chap 3)</a:t>
            </a:r>
            <a:endParaRPr lang="en-US" altLang="en-US" i="1" dirty="0"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48E49A6-28AD-904A-9A83-FE9DE35715C0}"/>
              </a:ext>
            </a:extLst>
          </p:cNvPr>
          <p:cNvGrpSpPr/>
          <p:nvPr/>
        </p:nvGrpSpPr>
        <p:grpSpPr>
          <a:xfrm>
            <a:off x="6267640" y="4602113"/>
            <a:ext cx="4660490" cy="1688916"/>
            <a:chOff x="5928853" y="4608645"/>
            <a:chExt cx="4660490" cy="1688916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E1FDF457-3529-1A4B-B2F1-0A6DF5BAF2E1}"/>
                </a:ext>
              </a:extLst>
            </p:cNvPr>
            <p:cNvSpPr/>
            <p:nvPr/>
          </p:nvSpPr>
          <p:spPr>
            <a:xfrm>
              <a:off x="5928853" y="4896465"/>
              <a:ext cx="4660490" cy="140109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 Box 6">
              <a:extLst>
                <a:ext uri="{FF2B5EF4-FFF2-40B4-BE49-F238E27FC236}">
                  <a16:creationId xmlns:a16="http://schemas.microsoft.com/office/drawing/2014/main" id="{3290FC86-CCC3-9042-8394-E0092848BE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93045" y="5134227"/>
              <a:ext cx="3953326" cy="1036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8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dirty="0">
                  <a:solidFill>
                    <a:srgbClr val="000099"/>
                  </a:solidFill>
                  <a:latin typeface="+mn-lt"/>
                </a:rPr>
                <a:t>TCP provides reliable, in-order</a:t>
              </a:r>
            </a:p>
            <a:p>
              <a:pPr>
                <a:lnSpc>
                  <a:spcPct val="8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dirty="0">
                  <a:solidFill>
                    <a:srgbClr val="000099"/>
                  </a:solidFill>
                  <a:latin typeface="+mn-lt"/>
                </a:rPr>
                <a:t>byte-stream transfer (“</a:t>
              </a:r>
              <a:r>
                <a:rPr lang="en-US" altLang="ja-JP" sz="2400" dirty="0">
                  <a:solidFill>
                    <a:srgbClr val="000099"/>
                  </a:solidFill>
                  <a:latin typeface="+mn-lt"/>
                </a:rPr>
                <a:t>pipe”) </a:t>
              </a:r>
            </a:p>
            <a:p>
              <a:pPr>
                <a:lnSpc>
                  <a:spcPct val="8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dirty="0">
                  <a:solidFill>
                    <a:srgbClr val="000099"/>
                  </a:solidFill>
                  <a:latin typeface="+mn-lt"/>
                </a:rPr>
                <a:t>between client and server</a:t>
              </a:r>
            </a:p>
          </p:txBody>
        </p:sp>
        <p:grpSp>
          <p:nvGrpSpPr>
            <p:cNvPr id="46" name="Group 8">
              <a:extLst>
                <a:ext uri="{FF2B5EF4-FFF2-40B4-BE49-F238E27FC236}">
                  <a16:creationId xmlns:a16="http://schemas.microsoft.com/office/drawing/2014/main" id="{8B55559B-7D61-6147-A322-49E351E9DC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141246" y="4608645"/>
              <a:ext cx="3452811" cy="550863"/>
              <a:chOff x="-195" y="3766"/>
              <a:chExt cx="2175" cy="347"/>
            </a:xfrm>
          </p:grpSpPr>
          <p:sp>
            <p:nvSpPr>
              <p:cNvPr id="47" name="Rectangle 9">
                <a:extLst>
                  <a:ext uri="{FF2B5EF4-FFF2-40B4-BE49-F238E27FC236}">
                    <a16:creationId xmlns:a16="http://schemas.microsoft.com/office/drawing/2014/main" id="{4B1395F7-3763-B74C-AF37-1DAC6BC4F9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" y="3825"/>
                <a:ext cx="116" cy="2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buClr>
                    <a:srgbClr val="3333CC"/>
                  </a:buClr>
                </a:pPr>
                <a:endParaRPr lang="en-US" altLang="en-US" sz="2400">
                  <a:solidFill>
                    <a:srgbClr val="000000"/>
                  </a:solidFill>
                  <a:latin typeface="Comic Sans MS" panose="030F0902030302020204" pitchFamily="66" charset="0"/>
                </a:endParaRPr>
              </a:p>
            </p:txBody>
          </p:sp>
          <p:sp>
            <p:nvSpPr>
              <p:cNvPr id="48" name="Text Box 10">
                <a:extLst>
                  <a:ext uri="{FF2B5EF4-FFF2-40B4-BE49-F238E27FC236}">
                    <a16:creationId xmlns:a16="http://schemas.microsoft.com/office/drawing/2014/main" id="{EC474FEA-9E73-5248-89ED-9528E3BFBC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95" y="3766"/>
                <a:ext cx="2175" cy="33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 dirty="0">
                    <a:solidFill>
                      <a:srgbClr val="CC0000"/>
                    </a:solidFill>
                    <a:latin typeface="+mn-lt"/>
                  </a:rPr>
                  <a:t>Application viewpoint</a:t>
                </a:r>
              </a:p>
            </p:txBody>
          </p:sp>
        </p:grpSp>
      </p:grpSp>
      <p:sp>
        <p:nvSpPr>
          <p:cNvPr id="12" name="Slide Number Placeholder 2">
            <a:extLst>
              <a:ext uri="{FF2B5EF4-FFF2-40B4-BE49-F238E27FC236}">
                <a16:creationId xmlns:a16="http://schemas.microsoft.com/office/drawing/2014/main" id="{BDB74896-5002-994C-A2ED-B2A8127946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</p:spPr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386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Title 1">
            <a:extLst>
              <a:ext uri="{FF2B5EF4-FFF2-40B4-BE49-F238E27FC236}">
                <a16:creationId xmlns:a16="http://schemas.microsoft.com/office/drawing/2014/main" id="{EDBA5A8F-4260-B240-9E01-AE8471BDC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400" dirty="0">
                <a:ea typeface="ＭＳ Ｐゴシック" panose="020B0600070205080204" pitchFamily="34" charset="-128"/>
              </a:rPr>
              <a:t>Client/server socket interaction: TCP</a:t>
            </a:r>
          </a:p>
        </p:txBody>
      </p:sp>
      <p:sp>
        <p:nvSpPr>
          <p:cNvPr id="60" name="Text Box 22">
            <a:extLst>
              <a:ext uri="{FF2B5EF4-FFF2-40B4-BE49-F238E27FC236}">
                <a16:creationId xmlns:a16="http://schemas.microsoft.com/office/drawing/2014/main" id="{BA5A099E-C76D-334B-B273-AED0342E4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5141" y="1421154"/>
            <a:ext cx="310732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0000"/>
                </a:solidFill>
                <a:latin typeface="+mn-lt"/>
              </a:rPr>
              <a:t>server</a:t>
            </a:r>
            <a:r>
              <a:rPr lang="en-US" altLang="en-US" sz="280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en-US" sz="1800" dirty="0">
                <a:solidFill>
                  <a:srgbClr val="000000"/>
                </a:solidFill>
                <a:latin typeface="+mn-lt"/>
              </a:rPr>
              <a:t>(running on </a:t>
            </a:r>
            <a:r>
              <a:rPr lang="en-US" altLang="en-US" sz="1800" dirty="0" err="1">
                <a:solidFill>
                  <a:srgbClr val="000000"/>
                </a:solidFill>
                <a:latin typeface="+mn-lt"/>
              </a:rPr>
              <a:t>hostid</a:t>
            </a:r>
            <a:r>
              <a:rPr lang="en-US" altLang="en-US" sz="1800" dirty="0">
                <a:solidFill>
                  <a:srgbClr val="000000"/>
                </a:solidFill>
                <a:latin typeface="+mn-lt"/>
              </a:rPr>
              <a:t>)</a:t>
            </a:r>
          </a:p>
        </p:txBody>
      </p:sp>
      <p:sp>
        <p:nvSpPr>
          <p:cNvPr id="61" name="Text Box 23">
            <a:extLst>
              <a:ext uri="{FF2B5EF4-FFF2-40B4-BE49-F238E27FC236}">
                <a16:creationId xmlns:a16="http://schemas.microsoft.com/office/drawing/2014/main" id="{2C0B647E-1C2C-574A-86D4-A8DBF2427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0313" y="1416392"/>
            <a:ext cx="110100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0000"/>
                </a:solidFill>
                <a:latin typeface="+mn-lt"/>
              </a:rPr>
              <a:t>client</a:t>
            </a:r>
          </a:p>
        </p:txBody>
      </p:sp>
      <p:grpSp>
        <p:nvGrpSpPr>
          <p:cNvPr id="64" name="Group 34">
            <a:extLst>
              <a:ext uri="{FF2B5EF4-FFF2-40B4-BE49-F238E27FC236}">
                <a16:creationId xmlns:a16="http://schemas.microsoft.com/office/drawing/2014/main" id="{B18363F5-9DA8-C844-9FF5-8607E23ECAE0}"/>
              </a:ext>
            </a:extLst>
          </p:cNvPr>
          <p:cNvGrpSpPr>
            <a:grpSpLocks/>
          </p:cNvGrpSpPr>
          <p:nvPr/>
        </p:nvGrpSpPr>
        <p:grpSpPr bwMode="auto">
          <a:xfrm>
            <a:off x="1947735" y="1365879"/>
            <a:ext cx="422275" cy="685800"/>
            <a:chOff x="4140" y="429"/>
            <a:chExt cx="1425" cy="2396"/>
          </a:xfrm>
        </p:grpSpPr>
        <p:sp>
          <p:nvSpPr>
            <p:cNvPr id="65" name="Freeform 35">
              <a:extLst>
                <a:ext uri="{FF2B5EF4-FFF2-40B4-BE49-F238E27FC236}">
                  <a16:creationId xmlns:a16="http://schemas.microsoft.com/office/drawing/2014/main" id="{0528A8CB-65E5-964D-B654-85E03FD18B5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Rectangle 36">
              <a:extLst>
                <a:ext uri="{FF2B5EF4-FFF2-40B4-BE49-F238E27FC236}">
                  <a16:creationId xmlns:a16="http://schemas.microsoft.com/office/drawing/2014/main" id="{6E84855E-322D-B04A-A7A9-4DC0337256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4" y="429"/>
              <a:ext cx="1050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sp>
          <p:nvSpPr>
            <p:cNvPr id="67" name="Freeform 37">
              <a:extLst>
                <a:ext uri="{FF2B5EF4-FFF2-40B4-BE49-F238E27FC236}">
                  <a16:creationId xmlns:a16="http://schemas.microsoft.com/office/drawing/2014/main" id="{0DE429C7-30A9-C04A-A526-765AC5EAA18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38">
              <a:extLst>
                <a:ext uri="{FF2B5EF4-FFF2-40B4-BE49-F238E27FC236}">
                  <a16:creationId xmlns:a16="http://schemas.microsoft.com/office/drawing/2014/main" id="{DF53DCF7-7CCE-A14D-89D6-6AAAE8C142F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Rectangle 39">
              <a:extLst>
                <a:ext uri="{FF2B5EF4-FFF2-40B4-BE49-F238E27FC236}">
                  <a16:creationId xmlns:a16="http://schemas.microsoft.com/office/drawing/2014/main" id="{FCF7FE3C-7CB1-1949-80FD-5DEB7C2DF8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0" y="695"/>
              <a:ext cx="600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grpSp>
          <p:nvGrpSpPr>
            <p:cNvPr id="70" name="Group 40">
              <a:extLst>
                <a:ext uri="{FF2B5EF4-FFF2-40B4-BE49-F238E27FC236}">
                  <a16:creationId xmlns:a16="http://schemas.microsoft.com/office/drawing/2014/main" id="{9EA93011-9988-1C46-8FFD-C704F4A48C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5" name="AutoShape 41">
                <a:extLst>
                  <a:ext uri="{FF2B5EF4-FFF2-40B4-BE49-F238E27FC236}">
                    <a16:creationId xmlns:a16="http://schemas.microsoft.com/office/drawing/2014/main" id="{79ABB3C1-EE56-6F45-9499-45BC801291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+mn-lt"/>
                </a:endParaRPr>
              </a:p>
            </p:txBody>
          </p:sp>
          <p:sp>
            <p:nvSpPr>
              <p:cNvPr id="96" name="AutoShape 42">
                <a:extLst>
                  <a:ext uri="{FF2B5EF4-FFF2-40B4-BE49-F238E27FC236}">
                    <a16:creationId xmlns:a16="http://schemas.microsoft.com/office/drawing/2014/main" id="{3CE416CE-22C1-B44C-A8BC-DD8D49FA16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89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+mn-lt"/>
                </a:endParaRPr>
              </a:p>
            </p:txBody>
          </p:sp>
        </p:grpSp>
        <p:sp>
          <p:nvSpPr>
            <p:cNvPr id="71" name="Rectangle 43">
              <a:extLst>
                <a:ext uri="{FF2B5EF4-FFF2-40B4-BE49-F238E27FC236}">
                  <a16:creationId xmlns:a16="http://schemas.microsoft.com/office/drawing/2014/main" id="{E9AF4519-635B-C444-AD0B-889732CA4F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6" y="1017"/>
              <a:ext cx="595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grpSp>
          <p:nvGrpSpPr>
            <p:cNvPr id="72" name="Group 44">
              <a:extLst>
                <a:ext uri="{FF2B5EF4-FFF2-40B4-BE49-F238E27FC236}">
                  <a16:creationId xmlns:a16="http://schemas.microsoft.com/office/drawing/2014/main" id="{AE3F7048-2B7F-8146-8234-207ED13E90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3" name="AutoShape 45">
                <a:extLst>
                  <a:ext uri="{FF2B5EF4-FFF2-40B4-BE49-F238E27FC236}">
                    <a16:creationId xmlns:a16="http://schemas.microsoft.com/office/drawing/2014/main" id="{53908CFC-D723-4742-8456-2D30C66E35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9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+mn-lt"/>
                </a:endParaRPr>
              </a:p>
            </p:txBody>
          </p:sp>
          <p:sp>
            <p:nvSpPr>
              <p:cNvPr id="94" name="AutoShape 46">
                <a:extLst>
                  <a:ext uri="{FF2B5EF4-FFF2-40B4-BE49-F238E27FC236}">
                    <a16:creationId xmlns:a16="http://schemas.microsoft.com/office/drawing/2014/main" id="{3A7947BE-FF10-9D41-9767-56A9F87FC3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5" y="2586"/>
                <a:ext cx="695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+mn-lt"/>
                </a:endParaRPr>
              </a:p>
            </p:txBody>
          </p:sp>
        </p:grpSp>
        <p:sp>
          <p:nvSpPr>
            <p:cNvPr id="73" name="Rectangle 47">
              <a:extLst>
                <a:ext uri="{FF2B5EF4-FFF2-40B4-BE49-F238E27FC236}">
                  <a16:creationId xmlns:a16="http://schemas.microsoft.com/office/drawing/2014/main" id="{A116F8BE-CE6D-0046-BBDF-ED91EC563C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5" y="1355"/>
              <a:ext cx="600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sp>
          <p:nvSpPr>
            <p:cNvPr id="74" name="Rectangle 48">
              <a:extLst>
                <a:ext uri="{FF2B5EF4-FFF2-40B4-BE49-F238E27FC236}">
                  <a16:creationId xmlns:a16="http://schemas.microsoft.com/office/drawing/2014/main" id="{EDDDAA43-84E9-5649-B997-CD32383C8A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6" y="1655"/>
              <a:ext cx="600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grpSp>
          <p:nvGrpSpPr>
            <p:cNvPr id="75" name="Group 49">
              <a:extLst>
                <a:ext uri="{FF2B5EF4-FFF2-40B4-BE49-F238E27FC236}">
                  <a16:creationId xmlns:a16="http://schemas.microsoft.com/office/drawing/2014/main" id="{ED22CCB4-0F75-C14E-8FF6-F0FB9D3FC9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1" name="AutoShape 50">
                <a:extLst>
                  <a:ext uri="{FF2B5EF4-FFF2-40B4-BE49-F238E27FC236}">
                    <a16:creationId xmlns:a16="http://schemas.microsoft.com/office/drawing/2014/main" id="{23A963E3-E563-8243-8CD5-AD41B731D0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7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+mn-lt"/>
                </a:endParaRPr>
              </a:p>
            </p:txBody>
          </p:sp>
          <p:sp>
            <p:nvSpPr>
              <p:cNvPr id="92" name="AutoShape 51">
                <a:extLst>
                  <a:ext uri="{FF2B5EF4-FFF2-40B4-BE49-F238E27FC236}">
                    <a16:creationId xmlns:a16="http://schemas.microsoft.com/office/drawing/2014/main" id="{3CDFE710-0763-8B45-AFC8-16BE12CABF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4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+mn-lt"/>
                </a:endParaRPr>
              </a:p>
            </p:txBody>
          </p:sp>
        </p:grpSp>
        <p:sp>
          <p:nvSpPr>
            <p:cNvPr id="76" name="Freeform 52">
              <a:extLst>
                <a:ext uri="{FF2B5EF4-FFF2-40B4-BE49-F238E27FC236}">
                  <a16:creationId xmlns:a16="http://schemas.microsoft.com/office/drawing/2014/main" id="{DFF03B02-CD58-954F-8277-362C27F82A3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7" name="Group 53">
              <a:extLst>
                <a:ext uri="{FF2B5EF4-FFF2-40B4-BE49-F238E27FC236}">
                  <a16:creationId xmlns:a16="http://schemas.microsoft.com/office/drawing/2014/main" id="{3E689C5E-F98B-8049-943E-5C1ACD1083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9" name="AutoShape 54">
                <a:extLst>
                  <a:ext uri="{FF2B5EF4-FFF2-40B4-BE49-F238E27FC236}">
                    <a16:creationId xmlns:a16="http://schemas.microsoft.com/office/drawing/2014/main" id="{6761E2B1-103D-4445-A2AE-88446D2628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21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+mn-lt"/>
                </a:endParaRPr>
              </a:p>
            </p:txBody>
          </p:sp>
          <p:sp>
            <p:nvSpPr>
              <p:cNvPr id="90" name="AutoShape 55">
                <a:extLst>
                  <a:ext uri="{FF2B5EF4-FFF2-40B4-BE49-F238E27FC236}">
                    <a16:creationId xmlns:a16="http://schemas.microsoft.com/office/drawing/2014/main" id="{EAB91C60-8F54-7C41-988D-5BE6CF0595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5"/>
                <a:ext cx="687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>
                  <a:latin typeface="+mn-lt"/>
                </a:endParaRPr>
              </a:p>
            </p:txBody>
          </p:sp>
        </p:grpSp>
        <p:sp>
          <p:nvSpPr>
            <p:cNvPr id="78" name="Rectangle 56">
              <a:extLst>
                <a:ext uri="{FF2B5EF4-FFF2-40B4-BE49-F238E27FC236}">
                  <a16:creationId xmlns:a16="http://schemas.microsoft.com/office/drawing/2014/main" id="{87AAEB8B-15DB-FF40-9AE1-E4AF827B85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9" y="429"/>
              <a:ext cx="70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sp>
          <p:nvSpPr>
            <p:cNvPr id="79" name="Freeform 57">
              <a:extLst>
                <a:ext uri="{FF2B5EF4-FFF2-40B4-BE49-F238E27FC236}">
                  <a16:creationId xmlns:a16="http://schemas.microsoft.com/office/drawing/2014/main" id="{CC9C0288-5815-DA49-8C3D-91F3048A63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58">
              <a:extLst>
                <a:ext uri="{FF2B5EF4-FFF2-40B4-BE49-F238E27FC236}">
                  <a16:creationId xmlns:a16="http://schemas.microsoft.com/office/drawing/2014/main" id="{298D6A78-AAD4-6C42-8184-6B5B0ADD71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Oval 59">
              <a:extLst>
                <a:ext uri="{FF2B5EF4-FFF2-40B4-BE49-F238E27FC236}">
                  <a16:creationId xmlns:a16="http://schemas.microsoft.com/office/drawing/2014/main" id="{2C2ADEA9-27C8-8047-B295-9313B8ABB6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09"/>
              <a:ext cx="48" cy="100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sp>
          <p:nvSpPr>
            <p:cNvPr id="82" name="Freeform 60">
              <a:extLst>
                <a:ext uri="{FF2B5EF4-FFF2-40B4-BE49-F238E27FC236}">
                  <a16:creationId xmlns:a16="http://schemas.microsoft.com/office/drawing/2014/main" id="{9CAEC79C-34C3-884C-93EA-251A84F7068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AutoShape 61">
              <a:extLst>
                <a:ext uri="{FF2B5EF4-FFF2-40B4-BE49-F238E27FC236}">
                  <a16:creationId xmlns:a16="http://schemas.microsoft.com/office/drawing/2014/main" id="{36B22FB8-29CC-B041-B349-ADB1A1CF0D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5"/>
              <a:ext cx="1200" cy="150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sp>
          <p:nvSpPr>
            <p:cNvPr id="84" name="AutoShape 62">
              <a:extLst>
                <a:ext uri="{FF2B5EF4-FFF2-40B4-BE49-F238E27FC236}">
                  <a16:creationId xmlns:a16="http://schemas.microsoft.com/office/drawing/2014/main" id="{A568E896-D157-6749-8B5C-38036DCDA9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4" y="2709"/>
              <a:ext cx="1071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sp>
          <p:nvSpPr>
            <p:cNvPr id="85" name="Oval 63">
              <a:extLst>
                <a:ext uri="{FF2B5EF4-FFF2-40B4-BE49-F238E27FC236}">
                  <a16:creationId xmlns:a16="http://schemas.microsoft.com/office/drawing/2014/main" id="{76E67DE4-8580-984E-96DB-32AA41DD13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1"/>
              <a:ext cx="161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sp>
          <p:nvSpPr>
            <p:cNvPr id="86" name="Oval 64">
              <a:extLst>
                <a:ext uri="{FF2B5EF4-FFF2-40B4-BE49-F238E27FC236}">
                  <a16:creationId xmlns:a16="http://schemas.microsoft.com/office/drawing/2014/main" id="{B85D964A-BC7F-0243-8B3C-55498AEBC0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8" y="2381"/>
              <a:ext cx="155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87" name="Oval 65">
              <a:extLst>
                <a:ext uri="{FF2B5EF4-FFF2-40B4-BE49-F238E27FC236}">
                  <a16:creationId xmlns:a16="http://schemas.microsoft.com/office/drawing/2014/main" id="{1023622E-7290-DB4F-BDFC-4AE5806C35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0" y="2381"/>
              <a:ext cx="161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sp>
          <p:nvSpPr>
            <p:cNvPr id="88" name="Rectangle 66">
              <a:extLst>
                <a:ext uri="{FF2B5EF4-FFF2-40B4-BE49-F238E27FC236}">
                  <a16:creationId xmlns:a16="http://schemas.microsoft.com/office/drawing/2014/main" id="{C404F913-10F9-264F-B4B2-2C47E82E00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1838"/>
              <a:ext cx="86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</p:grpSp>
      <p:grpSp>
        <p:nvGrpSpPr>
          <p:cNvPr id="97" name="Group 67">
            <a:extLst>
              <a:ext uri="{FF2B5EF4-FFF2-40B4-BE49-F238E27FC236}">
                <a16:creationId xmlns:a16="http://schemas.microsoft.com/office/drawing/2014/main" id="{CED85610-CD29-5E4F-BB21-F275B7666450}"/>
              </a:ext>
            </a:extLst>
          </p:cNvPr>
          <p:cNvGrpSpPr>
            <a:grpSpLocks/>
          </p:cNvGrpSpPr>
          <p:nvPr/>
        </p:nvGrpSpPr>
        <p:grpSpPr bwMode="auto">
          <a:xfrm>
            <a:off x="7841666" y="1346443"/>
            <a:ext cx="742950" cy="742950"/>
            <a:chOff x="-44" y="1473"/>
            <a:chExt cx="981" cy="1105"/>
          </a:xfrm>
        </p:grpSpPr>
        <p:pic>
          <p:nvPicPr>
            <p:cNvPr id="98" name="Picture 68" descr="desktop_computer_stylized_medium">
              <a:extLst>
                <a:ext uri="{FF2B5EF4-FFF2-40B4-BE49-F238E27FC236}">
                  <a16:creationId xmlns:a16="http://schemas.microsoft.com/office/drawing/2014/main" id="{1830ACA4-0FBE-1142-BE23-D05178A5FED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9" name="Freeform 69">
              <a:extLst>
                <a:ext uri="{FF2B5EF4-FFF2-40B4-BE49-F238E27FC236}">
                  <a16:creationId xmlns:a16="http://schemas.microsoft.com/office/drawing/2014/main" id="{E76D0C82-A009-EE46-B2AF-9D042C9D0FC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0" name="Group 3">
            <a:extLst>
              <a:ext uri="{FF2B5EF4-FFF2-40B4-BE49-F238E27FC236}">
                <a16:creationId xmlns:a16="http://schemas.microsoft.com/office/drawing/2014/main" id="{17F245AD-D1C8-1047-B190-F3B9F38A51DA}"/>
              </a:ext>
            </a:extLst>
          </p:cNvPr>
          <p:cNvGrpSpPr>
            <a:grpSpLocks/>
          </p:cNvGrpSpPr>
          <p:nvPr/>
        </p:nvGrpSpPr>
        <p:grpSpPr bwMode="auto">
          <a:xfrm>
            <a:off x="2745300" y="3399179"/>
            <a:ext cx="1931987" cy="930275"/>
            <a:chOff x="827" y="2027"/>
            <a:chExt cx="1217" cy="586"/>
          </a:xfrm>
        </p:grpSpPr>
        <p:sp>
          <p:nvSpPr>
            <p:cNvPr id="101" name="Text Box 4">
              <a:extLst>
                <a:ext uri="{FF2B5EF4-FFF2-40B4-BE49-F238E27FC236}">
                  <a16:creationId xmlns:a16="http://schemas.microsoft.com/office/drawing/2014/main" id="{96ECA07F-984C-9640-8279-02E0C42A5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7" y="2027"/>
              <a:ext cx="1059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solidFill>
                    <a:srgbClr val="000000"/>
                  </a:solidFill>
                </a:rPr>
                <a:t>wait for incoming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solidFill>
                    <a:srgbClr val="000000"/>
                  </a:solidFill>
                </a:rPr>
                <a:t>connection request</a:t>
              </a:r>
              <a:endPara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2" name="Text Box 5">
              <a:extLst>
                <a:ext uri="{FF2B5EF4-FFF2-40B4-BE49-F238E27FC236}">
                  <a16:creationId xmlns:a16="http://schemas.microsoft.com/office/drawing/2014/main" id="{3EED45EC-0C3C-CD4F-8B77-F31CC4D8B6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8" y="2283"/>
              <a:ext cx="121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CC0000"/>
                  </a:solidFill>
                </a:rPr>
                <a:t>connectionSocket =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CC0000"/>
                  </a:solidFill>
                </a:rPr>
                <a:t>serverSocket.accept()</a:t>
              </a:r>
              <a:endParaRPr lang="en-US" altLang="en-US" sz="2400">
                <a:solidFill>
                  <a:srgbClr val="CC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03" name="Group 6">
            <a:extLst>
              <a:ext uri="{FF2B5EF4-FFF2-40B4-BE49-F238E27FC236}">
                <a16:creationId xmlns:a16="http://schemas.microsoft.com/office/drawing/2014/main" id="{942F4A59-7245-424D-B343-8B3AE10F149D}"/>
              </a:ext>
            </a:extLst>
          </p:cNvPr>
          <p:cNvGrpSpPr>
            <a:grpSpLocks/>
          </p:cNvGrpSpPr>
          <p:nvPr/>
        </p:nvGrpSpPr>
        <p:grpSpPr bwMode="auto">
          <a:xfrm>
            <a:off x="2726250" y="2159342"/>
            <a:ext cx="2357437" cy="1317625"/>
            <a:chOff x="821" y="1246"/>
            <a:chExt cx="1485" cy="830"/>
          </a:xfrm>
        </p:grpSpPr>
        <p:grpSp>
          <p:nvGrpSpPr>
            <p:cNvPr id="104" name="Group 7">
              <a:extLst>
                <a:ext uri="{FF2B5EF4-FFF2-40B4-BE49-F238E27FC236}">
                  <a16:creationId xmlns:a16="http://schemas.microsoft.com/office/drawing/2014/main" id="{26B7DDA9-00F9-674D-BF38-CB98156F7D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21" y="1246"/>
              <a:ext cx="1485" cy="586"/>
              <a:chOff x="329" y="1270"/>
              <a:chExt cx="1485" cy="586"/>
            </a:xfrm>
          </p:grpSpPr>
          <p:sp>
            <p:nvSpPr>
              <p:cNvPr id="106" name="Text Box 8">
                <a:extLst>
                  <a:ext uri="{FF2B5EF4-FFF2-40B4-BE49-F238E27FC236}">
                    <a16:creationId xmlns:a16="http://schemas.microsoft.com/office/drawing/2014/main" id="{EB10976F-C234-F04E-BDCB-D23AD81426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9" y="1270"/>
                <a:ext cx="1213" cy="4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00000"/>
                    </a:solidFill>
                  </a:rPr>
                  <a:t>create socket,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00000"/>
                    </a:solidFill>
                  </a:rPr>
                  <a:t>port=</a:t>
                </a:r>
                <a:r>
                  <a:rPr lang="en-US" altLang="en-US" sz="1400" b="1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x</a:t>
                </a:r>
                <a:r>
                  <a:rPr lang="en-US" altLang="en-US" sz="1400">
                    <a:solidFill>
                      <a:srgbClr val="000000"/>
                    </a:solidFill>
                  </a:rPr>
                  <a:t>, for incoming request:</a:t>
                </a: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7" name="Text Box 9">
                <a:extLst>
                  <a:ext uri="{FF2B5EF4-FFF2-40B4-BE49-F238E27FC236}">
                    <a16:creationId xmlns:a16="http://schemas.microsoft.com/office/drawing/2014/main" id="{FE1C48C3-1411-C842-B695-AE75246E0DF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3" y="1662"/>
                <a:ext cx="148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1400">
                    <a:solidFill>
                      <a:srgbClr val="CC0000"/>
                    </a:solidFill>
                  </a:rPr>
                  <a:t>serverSocket = socket()</a:t>
                </a:r>
                <a:endParaRPr lang="en-US" altLang="en-US" sz="2400">
                  <a:solidFill>
                    <a:srgbClr val="CC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05" name="Line 10">
              <a:extLst>
                <a:ext uri="{FF2B5EF4-FFF2-40B4-BE49-F238E27FC236}">
                  <a16:creationId xmlns:a16="http://schemas.microsoft.com/office/drawing/2014/main" id="{EFE8B30D-7531-1F4B-8F1D-2889E29181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4" y="1872"/>
              <a:ext cx="0" cy="204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08" name="Group 11">
            <a:extLst>
              <a:ext uri="{FF2B5EF4-FFF2-40B4-BE49-F238E27FC236}">
                <a16:creationId xmlns:a16="http://schemas.microsoft.com/office/drawing/2014/main" id="{ACBB7887-7AB9-1344-A0D2-33A736B32882}"/>
              </a:ext>
            </a:extLst>
          </p:cNvPr>
          <p:cNvGrpSpPr>
            <a:grpSpLocks/>
          </p:cNvGrpSpPr>
          <p:nvPr/>
        </p:nvGrpSpPr>
        <p:grpSpPr bwMode="auto">
          <a:xfrm>
            <a:off x="6523550" y="3403942"/>
            <a:ext cx="2357437" cy="731837"/>
            <a:chOff x="3333" y="1202"/>
            <a:chExt cx="1485" cy="461"/>
          </a:xfrm>
        </p:grpSpPr>
        <p:sp>
          <p:nvSpPr>
            <p:cNvPr id="109" name="Text Box 12">
              <a:extLst>
                <a:ext uri="{FF2B5EF4-FFF2-40B4-BE49-F238E27FC236}">
                  <a16:creationId xmlns:a16="http://schemas.microsoft.com/office/drawing/2014/main" id="{7C40D8E2-34BB-B14D-99EA-EC4D8E46BD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5" y="1202"/>
              <a:ext cx="146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</a:rPr>
                <a:t>create socket,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</a:rPr>
                <a:t>connect to </a:t>
              </a:r>
              <a:r>
                <a:rPr lang="en-US" altLang="en-US" sz="1400" b="1">
                  <a:solidFill>
                    <a:srgbClr val="000000"/>
                  </a:solidFill>
                  <a:latin typeface="Courier New" panose="02070309020205020404" pitchFamily="49" charset="0"/>
                </a:rPr>
                <a:t>hostid</a:t>
              </a:r>
              <a:r>
                <a:rPr lang="en-US" altLang="en-US" sz="1400">
                  <a:solidFill>
                    <a:srgbClr val="000000"/>
                  </a:solidFill>
                </a:rPr>
                <a:t>, port=</a:t>
              </a:r>
              <a:r>
                <a:rPr lang="en-US" altLang="en-US" sz="1400" b="1">
                  <a:solidFill>
                    <a:srgbClr val="000000"/>
                  </a:solidFill>
                  <a:latin typeface="Courier New" panose="02070309020205020404" pitchFamily="49" charset="0"/>
                </a:rPr>
                <a:t>x</a:t>
              </a:r>
              <a:endPara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0" name="Text Box 13">
              <a:extLst>
                <a:ext uri="{FF2B5EF4-FFF2-40B4-BE49-F238E27FC236}">
                  <a16:creationId xmlns:a16="http://schemas.microsoft.com/office/drawing/2014/main" id="{7AB5735E-62F0-3342-99B5-3AA0751455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3" y="1469"/>
              <a:ext cx="1485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CC0000"/>
                  </a:solidFill>
                </a:rPr>
                <a:t>clientSocket = socket()</a:t>
              </a:r>
              <a:endParaRPr lang="en-US" altLang="en-US" sz="2400">
                <a:solidFill>
                  <a:srgbClr val="CC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11" name="Group 24">
            <a:extLst>
              <a:ext uri="{FF2B5EF4-FFF2-40B4-BE49-F238E27FC236}">
                <a16:creationId xmlns:a16="http://schemas.microsoft.com/office/drawing/2014/main" id="{EE4290C4-C540-4C43-B98B-8DA5381EA7C7}"/>
              </a:ext>
            </a:extLst>
          </p:cNvPr>
          <p:cNvGrpSpPr>
            <a:grpSpLocks/>
          </p:cNvGrpSpPr>
          <p:nvPr/>
        </p:nvGrpSpPr>
        <p:grpSpPr bwMode="auto">
          <a:xfrm>
            <a:off x="4366137" y="4191342"/>
            <a:ext cx="4062413" cy="1371600"/>
            <a:chOff x="1848" y="2526"/>
            <a:chExt cx="2559" cy="864"/>
          </a:xfrm>
        </p:grpSpPr>
        <p:sp>
          <p:nvSpPr>
            <p:cNvPr id="112" name="Line 25">
              <a:extLst>
                <a:ext uri="{FF2B5EF4-FFF2-40B4-BE49-F238E27FC236}">
                  <a16:creationId xmlns:a16="http://schemas.microsoft.com/office/drawing/2014/main" id="{F96A14E1-46BB-E441-BD29-639D3BF8A8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92" y="2964"/>
              <a:ext cx="6" cy="42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grpSp>
          <p:nvGrpSpPr>
            <p:cNvPr id="113" name="Group 26">
              <a:extLst>
                <a:ext uri="{FF2B5EF4-FFF2-40B4-BE49-F238E27FC236}">
                  <a16:creationId xmlns:a16="http://schemas.microsoft.com/office/drawing/2014/main" id="{5ED3F8AA-60DC-A346-9E5F-E29F6BA4D5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48" y="2526"/>
              <a:ext cx="2559" cy="516"/>
              <a:chOff x="1848" y="2526"/>
              <a:chExt cx="2559" cy="516"/>
            </a:xfrm>
          </p:grpSpPr>
          <p:sp>
            <p:nvSpPr>
              <p:cNvPr id="114" name="Text Box 27">
                <a:extLst>
                  <a:ext uri="{FF2B5EF4-FFF2-40B4-BE49-F238E27FC236}">
                    <a16:creationId xmlns:a16="http://schemas.microsoft.com/office/drawing/2014/main" id="{8F25CD2B-A067-E44F-BD6A-549F5C3DB54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35" y="2673"/>
                <a:ext cx="1072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00000"/>
                    </a:solidFill>
                  </a:rPr>
                  <a:t>send request using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CC0000"/>
                    </a:solidFill>
                  </a:rPr>
                  <a:t>clientSocket</a:t>
                </a:r>
                <a:endParaRPr lang="en-US" altLang="en-US" sz="2400">
                  <a:solidFill>
                    <a:srgbClr val="CC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5" name="Line 28">
                <a:extLst>
                  <a:ext uri="{FF2B5EF4-FFF2-40B4-BE49-F238E27FC236}">
                    <a16:creationId xmlns:a16="http://schemas.microsoft.com/office/drawing/2014/main" id="{AD461D4B-E47B-A345-9632-F935FCFBB0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92" y="2526"/>
                <a:ext cx="0" cy="204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6" name="Line 29">
                <a:extLst>
                  <a:ext uri="{FF2B5EF4-FFF2-40B4-BE49-F238E27FC236}">
                    <a16:creationId xmlns:a16="http://schemas.microsoft.com/office/drawing/2014/main" id="{A6330BBE-6EEE-7E44-A9AE-95D14BB594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48" y="2790"/>
                <a:ext cx="1518" cy="252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17" name="Group 30">
            <a:extLst>
              <a:ext uri="{FF2B5EF4-FFF2-40B4-BE49-F238E27FC236}">
                <a16:creationId xmlns:a16="http://schemas.microsoft.com/office/drawing/2014/main" id="{C2C60A7C-9F85-CC40-A5F2-4EA4B69999A4}"/>
              </a:ext>
            </a:extLst>
          </p:cNvPr>
          <p:cNvGrpSpPr>
            <a:grpSpLocks/>
          </p:cNvGrpSpPr>
          <p:nvPr/>
        </p:nvGrpSpPr>
        <p:grpSpPr bwMode="auto">
          <a:xfrm>
            <a:off x="2735775" y="4286592"/>
            <a:ext cx="4097337" cy="1490662"/>
            <a:chOff x="821" y="2586"/>
            <a:chExt cx="2581" cy="939"/>
          </a:xfrm>
        </p:grpSpPr>
        <p:sp>
          <p:nvSpPr>
            <p:cNvPr id="118" name="Text Box 31">
              <a:extLst>
                <a:ext uri="{FF2B5EF4-FFF2-40B4-BE49-F238E27FC236}">
                  <a16:creationId xmlns:a16="http://schemas.microsoft.com/office/drawing/2014/main" id="{9B1FDBB8-2D0E-0148-926C-35E78571D5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1" y="2787"/>
              <a:ext cx="101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</a:rPr>
                <a:t>read request from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CC0000"/>
                  </a:solidFill>
                </a:rPr>
                <a:t>connectionSocke</a:t>
              </a:r>
              <a:r>
                <a:rPr lang="en-US" altLang="en-US" sz="1400">
                  <a:solidFill>
                    <a:srgbClr val="FF0000"/>
                  </a:solidFill>
                </a:rPr>
                <a:t>t</a:t>
              </a:r>
              <a:endPara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9" name="Text Box 32">
              <a:extLst>
                <a:ext uri="{FF2B5EF4-FFF2-40B4-BE49-F238E27FC236}">
                  <a16:creationId xmlns:a16="http://schemas.microsoft.com/office/drawing/2014/main" id="{E067E97F-BD76-CA4D-8001-FDBBB19C2B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1" y="3195"/>
              <a:ext cx="101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</a:rPr>
                <a:t>write reply to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CC0000"/>
                  </a:solidFill>
                </a:rPr>
                <a:t>connectionSocket</a:t>
              </a:r>
              <a:endParaRPr lang="en-US" altLang="en-US" sz="2400">
                <a:solidFill>
                  <a:srgbClr val="CC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0" name="Line 33">
              <a:extLst>
                <a:ext uri="{FF2B5EF4-FFF2-40B4-BE49-F238E27FC236}">
                  <a16:creationId xmlns:a16="http://schemas.microsoft.com/office/drawing/2014/main" id="{B80CAF82-B68A-6743-9CBF-29BD445037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" y="2586"/>
              <a:ext cx="0" cy="24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21" name="Line 34">
              <a:extLst>
                <a:ext uri="{FF2B5EF4-FFF2-40B4-BE49-F238E27FC236}">
                  <a16:creationId xmlns:a16="http://schemas.microsoft.com/office/drawing/2014/main" id="{21022D29-A2BF-2F42-AB7D-DD5736B2CC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84" y="3090"/>
              <a:ext cx="6" cy="15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22" name="Line 35">
              <a:extLst>
                <a:ext uri="{FF2B5EF4-FFF2-40B4-BE49-F238E27FC236}">
                  <a16:creationId xmlns:a16="http://schemas.microsoft.com/office/drawing/2014/main" id="{82228A3E-396F-244B-822E-ACF1690A6D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6" y="3306"/>
              <a:ext cx="1536" cy="18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23" name="Group 52">
            <a:extLst>
              <a:ext uri="{FF2B5EF4-FFF2-40B4-BE49-F238E27FC236}">
                <a16:creationId xmlns:a16="http://schemas.microsoft.com/office/drawing/2014/main" id="{DD1A5005-D6A8-DF4C-876E-C0F3D852EBA6}"/>
              </a:ext>
            </a:extLst>
          </p:cNvPr>
          <p:cNvGrpSpPr>
            <a:grpSpLocks/>
          </p:cNvGrpSpPr>
          <p:nvPr/>
        </p:nvGrpSpPr>
        <p:grpSpPr bwMode="auto">
          <a:xfrm>
            <a:off x="4355025" y="3486492"/>
            <a:ext cx="2200275" cy="587375"/>
            <a:chOff x="3043" y="1189"/>
            <a:chExt cx="1386" cy="370"/>
          </a:xfrm>
        </p:grpSpPr>
        <p:sp>
          <p:nvSpPr>
            <p:cNvPr id="124" name="Line 37">
              <a:extLst>
                <a:ext uri="{FF2B5EF4-FFF2-40B4-BE49-F238E27FC236}">
                  <a16:creationId xmlns:a16="http://schemas.microsoft.com/office/drawing/2014/main" id="{81B4F580-1F65-E540-9F46-45075CD5F0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3" y="1372"/>
              <a:ext cx="1386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prstDash val="dash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5" name="Text Box 38">
              <a:extLst>
                <a:ext uri="{FF2B5EF4-FFF2-40B4-BE49-F238E27FC236}">
                  <a16:creationId xmlns:a16="http://schemas.microsoft.com/office/drawing/2014/main" id="{30516E51-0850-1846-9E67-14E9AE0CDE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6" y="1189"/>
              <a:ext cx="1204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CC0000"/>
                  </a:solidFill>
                </a:rPr>
                <a:t>TCP </a:t>
              </a:r>
            </a:p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CC0000"/>
                  </a:solidFill>
                </a:rPr>
                <a:t>connection setup</a:t>
              </a:r>
              <a:endParaRPr lang="en-US" altLang="en-US" sz="2400">
                <a:solidFill>
                  <a:srgbClr val="CC0000"/>
                </a:solidFill>
              </a:endParaRPr>
            </a:p>
          </p:txBody>
        </p:sp>
      </p:grpSp>
      <p:grpSp>
        <p:nvGrpSpPr>
          <p:cNvPr id="126" name="Group 53">
            <a:extLst>
              <a:ext uri="{FF2B5EF4-FFF2-40B4-BE49-F238E27FC236}">
                <a16:creationId xmlns:a16="http://schemas.microsoft.com/office/drawing/2014/main" id="{76CBC147-BDC3-9B41-973C-967836913ABE}"/>
              </a:ext>
            </a:extLst>
          </p:cNvPr>
          <p:cNvGrpSpPr>
            <a:grpSpLocks/>
          </p:cNvGrpSpPr>
          <p:nvPr/>
        </p:nvGrpSpPr>
        <p:grpSpPr bwMode="auto">
          <a:xfrm>
            <a:off x="2686562" y="4634254"/>
            <a:ext cx="5457825" cy="1954213"/>
            <a:chOff x="832" y="2713"/>
            <a:chExt cx="3438" cy="1231"/>
          </a:xfrm>
        </p:grpSpPr>
        <p:sp>
          <p:nvSpPr>
            <p:cNvPr id="127" name="Text Box 15">
              <a:extLst>
                <a:ext uri="{FF2B5EF4-FFF2-40B4-BE49-F238E27FC236}">
                  <a16:creationId xmlns:a16="http://schemas.microsoft.com/office/drawing/2014/main" id="{BD49C61F-B268-184F-AF89-17A24E5209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7" y="3512"/>
              <a:ext cx="101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</a:rPr>
                <a:t>close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CC0000"/>
                  </a:solidFill>
                </a:rPr>
                <a:t>connectionSocket</a:t>
              </a:r>
              <a:endParaRPr lang="en-US" altLang="en-US" sz="2400">
                <a:solidFill>
                  <a:srgbClr val="CC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8" name="Line 16">
              <a:extLst>
                <a:ext uri="{FF2B5EF4-FFF2-40B4-BE49-F238E27FC236}">
                  <a16:creationId xmlns:a16="http://schemas.microsoft.com/office/drawing/2014/main" id="{2835A62D-1D4C-F44E-B258-9FD622CDE7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8" y="3437"/>
              <a:ext cx="0" cy="204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29" name="Freeform 17">
              <a:extLst>
                <a:ext uri="{FF2B5EF4-FFF2-40B4-BE49-F238E27FC236}">
                  <a16:creationId xmlns:a16="http://schemas.microsoft.com/office/drawing/2014/main" id="{196F5095-8EB1-E544-AC83-27077BF9FE26}"/>
                </a:ext>
              </a:extLst>
            </p:cNvPr>
            <p:cNvSpPr>
              <a:spLocks/>
            </p:cNvSpPr>
            <p:nvPr/>
          </p:nvSpPr>
          <p:spPr bwMode="auto">
            <a:xfrm>
              <a:off x="832" y="2713"/>
              <a:ext cx="492" cy="306"/>
            </a:xfrm>
            <a:custGeom>
              <a:avLst/>
              <a:gdLst>
                <a:gd name="T0" fmla="*/ 492 w 492"/>
                <a:gd name="T1" fmla="*/ 0 h 2112"/>
                <a:gd name="T2" fmla="*/ 492 w 492"/>
                <a:gd name="T3" fmla="*/ 0 h 2112"/>
                <a:gd name="T4" fmla="*/ 0 w 492"/>
                <a:gd name="T5" fmla="*/ 0 h 2112"/>
                <a:gd name="T6" fmla="*/ 0 w 492"/>
                <a:gd name="T7" fmla="*/ 0 h 2112"/>
                <a:gd name="T8" fmla="*/ 402 w 492"/>
                <a:gd name="T9" fmla="*/ 0 h 21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2"/>
                <a:gd name="T16" fmla="*/ 0 h 2112"/>
                <a:gd name="T17" fmla="*/ 492 w 492"/>
                <a:gd name="T18" fmla="*/ 2112 h 21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2" h="2112">
                  <a:moveTo>
                    <a:pt x="492" y="1968"/>
                  </a:moveTo>
                  <a:lnTo>
                    <a:pt x="492" y="2112"/>
                  </a:lnTo>
                  <a:lnTo>
                    <a:pt x="0" y="2112"/>
                  </a:lnTo>
                  <a:lnTo>
                    <a:pt x="0" y="0"/>
                  </a:lnTo>
                  <a:lnTo>
                    <a:pt x="402" y="0"/>
                  </a:lnTo>
                </a:path>
              </a:pathLst>
            </a:cu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grpSp>
          <p:nvGrpSpPr>
            <p:cNvPr id="130" name="Group 18">
              <a:extLst>
                <a:ext uri="{FF2B5EF4-FFF2-40B4-BE49-F238E27FC236}">
                  <a16:creationId xmlns:a16="http://schemas.microsoft.com/office/drawing/2014/main" id="{F4224D9F-D1DB-8E48-A119-9B3F4C3D1B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93" y="3248"/>
              <a:ext cx="877" cy="696"/>
              <a:chOff x="3365" y="3375"/>
              <a:chExt cx="877" cy="696"/>
            </a:xfrm>
          </p:grpSpPr>
          <p:sp>
            <p:nvSpPr>
              <p:cNvPr id="131" name="Text Box 19">
                <a:extLst>
                  <a:ext uri="{FF2B5EF4-FFF2-40B4-BE49-F238E27FC236}">
                    <a16:creationId xmlns:a16="http://schemas.microsoft.com/office/drawing/2014/main" id="{F57939D5-24DF-6642-BEE7-6FF967E1DC2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65" y="3375"/>
                <a:ext cx="87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00000"/>
                    </a:solidFill>
                  </a:rPr>
                  <a:t>read reply from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CC0000"/>
                    </a:solidFill>
                  </a:rPr>
                  <a:t>clientSocket</a:t>
                </a:r>
                <a:endParaRPr lang="en-US" altLang="en-US" sz="2400">
                  <a:solidFill>
                    <a:srgbClr val="CC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2" name="Text Box 20">
                <a:extLst>
                  <a:ext uri="{FF2B5EF4-FFF2-40B4-BE49-F238E27FC236}">
                    <a16:creationId xmlns:a16="http://schemas.microsoft.com/office/drawing/2014/main" id="{B8D472E2-53BD-364D-B6B9-D8A6525EDD6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89" y="3741"/>
                <a:ext cx="730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000000"/>
                    </a:solidFill>
                  </a:rPr>
                  <a:t>close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rgbClr val="CC0000"/>
                    </a:solidFill>
                  </a:rPr>
                  <a:t>clientSocket</a:t>
                </a:r>
                <a:endParaRPr lang="en-US" altLang="en-US" sz="2400">
                  <a:solidFill>
                    <a:srgbClr val="CC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3" name="Line 21">
                <a:extLst>
                  <a:ext uri="{FF2B5EF4-FFF2-40B4-BE49-F238E27FC236}">
                    <a16:creationId xmlns:a16="http://schemas.microsoft.com/office/drawing/2014/main" id="{92CB88C5-2A25-EE44-A282-4291659B12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16" y="3690"/>
                <a:ext cx="0" cy="204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34" name="Slide Number Placeholder 2">
            <a:extLst>
              <a:ext uri="{FF2B5EF4-FFF2-40B4-BE49-F238E27FC236}">
                <a16:creationId xmlns:a16="http://schemas.microsoft.com/office/drawing/2014/main" id="{D8518FD4-E96B-5A4D-B228-E6D491F31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</p:spPr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660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47BCAC2-4B0D-C24F-A1AA-5CFB2613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91" y="289325"/>
            <a:ext cx="10515600" cy="894622"/>
          </a:xfrm>
        </p:spPr>
        <p:txBody>
          <a:bodyPr>
            <a:normAutofit/>
          </a:bodyPr>
          <a:lstStyle/>
          <a:p>
            <a:r>
              <a:rPr lang="en-US" altLang="en-US" sz="4400" dirty="0">
                <a:cs typeface="Calibri" panose="020F0502020204030204" pitchFamily="34" charset="0"/>
              </a:rPr>
              <a:t>E-mail</a:t>
            </a:r>
            <a:endParaRPr lang="en-US" sz="4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8A7DC3-C885-F84E-9572-316B74643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1810D1F-B21D-4B49-9104-1DDE54C093AE}"/>
              </a:ext>
            </a:extLst>
          </p:cNvPr>
          <p:cNvSpPr txBox="1">
            <a:spLocks noChangeArrowheads="1"/>
          </p:cNvSpPr>
          <p:nvPr/>
        </p:nvSpPr>
        <p:spPr>
          <a:xfrm>
            <a:off x="544512" y="1366838"/>
            <a:ext cx="7119031" cy="4876800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en-US" sz="3200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Three major components: </a:t>
            </a:r>
          </a:p>
          <a:p>
            <a:pPr marL="460375" indent="-215900">
              <a:spcBef>
                <a:spcPts val="4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user agents </a:t>
            </a:r>
          </a:p>
          <a:p>
            <a:pPr marL="460375" indent="-215900">
              <a:spcBef>
                <a:spcPts val="4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mail servers </a:t>
            </a:r>
          </a:p>
          <a:p>
            <a:pPr marL="460375" indent="-215900">
              <a:spcBef>
                <a:spcPts val="400"/>
              </a:spcBef>
              <a:spcAft>
                <a:spcPct val="750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simple mail transfer protocol: SMTP</a:t>
            </a:r>
          </a:p>
          <a:p>
            <a:pPr>
              <a:buFont typeface="Wingdings" pitchFamily="2" charset="2"/>
              <a:buNone/>
            </a:pPr>
            <a:r>
              <a:rPr lang="en-US" altLang="en-US" sz="3600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User Agent</a:t>
            </a:r>
          </a:p>
          <a:p>
            <a:pPr marL="460375" indent="-215900">
              <a:spcBef>
                <a:spcPts val="4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a.k.a. “</a:t>
            </a:r>
            <a:r>
              <a:rPr lang="en-US" altLang="ja-JP" dirty="0">
                <a:ea typeface="ＭＳ Ｐゴシック" panose="020B0600070205080204" pitchFamily="34" charset="-128"/>
              </a:rPr>
              <a:t>mail reader”</a:t>
            </a:r>
          </a:p>
          <a:p>
            <a:pPr marL="460375" indent="-215900">
              <a:spcBef>
                <a:spcPts val="4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composing, editing, reading mail messages</a:t>
            </a:r>
          </a:p>
          <a:p>
            <a:pPr marL="460375" indent="-215900">
              <a:spcBef>
                <a:spcPts val="4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e.g., Outlook, iPhone mail client</a:t>
            </a:r>
          </a:p>
          <a:p>
            <a:pPr marL="460375" indent="-215900">
              <a:spcBef>
                <a:spcPts val="4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outgoing, incoming messages stored on server</a:t>
            </a:r>
          </a:p>
        </p:txBody>
      </p:sp>
      <p:sp>
        <p:nvSpPr>
          <p:cNvPr id="223" name="Rectangle 280">
            <a:extLst>
              <a:ext uri="{FF2B5EF4-FFF2-40B4-BE49-F238E27FC236}">
                <a16:creationId xmlns:a16="http://schemas.microsoft.com/office/drawing/2014/main" id="{00D5BD5B-D26A-D34A-98C8-091AA10DD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9775" y="406072"/>
            <a:ext cx="1828800" cy="98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altLang="en-US" sz="2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ＭＳ Ｐゴシック" panose="020B0600070205080204" pitchFamily="34" charset="-128"/>
            </a:endParaRPr>
          </a:p>
        </p:txBody>
      </p:sp>
      <p:grpSp>
        <p:nvGrpSpPr>
          <p:cNvPr id="224" name="Group 279">
            <a:extLst>
              <a:ext uri="{FF2B5EF4-FFF2-40B4-BE49-F238E27FC236}">
                <a16:creationId xmlns:a16="http://schemas.microsoft.com/office/drawing/2014/main" id="{85ECCB70-4CBD-8D41-8867-9839284C0E92}"/>
              </a:ext>
            </a:extLst>
          </p:cNvPr>
          <p:cNvGrpSpPr>
            <a:grpSpLocks/>
          </p:cNvGrpSpPr>
          <p:nvPr/>
        </p:nvGrpSpPr>
        <p:grpSpPr bwMode="auto">
          <a:xfrm>
            <a:off x="9726613" y="353688"/>
            <a:ext cx="1736725" cy="989013"/>
            <a:chOff x="4458" y="3335"/>
            <a:chExt cx="1094" cy="623"/>
          </a:xfrm>
        </p:grpSpPr>
        <p:sp>
          <p:nvSpPr>
            <p:cNvPr id="225" name="Text Box 263">
              <a:extLst>
                <a:ext uri="{FF2B5EF4-FFF2-40B4-BE49-F238E27FC236}">
                  <a16:creationId xmlns:a16="http://schemas.microsoft.com/office/drawing/2014/main" id="{735C70AA-4D0B-3E4D-B47F-55C95E7B48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3" y="3725"/>
              <a:ext cx="87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rPr>
                <a:t>user mailbox</a:t>
              </a:r>
              <a:endParaRPr kumimoji="0" lang="en-US" alt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anose="020B0600070205080204" pitchFamily="34" charset="-128"/>
              </a:endParaRPr>
            </a:p>
          </p:txBody>
        </p:sp>
        <p:grpSp>
          <p:nvGrpSpPr>
            <p:cNvPr id="226" name="Group 278">
              <a:extLst>
                <a:ext uri="{FF2B5EF4-FFF2-40B4-BE49-F238E27FC236}">
                  <a16:creationId xmlns:a16="http://schemas.microsoft.com/office/drawing/2014/main" id="{E130EDE1-DE49-BC4D-9A74-CEDC9FFF3A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58" y="3408"/>
              <a:ext cx="450" cy="120"/>
              <a:chOff x="4314" y="3444"/>
              <a:chExt cx="450" cy="120"/>
            </a:xfrm>
          </p:grpSpPr>
          <p:sp>
            <p:nvSpPr>
              <p:cNvPr id="229" name="Rectangle 264">
                <a:extLst>
                  <a:ext uri="{FF2B5EF4-FFF2-40B4-BE49-F238E27FC236}">
                    <a16:creationId xmlns:a16="http://schemas.microsoft.com/office/drawing/2014/main" id="{D8ED0CFE-E76B-584D-BA7F-B64E112A3A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4" y="3444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30" name="Line 265">
                <a:extLst>
                  <a:ext uri="{FF2B5EF4-FFF2-40B4-BE49-F238E27FC236}">
                    <a16:creationId xmlns:a16="http://schemas.microsoft.com/office/drawing/2014/main" id="{076E3A0A-DC0D-234E-ACFD-ED8D3EBB28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3" y="3472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31" name="Line 266">
                <a:extLst>
                  <a:ext uri="{FF2B5EF4-FFF2-40B4-BE49-F238E27FC236}">
                    <a16:creationId xmlns:a16="http://schemas.microsoft.com/office/drawing/2014/main" id="{FAE63733-4DC0-C740-915D-E91FC7FD9E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472" y="3471"/>
                <a:ext cx="6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32" name="Line 267">
                <a:extLst>
                  <a:ext uri="{FF2B5EF4-FFF2-40B4-BE49-F238E27FC236}">
                    <a16:creationId xmlns:a16="http://schemas.microsoft.com/office/drawing/2014/main" id="{9432E742-E38D-324E-8AE4-F24CFDAF4B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7" y="347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33" name="Line 268">
                <a:extLst>
                  <a:ext uri="{FF2B5EF4-FFF2-40B4-BE49-F238E27FC236}">
                    <a16:creationId xmlns:a16="http://schemas.microsoft.com/office/drawing/2014/main" id="{BFE1C87F-4841-9248-85BA-C4E3AF7F1E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84" y="3471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34" name="Line 269">
                <a:extLst>
                  <a:ext uri="{FF2B5EF4-FFF2-40B4-BE49-F238E27FC236}">
                    <a16:creationId xmlns:a16="http://schemas.microsoft.com/office/drawing/2014/main" id="{856416DF-3745-DB4A-BFC9-169A063914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45" y="3471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35" name="Line 270">
                <a:extLst>
                  <a:ext uri="{FF2B5EF4-FFF2-40B4-BE49-F238E27FC236}">
                    <a16:creationId xmlns:a16="http://schemas.microsoft.com/office/drawing/2014/main" id="{0DB9FDA2-2EA5-034B-903A-EBC13BC40F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01" y="3471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36" name="Line 271">
                <a:extLst>
                  <a:ext uri="{FF2B5EF4-FFF2-40B4-BE49-F238E27FC236}">
                    <a16:creationId xmlns:a16="http://schemas.microsoft.com/office/drawing/2014/main" id="{F94A5742-E1B7-A64E-A807-9A41FFB1D4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6" y="3472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27" name="Rectangle 272">
              <a:extLst>
                <a:ext uri="{FF2B5EF4-FFF2-40B4-BE49-F238E27FC236}">
                  <a16:creationId xmlns:a16="http://schemas.microsoft.com/office/drawing/2014/main" id="{FA709473-06C4-C847-B23D-5962F6EF8A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2" y="3779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anose="020B0600070205080204" pitchFamily="34" charset="-128"/>
              </a:endParaRPr>
            </a:p>
          </p:txBody>
        </p:sp>
        <p:sp>
          <p:nvSpPr>
            <p:cNvPr id="228" name="Text Box 277">
              <a:extLst>
                <a:ext uri="{FF2B5EF4-FFF2-40B4-BE49-F238E27FC236}">
                  <a16:creationId xmlns:a16="http://schemas.microsoft.com/office/drawing/2014/main" id="{6E499AE9-BC96-AA43-8A92-BB907E72E5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4" y="3335"/>
              <a:ext cx="1038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rPr>
                <a:t>outgoing </a:t>
              </a:r>
            </a:p>
            <a:p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rPr>
                <a:t>message queue</a:t>
              </a:r>
              <a:endParaRPr kumimoji="0" lang="en-US" alt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37" name="Group 454">
            <a:extLst>
              <a:ext uri="{FF2B5EF4-FFF2-40B4-BE49-F238E27FC236}">
                <a16:creationId xmlns:a16="http://schemas.microsoft.com/office/drawing/2014/main" id="{FE2C87B1-0D29-6946-B29A-95FF8E6A0A50}"/>
              </a:ext>
            </a:extLst>
          </p:cNvPr>
          <p:cNvGrpSpPr>
            <a:grpSpLocks/>
          </p:cNvGrpSpPr>
          <p:nvPr/>
        </p:nvGrpSpPr>
        <p:grpSpPr bwMode="auto">
          <a:xfrm>
            <a:off x="7335838" y="1183947"/>
            <a:ext cx="4311650" cy="5118100"/>
            <a:chOff x="2941" y="886"/>
            <a:chExt cx="2716" cy="3224"/>
          </a:xfrm>
        </p:grpSpPr>
        <p:grpSp>
          <p:nvGrpSpPr>
            <p:cNvPr id="238" name="Group 389">
              <a:extLst>
                <a:ext uri="{FF2B5EF4-FFF2-40B4-BE49-F238E27FC236}">
                  <a16:creationId xmlns:a16="http://schemas.microsoft.com/office/drawing/2014/main" id="{A13CA913-E4B3-254A-A935-ADB3F9E6EA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46" y="1756"/>
              <a:ext cx="301" cy="451"/>
              <a:chOff x="4140" y="429"/>
              <a:chExt cx="1425" cy="2396"/>
            </a:xfrm>
          </p:grpSpPr>
          <p:sp>
            <p:nvSpPr>
              <p:cNvPr id="401" name="Freeform 390">
                <a:extLst>
                  <a:ext uri="{FF2B5EF4-FFF2-40B4-BE49-F238E27FC236}">
                    <a16:creationId xmlns:a16="http://schemas.microsoft.com/office/drawing/2014/main" id="{6CCFD9B8-8C88-C24F-8883-4CF6367F46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02" name="Rectangle 391">
                <a:extLst>
                  <a:ext uri="{FF2B5EF4-FFF2-40B4-BE49-F238E27FC236}">
                    <a16:creationId xmlns:a16="http://schemas.microsoft.com/office/drawing/2014/main" id="{43B4C051-EEAE-814E-99DE-21C8B8D479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6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03" name="Freeform 392">
                <a:extLst>
                  <a:ext uri="{FF2B5EF4-FFF2-40B4-BE49-F238E27FC236}">
                    <a16:creationId xmlns:a16="http://schemas.microsoft.com/office/drawing/2014/main" id="{2BC8E3DE-CCCA-1344-8BA5-2A15D443A8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04" name="Freeform 393">
                <a:extLst>
                  <a:ext uri="{FF2B5EF4-FFF2-40B4-BE49-F238E27FC236}">
                    <a16:creationId xmlns:a16="http://schemas.microsoft.com/office/drawing/2014/main" id="{E0152158-7133-BA4C-A8F5-ADB2FFBFF6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05" name="Rectangle 394">
                <a:extLst>
                  <a:ext uri="{FF2B5EF4-FFF2-40B4-BE49-F238E27FC236}">
                    <a16:creationId xmlns:a16="http://schemas.microsoft.com/office/drawing/2014/main" id="{E5FA410D-74EF-7742-BB99-1CFEB8EDEE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1" y="695"/>
                <a:ext cx="597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406" name="Group 395">
                <a:extLst>
                  <a:ext uri="{FF2B5EF4-FFF2-40B4-BE49-F238E27FC236}">
                    <a16:creationId xmlns:a16="http://schemas.microsoft.com/office/drawing/2014/main" id="{AF72D040-96B4-8540-B83D-471812640A4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431" name="AutoShape 396">
                  <a:extLst>
                    <a:ext uri="{FF2B5EF4-FFF2-40B4-BE49-F238E27FC236}">
                      <a16:creationId xmlns:a16="http://schemas.microsoft.com/office/drawing/2014/main" id="{F18E39D5-A4BF-264B-B7EA-F621A57FAD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6" y="2568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432" name="AutoShape 397">
                  <a:extLst>
                    <a:ext uri="{FF2B5EF4-FFF2-40B4-BE49-F238E27FC236}">
                      <a16:creationId xmlns:a16="http://schemas.microsoft.com/office/drawing/2014/main" id="{39716169-1014-2547-9B50-032A17A0DF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4" y="2583"/>
                  <a:ext cx="685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407" name="Rectangle 398">
                <a:extLst>
                  <a:ext uri="{FF2B5EF4-FFF2-40B4-BE49-F238E27FC236}">
                    <a16:creationId xmlns:a16="http://schemas.microsoft.com/office/drawing/2014/main" id="{28879B2B-7691-B842-8771-94E870C3EE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5" y="1019"/>
                <a:ext cx="597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408" name="Group 399">
                <a:extLst>
                  <a:ext uri="{FF2B5EF4-FFF2-40B4-BE49-F238E27FC236}">
                    <a16:creationId xmlns:a16="http://schemas.microsoft.com/office/drawing/2014/main" id="{2D972829-8A16-6E47-B717-3364C7BD92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429" name="AutoShape 400">
                  <a:extLst>
                    <a:ext uri="{FF2B5EF4-FFF2-40B4-BE49-F238E27FC236}">
                      <a16:creationId xmlns:a16="http://schemas.microsoft.com/office/drawing/2014/main" id="{E60C4025-90B9-A647-863C-1FEFBD8A41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7" cy="143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430" name="AutoShape 401">
                  <a:extLst>
                    <a:ext uri="{FF2B5EF4-FFF2-40B4-BE49-F238E27FC236}">
                      <a16:creationId xmlns:a16="http://schemas.microsoft.com/office/drawing/2014/main" id="{5C30FC9A-5758-C543-9950-783F68617D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0" y="2583"/>
                  <a:ext cx="691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409" name="Rectangle 402">
                <a:extLst>
                  <a:ext uri="{FF2B5EF4-FFF2-40B4-BE49-F238E27FC236}">
                    <a16:creationId xmlns:a16="http://schemas.microsoft.com/office/drawing/2014/main" id="{8DDE3471-A288-6245-884A-B0607E1F64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6" y="1359"/>
                <a:ext cx="597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10" name="Rectangle 403">
                <a:extLst>
                  <a:ext uri="{FF2B5EF4-FFF2-40B4-BE49-F238E27FC236}">
                    <a16:creationId xmlns:a16="http://schemas.microsoft.com/office/drawing/2014/main" id="{7B5A163C-1F88-0443-87E9-51D1B2C39E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0" y="1656"/>
                <a:ext cx="592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411" name="Group 404">
                <a:extLst>
                  <a:ext uri="{FF2B5EF4-FFF2-40B4-BE49-F238E27FC236}">
                    <a16:creationId xmlns:a16="http://schemas.microsoft.com/office/drawing/2014/main" id="{D7C44D5A-AB33-A744-B633-909E75E589C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427" name="AutoShape 405">
                  <a:extLst>
                    <a:ext uri="{FF2B5EF4-FFF2-40B4-BE49-F238E27FC236}">
                      <a16:creationId xmlns:a16="http://schemas.microsoft.com/office/drawing/2014/main" id="{BB140094-DC4B-CC48-B901-9AF64D80BC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6" y="2570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428" name="AutoShape 406">
                  <a:extLst>
                    <a:ext uri="{FF2B5EF4-FFF2-40B4-BE49-F238E27FC236}">
                      <a16:creationId xmlns:a16="http://schemas.microsoft.com/office/drawing/2014/main" id="{43B72EE6-71A8-E947-8E6C-0468656DDA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4" y="2585"/>
                  <a:ext cx="690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412" name="Freeform 407">
                <a:extLst>
                  <a:ext uri="{FF2B5EF4-FFF2-40B4-BE49-F238E27FC236}">
                    <a16:creationId xmlns:a16="http://schemas.microsoft.com/office/drawing/2014/main" id="{D8EE526A-D741-074E-8520-BBA303937B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413" name="Group 408">
                <a:extLst>
                  <a:ext uri="{FF2B5EF4-FFF2-40B4-BE49-F238E27FC236}">
                    <a16:creationId xmlns:a16="http://schemas.microsoft.com/office/drawing/2014/main" id="{8DC6A1FE-670A-8F4C-B521-23ECDDF7E06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425" name="AutoShape 409">
                  <a:extLst>
                    <a:ext uri="{FF2B5EF4-FFF2-40B4-BE49-F238E27FC236}">
                      <a16:creationId xmlns:a16="http://schemas.microsoft.com/office/drawing/2014/main" id="{0F0B48EC-30B0-2447-9BE4-237A0F1D6CE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9" y="2568"/>
                  <a:ext cx="702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426" name="AutoShape 410">
                  <a:extLst>
                    <a:ext uri="{FF2B5EF4-FFF2-40B4-BE49-F238E27FC236}">
                      <a16:creationId xmlns:a16="http://schemas.microsoft.com/office/drawing/2014/main" id="{9C1B49B1-17F4-994D-8ECA-C396B76F72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4" y="2584"/>
                  <a:ext cx="672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414" name="Rectangle 411">
                <a:extLst>
                  <a:ext uri="{FF2B5EF4-FFF2-40B4-BE49-F238E27FC236}">
                    <a16:creationId xmlns:a16="http://schemas.microsoft.com/office/drawing/2014/main" id="{A0980C94-D527-BA41-8507-6B28776A9C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1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15" name="Freeform 412">
                <a:extLst>
                  <a:ext uri="{FF2B5EF4-FFF2-40B4-BE49-F238E27FC236}">
                    <a16:creationId xmlns:a16="http://schemas.microsoft.com/office/drawing/2014/main" id="{F0295E91-976F-C148-BFB3-59549C5388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16" name="Freeform 413">
                <a:extLst>
                  <a:ext uri="{FF2B5EF4-FFF2-40B4-BE49-F238E27FC236}">
                    <a16:creationId xmlns:a16="http://schemas.microsoft.com/office/drawing/2014/main" id="{2C2F1597-CAE7-5248-BDE8-D6B16C5286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17" name="Oval 414">
                <a:extLst>
                  <a:ext uri="{FF2B5EF4-FFF2-40B4-BE49-F238E27FC236}">
                    <a16:creationId xmlns:a16="http://schemas.microsoft.com/office/drawing/2014/main" id="{914741F1-D3EA-3645-9C4D-9E5B4C9531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8" y="2612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18" name="Freeform 415">
                <a:extLst>
                  <a:ext uri="{FF2B5EF4-FFF2-40B4-BE49-F238E27FC236}">
                    <a16:creationId xmlns:a16="http://schemas.microsoft.com/office/drawing/2014/main" id="{079F15E3-5A9F-844C-92CA-F9CBADE82E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19" name="AutoShape 416">
                <a:extLst>
                  <a:ext uri="{FF2B5EF4-FFF2-40B4-BE49-F238E27FC236}">
                    <a16:creationId xmlns:a16="http://schemas.microsoft.com/office/drawing/2014/main" id="{25F2967B-CA00-2D49-B406-7209F80FBE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0" y="2676"/>
                <a:ext cx="1198" cy="14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20" name="AutoShape 417">
                <a:extLst>
                  <a:ext uri="{FF2B5EF4-FFF2-40B4-BE49-F238E27FC236}">
                    <a16:creationId xmlns:a16="http://schemas.microsoft.com/office/drawing/2014/main" id="{60A760B4-92D7-954E-A584-1C2A30FC6A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0" cy="8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21" name="Oval 418">
                <a:extLst>
                  <a:ext uri="{FF2B5EF4-FFF2-40B4-BE49-F238E27FC236}">
                    <a16:creationId xmlns:a16="http://schemas.microsoft.com/office/drawing/2014/main" id="{A94E8FB4-D219-2843-94C1-6710451B99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6" y="2384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22" name="Oval 419">
                <a:extLst>
                  <a:ext uri="{FF2B5EF4-FFF2-40B4-BE49-F238E27FC236}">
                    <a16:creationId xmlns:a16="http://schemas.microsoft.com/office/drawing/2014/main" id="{CBBF0878-886F-8240-BCA7-1F50627F07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6" y="2384"/>
                <a:ext cx="161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b="0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423" name="Oval 420">
                <a:extLst>
                  <a:ext uri="{FF2B5EF4-FFF2-40B4-BE49-F238E27FC236}">
                    <a16:creationId xmlns:a16="http://schemas.microsoft.com/office/drawing/2014/main" id="{722EEBED-10FC-6E4D-AABD-99355D3828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61" y="2379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24" name="Rectangle 421">
                <a:extLst>
                  <a:ext uri="{FF2B5EF4-FFF2-40B4-BE49-F238E27FC236}">
                    <a16:creationId xmlns:a16="http://schemas.microsoft.com/office/drawing/2014/main" id="{92E23A4D-5618-484A-93AD-2343A39775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3" y="1837"/>
                <a:ext cx="85" cy="760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39" name="Group 356">
              <a:extLst>
                <a:ext uri="{FF2B5EF4-FFF2-40B4-BE49-F238E27FC236}">
                  <a16:creationId xmlns:a16="http://schemas.microsoft.com/office/drawing/2014/main" id="{0FAAD616-9809-0F47-9C32-F28BCE96C4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91" y="2634"/>
              <a:ext cx="301" cy="451"/>
              <a:chOff x="4140" y="429"/>
              <a:chExt cx="1425" cy="2396"/>
            </a:xfrm>
          </p:grpSpPr>
          <p:sp>
            <p:nvSpPr>
              <p:cNvPr id="369" name="Freeform 357">
                <a:extLst>
                  <a:ext uri="{FF2B5EF4-FFF2-40B4-BE49-F238E27FC236}">
                    <a16:creationId xmlns:a16="http://schemas.microsoft.com/office/drawing/2014/main" id="{2EB65E56-496B-EE43-A5BA-0034EDBB89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70" name="Rectangle 358">
                <a:extLst>
                  <a:ext uri="{FF2B5EF4-FFF2-40B4-BE49-F238E27FC236}">
                    <a16:creationId xmlns:a16="http://schemas.microsoft.com/office/drawing/2014/main" id="{E623A3D2-E041-CF4A-AEB9-0E88006BF3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6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71" name="Freeform 359">
                <a:extLst>
                  <a:ext uri="{FF2B5EF4-FFF2-40B4-BE49-F238E27FC236}">
                    <a16:creationId xmlns:a16="http://schemas.microsoft.com/office/drawing/2014/main" id="{06D96649-1A4B-D349-BD4A-B3CA1C3571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72" name="Freeform 360">
                <a:extLst>
                  <a:ext uri="{FF2B5EF4-FFF2-40B4-BE49-F238E27FC236}">
                    <a16:creationId xmlns:a16="http://schemas.microsoft.com/office/drawing/2014/main" id="{8CB236BD-E7A4-F54C-A810-99FD583B41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73" name="Rectangle 361">
                <a:extLst>
                  <a:ext uri="{FF2B5EF4-FFF2-40B4-BE49-F238E27FC236}">
                    <a16:creationId xmlns:a16="http://schemas.microsoft.com/office/drawing/2014/main" id="{92C08DD8-675E-D34D-A84F-65A2DE10FF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1" y="695"/>
                <a:ext cx="597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74" name="Group 362">
                <a:extLst>
                  <a:ext uri="{FF2B5EF4-FFF2-40B4-BE49-F238E27FC236}">
                    <a16:creationId xmlns:a16="http://schemas.microsoft.com/office/drawing/2014/main" id="{168D1B37-2023-2A4F-AEFF-7BCC580296C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399" name="AutoShape 363">
                  <a:extLst>
                    <a:ext uri="{FF2B5EF4-FFF2-40B4-BE49-F238E27FC236}">
                      <a16:creationId xmlns:a16="http://schemas.microsoft.com/office/drawing/2014/main" id="{697647FE-4187-6C41-95DB-62B96522DA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6" y="2568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400" name="AutoShape 364">
                  <a:extLst>
                    <a:ext uri="{FF2B5EF4-FFF2-40B4-BE49-F238E27FC236}">
                      <a16:creationId xmlns:a16="http://schemas.microsoft.com/office/drawing/2014/main" id="{64F362C9-3CBA-504B-95A3-38E06F0678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4" y="2583"/>
                  <a:ext cx="685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75" name="Rectangle 365">
                <a:extLst>
                  <a:ext uri="{FF2B5EF4-FFF2-40B4-BE49-F238E27FC236}">
                    <a16:creationId xmlns:a16="http://schemas.microsoft.com/office/drawing/2014/main" id="{94D546CA-749A-BC48-B20F-57C5A8077E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5" y="1019"/>
                <a:ext cx="597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76" name="Group 366">
                <a:extLst>
                  <a:ext uri="{FF2B5EF4-FFF2-40B4-BE49-F238E27FC236}">
                    <a16:creationId xmlns:a16="http://schemas.microsoft.com/office/drawing/2014/main" id="{1812EEBE-2662-1E46-B90F-2E97DD6FED4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397" name="AutoShape 367">
                  <a:extLst>
                    <a:ext uri="{FF2B5EF4-FFF2-40B4-BE49-F238E27FC236}">
                      <a16:creationId xmlns:a16="http://schemas.microsoft.com/office/drawing/2014/main" id="{5354875B-2A6A-B040-9309-A4A5A50F3B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7" cy="143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98" name="AutoShape 368">
                  <a:extLst>
                    <a:ext uri="{FF2B5EF4-FFF2-40B4-BE49-F238E27FC236}">
                      <a16:creationId xmlns:a16="http://schemas.microsoft.com/office/drawing/2014/main" id="{7085F58B-EEE8-BE46-B008-54CF97C607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0" y="2583"/>
                  <a:ext cx="691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77" name="Rectangle 369">
                <a:extLst>
                  <a:ext uri="{FF2B5EF4-FFF2-40B4-BE49-F238E27FC236}">
                    <a16:creationId xmlns:a16="http://schemas.microsoft.com/office/drawing/2014/main" id="{AB889316-958A-3944-8776-456DA75AA7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6" y="1359"/>
                <a:ext cx="597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78" name="Rectangle 370">
                <a:extLst>
                  <a:ext uri="{FF2B5EF4-FFF2-40B4-BE49-F238E27FC236}">
                    <a16:creationId xmlns:a16="http://schemas.microsoft.com/office/drawing/2014/main" id="{28A61210-9BA6-1B42-99F0-0AA0631371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0" y="1656"/>
                <a:ext cx="592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79" name="Group 371">
                <a:extLst>
                  <a:ext uri="{FF2B5EF4-FFF2-40B4-BE49-F238E27FC236}">
                    <a16:creationId xmlns:a16="http://schemas.microsoft.com/office/drawing/2014/main" id="{2D18D821-27B1-1C41-BCE9-F6BAA81749A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395" name="AutoShape 372">
                  <a:extLst>
                    <a:ext uri="{FF2B5EF4-FFF2-40B4-BE49-F238E27FC236}">
                      <a16:creationId xmlns:a16="http://schemas.microsoft.com/office/drawing/2014/main" id="{B58EE831-7F05-9245-A127-DD8BBE0CAE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6" y="2570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96" name="AutoShape 373">
                  <a:extLst>
                    <a:ext uri="{FF2B5EF4-FFF2-40B4-BE49-F238E27FC236}">
                      <a16:creationId xmlns:a16="http://schemas.microsoft.com/office/drawing/2014/main" id="{85C001D1-A6CB-AF4D-AEBE-CA0F781AAC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4" y="2585"/>
                  <a:ext cx="690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80" name="Freeform 374">
                <a:extLst>
                  <a:ext uri="{FF2B5EF4-FFF2-40B4-BE49-F238E27FC236}">
                    <a16:creationId xmlns:a16="http://schemas.microsoft.com/office/drawing/2014/main" id="{B8F2D608-6D10-E648-961C-502BF52F29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81" name="Group 375">
                <a:extLst>
                  <a:ext uri="{FF2B5EF4-FFF2-40B4-BE49-F238E27FC236}">
                    <a16:creationId xmlns:a16="http://schemas.microsoft.com/office/drawing/2014/main" id="{EA90B984-0232-2446-8671-DE7D8386763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393" name="AutoShape 376">
                  <a:extLst>
                    <a:ext uri="{FF2B5EF4-FFF2-40B4-BE49-F238E27FC236}">
                      <a16:creationId xmlns:a16="http://schemas.microsoft.com/office/drawing/2014/main" id="{6EB17013-082B-8046-B555-12F5A15CDD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9" y="2568"/>
                  <a:ext cx="702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94" name="AutoShape 377">
                  <a:extLst>
                    <a:ext uri="{FF2B5EF4-FFF2-40B4-BE49-F238E27FC236}">
                      <a16:creationId xmlns:a16="http://schemas.microsoft.com/office/drawing/2014/main" id="{A70DD0EF-6EE9-E241-AB7E-EB4BDADA2E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4" y="2584"/>
                  <a:ext cx="672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82" name="Rectangle 378">
                <a:extLst>
                  <a:ext uri="{FF2B5EF4-FFF2-40B4-BE49-F238E27FC236}">
                    <a16:creationId xmlns:a16="http://schemas.microsoft.com/office/drawing/2014/main" id="{06B18518-E7AE-2941-AC96-4C9A6B0F0A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1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83" name="Freeform 379">
                <a:extLst>
                  <a:ext uri="{FF2B5EF4-FFF2-40B4-BE49-F238E27FC236}">
                    <a16:creationId xmlns:a16="http://schemas.microsoft.com/office/drawing/2014/main" id="{C884ECAB-FBB2-1146-9BA8-9234C10762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84" name="Freeform 380">
                <a:extLst>
                  <a:ext uri="{FF2B5EF4-FFF2-40B4-BE49-F238E27FC236}">
                    <a16:creationId xmlns:a16="http://schemas.microsoft.com/office/drawing/2014/main" id="{86ACC5C0-75DC-D644-9593-987029E24B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85" name="Oval 381">
                <a:extLst>
                  <a:ext uri="{FF2B5EF4-FFF2-40B4-BE49-F238E27FC236}">
                    <a16:creationId xmlns:a16="http://schemas.microsoft.com/office/drawing/2014/main" id="{8F3063A0-8C29-3F4C-BBB6-E5C3DB2046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8" y="2612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86" name="Freeform 382">
                <a:extLst>
                  <a:ext uri="{FF2B5EF4-FFF2-40B4-BE49-F238E27FC236}">
                    <a16:creationId xmlns:a16="http://schemas.microsoft.com/office/drawing/2014/main" id="{458BBF01-F7B3-7C4A-9F9B-C150FEACFE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87" name="AutoShape 383">
                <a:extLst>
                  <a:ext uri="{FF2B5EF4-FFF2-40B4-BE49-F238E27FC236}">
                    <a16:creationId xmlns:a16="http://schemas.microsoft.com/office/drawing/2014/main" id="{F09EBB6E-D725-9948-A7CD-454E0B2D09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0" y="2676"/>
                <a:ext cx="1198" cy="14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88" name="AutoShape 384">
                <a:extLst>
                  <a:ext uri="{FF2B5EF4-FFF2-40B4-BE49-F238E27FC236}">
                    <a16:creationId xmlns:a16="http://schemas.microsoft.com/office/drawing/2014/main" id="{02BBEBA8-A2A8-6940-9840-37361C65A6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0" cy="8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89" name="Oval 385">
                <a:extLst>
                  <a:ext uri="{FF2B5EF4-FFF2-40B4-BE49-F238E27FC236}">
                    <a16:creationId xmlns:a16="http://schemas.microsoft.com/office/drawing/2014/main" id="{6CD76452-9A37-284A-AC19-94EAEBD638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6" y="2384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90" name="Oval 386">
                <a:extLst>
                  <a:ext uri="{FF2B5EF4-FFF2-40B4-BE49-F238E27FC236}">
                    <a16:creationId xmlns:a16="http://schemas.microsoft.com/office/drawing/2014/main" id="{1E726A08-C3CF-E243-B6EC-2B48F6CD7C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6" y="2384"/>
                <a:ext cx="161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b="0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391" name="Oval 387">
                <a:extLst>
                  <a:ext uri="{FF2B5EF4-FFF2-40B4-BE49-F238E27FC236}">
                    <a16:creationId xmlns:a16="http://schemas.microsoft.com/office/drawing/2014/main" id="{EA8C927A-FBE1-A045-983E-D27E291B72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61" y="2379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92" name="Rectangle 388">
                <a:extLst>
                  <a:ext uri="{FF2B5EF4-FFF2-40B4-BE49-F238E27FC236}">
                    <a16:creationId xmlns:a16="http://schemas.microsoft.com/office/drawing/2014/main" id="{C8D6AC43-68AF-D54D-86AA-6781530920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3" y="1837"/>
                <a:ext cx="85" cy="760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40" name="Group 320">
              <a:extLst>
                <a:ext uri="{FF2B5EF4-FFF2-40B4-BE49-F238E27FC236}">
                  <a16:creationId xmlns:a16="http://schemas.microsoft.com/office/drawing/2014/main" id="{BCA856A3-13D3-2047-A080-FFDA86B41E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05" y="1159"/>
              <a:ext cx="301" cy="451"/>
              <a:chOff x="4140" y="429"/>
              <a:chExt cx="1425" cy="2396"/>
            </a:xfrm>
          </p:grpSpPr>
          <p:sp>
            <p:nvSpPr>
              <p:cNvPr id="337" name="Freeform 321">
                <a:extLst>
                  <a:ext uri="{FF2B5EF4-FFF2-40B4-BE49-F238E27FC236}">
                    <a16:creationId xmlns:a16="http://schemas.microsoft.com/office/drawing/2014/main" id="{E9C36205-9E0D-2941-8A7D-957488780F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8" name="Rectangle 322">
                <a:extLst>
                  <a:ext uri="{FF2B5EF4-FFF2-40B4-BE49-F238E27FC236}">
                    <a16:creationId xmlns:a16="http://schemas.microsoft.com/office/drawing/2014/main" id="{DC6B3BB4-B3F9-6649-8059-F6509EF98F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6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9" name="Freeform 323">
                <a:extLst>
                  <a:ext uri="{FF2B5EF4-FFF2-40B4-BE49-F238E27FC236}">
                    <a16:creationId xmlns:a16="http://schemas.microsoft.com/office/drawing/2014/main" id="{95CD3C72-5158-C545-A42A-E0769B6870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40" name="Freeform 324">
                <a:extLst>
                  <a:ext uri="{FF2B5EF4-FFF2-40B4-BE49-F238E27FC236}">
                    <a16:creationId xmlns:a16="http://schemas.microsoft.com/office/drawing/2014/main" id="{1090F3E0-60AF-444E-8E42-17F66B71A6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41" name="Rectangle 325">
                <a:extLst>
                  <a:ext uri="{FF2B5EF4-FFF2-40B4-BE49-F238E27FC236}">
                    <a16:creationId xmlns:a16="http://schemas.microsoft.com/office/drawing/2014/main" id="{3E522ADC-77DE-624F-87AA-FAECC92070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1" y="695"/>
                <a:ext cx="597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42" name="Group 326">
                <a:extLst>
                  <a:ext uri="{FF2B5EF4-FFF2-40B4-BE49-F238E27FC236}">
                    <a16:creationId xmlns:a16="http://schemas.microsoft.com/office/drawing/2014/main" id="{9A881071-53C4-854C-B41F-14CD734AB8D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367" name="AutoShape 327">
                  <a:extLst>
                    <a:ext uri="{FF2B5EF4-FFF2-40B4-BE49-F238E27FC236}">
                      <a16:creationId xmlns:a16="http://schemas.microsoft.com/office/drawing/2014/main" id="{5EC42EDF-C001-704E-BAAE-2375ABBC88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6" y="2568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68" name="AutoShape 328">
                  <a:extLst>
                    <a:ext uri="{FF2B5EF4-FFF2-40B4-BE49-F238E27FC236}">
                      <a16:creationId xmlns:a16="http://schemas.microsoft.com/office/drawing/2014/main" id="{D887905D-58B1-9A4E-A16A-32F0BF16C0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4" y="2583"/>
                  <a:ext cx="685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43" name="Rectangle 329">
                <a:extLst>
                  <a:ext uri="{FF2B5EF4-FFF2-40B4-BE49-F238E27FC236}">
                    <a16:creationId xmlns:a16="http://schemas.microsoft.com/office/drawing/2014/main" id="{36A11B0A-F86E-BE46-B4B2-5F605E896F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5" y="1019"/>
                <a:ext cx="597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44" name="Group 330">
                <a:extLst>
                  <a:ext uri="{FF2B5EF4-FFF2-40B4-BE49-F238E27FC236}">
                    <a16:creationId xmlns:a16="http://schemas.microsoft.com/office/drawing/2014/main" id="{0D898D3E-53D5-FA42-B3ED-1A902F55450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365" name="AutoShape 331">
                  <a:extLst>
                    <a:ext uri="{FF2B5EF4-FFF2-40B4-BE49-F238E27FC236}">
                      <a16:creationId xmlns:a16="http://schemas.microsoft.com/office/drawing/2014/main" id="{140CF4C1-2936-734F-BC64-690AD15BC61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7" cy="143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66" name="AutoShape 332">
                  <a:extLst>
                    <a:ext uri="{FF2B5EF4-FFF2-40B4-BE49-F238E27FC236}">
                      <a16:creationId xmlns:a16="http://schemas.microsoft.com/office/drawing/2014/main" id="{25379ADE-E4A2-3644-A2E3-CEB92CF3E14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0" y="2583"/>
                  <a:ext cx="691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45" name="Rectangle 333">
                <a:extLst>
                  <a:ext uri="{FF2B5EF4-FFF2-40B4-BE49-F238E27FC236}">
                    <a16:creationId xmlns:a16="http://schemas.microsoft.com/office/drawing/2014/main" id="{58B982F1-2C06-C64E-8596-9111059744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6" y="1359"/>
                <a:ext cx="597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46" name="Rectangle 334">
                <a:extLst>
                  <a:ext uri="{FF2B5EF4-FFF2-40B4-BE49-F238E27FC236}">
                    <a16:creationId xmlns:a16="http://schemas.microsoft.com/office/drawing/2014/main" id="{EC5379D6-711E-1046-B80F-16F89DE4F0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0" y="1656"/>
                <a:ext cx="592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47" name="Group 335">
                <a:extLst>
                  <a:ext uri="{FF2B5EF4-FFF2-40B4-BE49-F238E27FC236}">
                    <a16:creationId xmlns:a16="http://schemas.microsoft.com/office/drawing/2014/main" id="{62B6A9C1-9ECF-E740-8210-537B54075D5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363" name="AutoShape 336">
                  <a:extLst>
                    <a:ext uri="{FF2B5EF4-FFF2-40B4-BE49-F238E27FC236}">
                      <a16:creationId xmlns:a16="http://schemas.microsoft.com/office/drawing/2014/main" id="{9D8FBAA6-1137-6844-B6C0-8AE8A997B6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6" y="2570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64" name="AutoShape 337">
                  <a:extLst>
                    <a:ext uri="{FF2B5EF4-FFF2-40B4-BE49-F238E27FC236}">
                      <a16:creationId xmlns:a16="http://schemas.microsoft.com/office/drawing/2014/main" id="{69F4B76F-7829-E94B-BEA3-FD8D128BDF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4" y="2585"/>
                  <a:ext cx="690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48" name="Freeform 338">
                <a:extLst>
                  <a:ext uri="{FF2B5EF4-FFF2-40B4-BE49-F238E27FC236}">
                    <a16:creationId xmlns:a16="http://schemas.microsoft.com/office/drawing/2014/main" id="{22A5C20A-B311-014E-A689-CAD61456A3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49" name="Group 339">
                <a:extLst>
                  <a:ext uri="{FF2B5EF4-FFF2-40B4-BE49-F238E27FC236}">
                    <a16:creationId xmlns:a16="http://schemas.microsoft.com/office/drawing/2014/main" id="{925CE1AB-BA57-3848-BF71-4F28A97B45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361" name="AutoShape 340">
                  <a:extLst>
                    <a:ext uri="{FF2B5EF4-FFF2-40B4-BE49-F238E27FC236}">
                      <a16:creationId xmlns:a16="http://schemas.microsoft.com/office/drawing/2014/main" id="{B07E1427-3B3F-6340-A5C6-DEFB2FDEA81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9" y="2568"/>
                  <a:ext cx="702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62" name="AutoShape 341">
                  <a:extLst>
                    <a:ext uri="{FF2B5EF4-FFF2-40B4-BE49-F238E27FC236}">
                      <a16:creationId xmlns:a16="http://schemas.microsoft.com/office/drawing/2014/main" id="{E9341EDB-352E-324A-895B-0C91268DFA7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4" y="2584"/>
                  <a:ext cx="672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50" name="Rectangle 342">
                <a:extLst>
                  <a:ext uri="{FF2B5EF4-FFF2-40B4-BE49-F238E27FC236}">
                    <a16:creationId xmlns:a16="http://schemas.microsoft.com/office/drawing/2014/main" id="{11D2D091-BAD4-0641-8566-710F8617E3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1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51" name="Freeform 343">
                <a:extLst>
                  <a:ext uri="{FF2B5EF4-FFF2-40B4-BE49-F238E27FC236}">
                    <a16:creationId xmlns:a16="http://schemas.microsoft.com/office/drawing/2014/main" id="{3E9A5AE3-2D61-1346-98F1-082A92E96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52" name="Freeform 344">
                <a:extLst>
                  <a:ext uri="{FF2B5EF4-FFF2-40B4-BE49-F238E27FC236}">
                    <a16:creationId xmlns:a16="http://schemas.microsoft.com/office/drawing/2014/main" id="{C88A9B02-44A8-734D-A285-32FD607BA8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53" name="Oval 345">
                <a:extLst>
                  <a:ext uri="{FF2B5EF4-FFF2-40B4-BE49-F238E27FC236}">
                    <a16:creationId xmlns:a16="http://schemas.microsoft.com/office/drawing/2014/main" id="{F7E578EC-80CB-5240-8CD1-30DCB35498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8" y="2612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54" name="Freeform 346">
                <a:extLst>
                  <a:ext uri="{FF2B5EF4-FFF2-40B4-BE49-F238E27FC236}">
                    <a16:creationId xmlns:a16="http://schemas.microsoft.com/office/drawing/2014/main" id="{01251E70-248C-C54E-995F-050E4B38D1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55" name="AutoShape 347">
                <a:extLst>
                  <a:ext uri="{FF2B5EF4-FFF2-40B4-BE49-F238E27FC236}">
                    <a16:creationId xmlns:a16="http://schemas.microsoft.com/office/drawing/2014/main" id="{8EDCF461-339C-BE45-B223-F7FF2FF530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0" y="2676"/>
                <a:ext cx="1198" cy="14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56" name="AutoShape 348">
                <a:extLst>
                  <a:ext uri="{FF2B5EF4-FFF2-40B4-BE49-F238E27FC236}">
                    <a16:creationId xmlns:a16="http://schemas.microsoft.com/office/drawing/2014/main" id="{41BCC026-3C31-E047-BE6D-95F125EFBE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0" cy="8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57" name="Oval 349">
                <a:extLst>
                  <a:ext uri="{FF2B5EF4-FFF2-40B4-BE49-F238E27FC236}">
                    <a16:creationId xmlns:a16="http://schemas.microsoft.com/office/drawing/2014/main" id="{BDE395A6-533C-B447-98EC-373FD11B49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6" y="2384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58" name="Oval 350">
                <a:extLst>
                  <a:ext uri="{FF2B5EF4-FFF2-40B4-BE49-F238E27FC236}">
                    <a16:creationId xmlns:a16="http://schemas.microsoft.com/office/drawing/2014/main" id="{B4DADC3A-2C8C-F346-B8B8-136C0D22C4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6" y="2384"/>
                <a:ext cx="161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b="0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359" name="Oval 351">
                <a:extLst>
                  <a:ext uri="{FF2B5EF4-FFF2-40B4-BE49-F238E27FC236}">
                    <a16:creationId xmlns:a16="http://schemas.microsoft.com/office/drawing/2014/main" id="{38987EEB-88F2-1244-9E1C-2C362707F8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61" y="2379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60" name="Rectangle 352">
                <a:extLst>
                  <a:ext uri="{FF2B5EF4-FFF2-40B4-BE49-F238E27FC236}">
                    <a16:creationId xmlns:a16="http://schemas.microsoft.com/office/drawing/2014/main" id="{AAD9CA5F-C3CC-4E40-B45E-D06325400A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3" y="1837"/>
                <a:ext cx="85" cy="760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41" name="Line 9">
              <a:extLst>
                <a:ext uri="{FF2B5EF4-FFF2-40B4-BE49-F238E27FC236}">
                  <a16:creationId xmlns:a16="http://schemas.microsoft.com/office/drawing/2014/main" id="{9E3D4712-7ACE-524B-B065-8A439F0D26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34" y="1642"/>
              <a:ext cx="708" cy="498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grpSp>
          <p:nvGrpSpPr>
            <p:cNvPr id="242" name="Group 19">
              <a:extLst>
                <a:ext uri="{FF2B5EF4-FFF2-40B4-BE49-F238E27FC236}">
                  <a16:creationId xmlns:a16="http://schemas.microsoft.com/office/drawing/2014/main" id="{B7732DA7-70D9-1240-BF36-777385ECC6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66" y="1881"/>
              <a:ext cx="510" cy="661"/>
              <a:chOff x="4296" y="2627"/>
              <a:chExt cx="510" cy="661"/>
            </a:xfrm>
          </p:grpSpPr>
          <p:sp>
            <p:nvSpPr>
              <p:cNvPr id="322" name="Rectangle 20">
                <a:extLst>
                  <a:ext uri="{FF2B5EF4-FFF2-40B4-BE49-F238E27FC236}">
                    <a16:creationId xmlns:a16="http://schemas.microsoft.com/office/drawing/2014/main" id="{7EF39355-B61B-E84C-B3EA-87B8386C9C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96" y="2652"/>
                <a:ext cx="510" cy="636"/>
              </a:xfrm>
              <a:prstGeom prst="rect">
                <a:avLst/>
              </a:prstGeom>
              <a:solidFill>
                <a:srgbClr val="CCCC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3" name="Text Box 21">
                <a:extLst>
                  <a:ext uri="{FF2B5EF4-FFF2-40B4-BE49-F238E27FC236}">
                    <a16:creationId xmlns:a16="http://schemas.microsoft.com/office/drawing/2014/main" id="{26712A7D-44B8-304E-A5C8-D984194E69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98" y="2627"/>
                <a:ext cx="485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mail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server</a:t>
                </a: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4" name="Rectangle 22">
                <a:extLst>
                  <a:ext uri="{FF2B5EF4-FFF2-40B4-BE49-F238E27FC236}">
                    <a16:creationId xmlns:a16="http://schemas.microsoft.com/office/drawing/2014/main" id="{7D10463C-95E2-7A40-B36D-B52E7D083D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3006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5" name="Line 23">
                <a:extLst>
                  <a:ext uri="{FF2B5EF4-FFF2-40B4-BE49-F238E27FC236}">
                    <a16:creationId xmlns:a16="http://schemas.microsoft.com/office/drawing/2014/main" id="{68F9A836-2CFD-7B42-A92E-BE9292B82A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9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6" name="Line 24">
                <a:extLst>
                  <a:ext uri="{FF2B5EF4-FFF2-40B4-BE49-F238E27FC236}">
                    <a16:creationId xmlns:a16="http://schemas.microsoft.com/office/drawing/2014/main" id="{1779996E-0F2D-8442-BDA2-3F87ED9983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78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7" name="Line 25">
                <a:extLst>
                  <a:ext uri="{FF2B5EF4-FFF2-40B4-BE49-F238E27FC236}">
                    <a16:creationId xmlns:a16="http://schemas.microsoft.com/office/drawing/2014/main" id="{40E69C7B-2F1A-5E44-95A1-0FA6ED8558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33" y="3035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8" name="Line 26">
                <a:extLst>
                  <a:ext uri="{FF2B5EF4-FFF2-40B4-BE49-F238E27FC236}">
                    <a16:creationId xmlns:a16="http://schemas.microsoft.com/office/drawing/2014/main" id="{CFC35C20-DD29-644F-933D-922B8557DB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90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9" name="Line 27">
                <a:extLst>
                  <a:ext uri="{FF2B5EF4-FFF2-40B4-BE49-F238E27FC236}">
                    <a16:creationId xmlns:a16="http://schemas.microsoft.com/office/drawing/2014/main" id="{43DE343D-639B-8043-A638-7551BBFABD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51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0" name="Line 28">
                <a:extLst>
                  <a:ext uri="{FF2B5EF4-FFF2-40B4-BE49-F238E27FC236}">
                    <a16:creationId xmlns:a16="http://schemas.microsoft.com/office/drawing/2014/main" id="{73CAB6AE-7763-9144-9C11-A01FC53341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07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1" name="Line 29">
                <a:extLst>
                  <a:ext uri="{FF2B5EF4-FFF2-40B4-BE49-F238E27FC236}">
                    <a16:creationId xmlns:a16="http://schemas.microsoft.com/office/drawing/2014/main" id="{04D1B335-C850-7F4C-B4D0-A23B2568D0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22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2" name="Rectangle 30">
                <a:extLst>
                  <a:ext uri="{FF2B5EF4-FFF2-40B4-BE49-F238E27FC236}">
                    <a16:creationId xmlns:a16="http://schemas.microsoft.com/office/drawing/2014/main" id="{D75BC7AF-5CB3-C249-8C45-6520E20D06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8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3" name="Rectangle 31">
                <a:extLst>
                  <a:ext uri="{FF2B5EF4-FFF2-40B4-BE49-F238E27FC236}">
                    <a16:creationId xmlns:a16="http://schemas.microsoft.com/office/drawing/2014/main" id="{74DAAAB9-27DF-DA4B-872B-8B29FE6DD3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4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4" name="Rectangle 32">
                <a:extLst>
                  <a:ext uri="{FF2B5EF4-FFF2-40B4-BE49-F238E27FC236}">
                    <a16:creationId xmlns:a16="http://schemas.microsoft.com/office/drawing/2014/main" id="{5F99C941-D513-9148-ABE9-3B9B588B29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0" y="3172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5" name="Rectangle 33">
                <a:extLst>
                  <a:ext uri="{FF2B5EF4-FFF2-40B4-BE49-F238E27FC236}">
                    <a16:creationId xmlns:a16="http://schemas.microsoft.com/office/drawing/2014/main" id="{3651F20B-728B-344C-B4AD-749B1DEACD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7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6" name="Rectangle 34">
                <a:extLst>
                  <a:ext uri="{FF2B5EF4-FFF2-40B4-BE49-F238E27FC236}">
                    <a16:creationId xmlns:a16="http://schemas.microsoft.com/office/drawing/2014/main" id="{7164AE9B-5D5E-3949-A3F4-DED08F720F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93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43" name="Group 60">
              <a:extLst>
                <a:ext uri="{FF2B5EF4-FFF2-40B4-BE49-F238E27FC236}">
                  <a16:creationId xmlns:a16="http://schemas.microsoft.com/office/drawing/2014/main" id="{5A333144-1730-0C4F-A832-56ED7E3B8D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06" y="2763"/>
              <a:ext cx="510" cy="661"/>
              <a:chOff x="4296" y="2627"/>
              <a:chExt cx="510" cy="661"/>
            </a:xfrm>
          </p:grpSpPr>
          <p:sp>
            <p:nvSpPr>
              <p:cNvPr id="307" name="Rectangle 61">
                <a:extLst>
                  <a:ext uri="{FF2B5EF4-FFF2-40B4-BE49-F238E27FC236}">
                    <a16:creationId xmlns:a16="http://schemas.microsoft.com/office/drawing/2014/main" id="{9395864E-A9B4-5342-82A1-DE3B8AFE92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96" y="2652"/>
                <a:ext cx="510" cy="636"/>
              </a:xfrm>
              <a:prstGeom prst="rect">
                <a:avLst/>
              </a:prstGeom>
              <a:solidFill>
                <a:srgbClr val="CCCC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08" name="Text Box 62">
                <a:extLst>
                  <a:ext uri="{FF2B5EF4-FFF2-40B4-BE49-F238E27FC236}">
                    <a16:creationId xmlns:a16="http://schemas.microsoft.com/office/drawing/2014/main" id="{5AACD721-3312-0F4C-BAF3-B6F1B5616C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98" y="2627"/>
                <a:ext cx="485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mail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server</a:t>
                </a: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09" name="Rectangle 63">
                <a:extLst>
                  <a:ext uri="{FF2B5EF4-FFF2-40B4-BE49-F238E27FC236}">
                    <a16:creationId xmlns:a16="http://schemas.microsoft.com/office/drawing/2014/main" id="{93B2530E-F2E5-1041-B7D2-9465CE4EAD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3006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10" name="Line 64">
                <a:extLst>
                  <a:ext uri="{FF2B5EF4-FFF2-40B4-BE49-F238E27FC236}">
                    <a16:creationId xmlns:a16="http://schemas.microsoft.com/office/drawing/2014/main" id="{894E865A-3431-FD4B-96A5-C97DAAC7A6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9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11" name="Line 65">
                <a:extLst>
                  <a:ext uri="{FF2B5EF4-FFF2-40B4-BE49-F238E27FC236}">
                    <a16:creationId xmlns:a16="http://schemas.microsoft.com/office/drawing/2014/main" id="{3CA43AF7-D356-4142-A618-06DCB23282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78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12" name="Line 66">
                <a:extLst>
                  <a:ext uri="{FF2B5EF4-FFF2-40B4-BE49-F238E27FC236}">
                    <a16:creationId xmlns:a16="http://schemas.microsoft.com/office/drawing/2014/main" id="{4F8E4FC5-0A2A-4849-97E6-425A5D2E69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33" y="3035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13" name="Line 67">
                <a:extLst>
                  <a:ext uri="{FF2B5EF4-FFF2-40B4-BE49-F238E27FC236}">
                    <a16:creationId xmlns:a16="http://schemas.microsoft.com/office/drawing/2014/main" id="{343125A4-6A3A-F943-89E3-12B16C09D2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90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14" name="Line 68">
                <a:extLst>
                  <a:ext uri="{FF2B5EF4-FFF2-40B4-BE49-F238E27FC236}">
                    <a16:creationId xmlns:a16="http://schemas.microsoft.com/office/drawing/2014/main" id="{D4CB6017-5831-FA48-815B-BE92970244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51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15" name="Line 69">
                <a:extLst>
                  <a:ext uri="{FF2B5EF4-FFF2-40B4-BE49-F238E27FC236}">
                    <a16:creationId xmlns:a16="http://schemas.microsoft.com/office/drawing/2014/main" id="{E4754EF7-D910-814B-8B41-2FD2BAA878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07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16" name="Line 70">
                <a:extLst>
                  <a:ext uri="{FF2B5EF4-FFF2-40B4-BE49-F238E27FC236}">
                    <a16:creationId xmlns:a16="http://schemas.microsoft.com/office/drawing/2014/main" id="{F137C288-EF55-D540-A997-85FA917D73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22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17" name="Rectangle 71">
                <a:extLst>
                  <a:ext uri="{FF2B5EF4-FFF2-40B4-BE49-F238E27FC236}">
                    <a16:creationId xmlns:a16="http://schemas.microsoft.com/office/drawing/2014/main" id="{F56FC77C-FB59-7F4E-B825-2A488EF8C8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8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18" name="Rectangle 72">
                <a:extLst>
                  <a:ext uri="{FF2B5EF4-FFF2-40B4-BE49-F238E27FC236}">
                    <a16:creationId xmlns:a16="http://schemas.microsoft.com/office/drawing/2014/main" id="{F41D8631-6A74-BA42-8A05-01D02E0EAA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4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19" name="Rectangle 73">
                <a:extLst>
                  <a:ext uri="{FF2B5EF4-FFF2-40B4-BE49-F238E27FC236}">
                    <a16:creationId xmlns:a16="http://schemas.microsoft.com/office/drawing/2014/main" id="{C73BF6A9-3054-FB43-A0C0-EB576EBF15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0" y="3172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0" name="Rectangle 74">
                <a:extLst>
                  <a:ext uri="{FF2B5EF4-FFF2-40B4-BE49-F238E27FC236}">
                    <a16:creationId xmlns:a16="http://schemas.microsoft.com/office/drawing/2014/main" id="{944FDC84-5A12-CC42-9A23-A92DDF6AE0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7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1" name="Rectangle 75">
                <a:extLst>
                  <a:ext uri="{FF2B5EF4-FFF2-40B4-BE49-F238E27FC236}">
                    <a16:creationId xmlns:a16="http://schemas.microsoft.com/office/drawing/2014/main" id="{88D6DBF9-99B2-4544-BF6D-329E89DCB6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93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44" name="Group 96">
              <a:extLst>
                <a:ext uri="{FF2B5EF4-FFF2-40B4-BE49-F238E27FC236}">
                  <a16:creationId xmlns:a16="http://schemas.microsoft.com/office/drawing/2014/main" id="{57000094-DC40-484B-A0CA-146FA733FE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06" y="1347"/>
              <a:ext cx="510" cy="661"/>
              <a:chOff x="4296" y="2627"/>
              <a:chExt cx="510" cy="661"/>
            </a:xfrm>
          </p:grpSpPr>
          <p:sp>
            <p:nvSpPr>
              <p:cNvPr id="292" name="Rectangle 97">
                <a:extLst>
                  <a:ext uri="{FF2B5EF4-FFF2-40B4-BE49-F238E27FC236}">
                    <a16:creationId xmlns:a16="http://schemas.microsoft.com/office/drawing/2014/main" id="{23688015-1451-B649-A136-19DFE598C3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96" y="2652"/>
                <a:ext cx="510" cy="636"/>
              </a:xfrm>
              <a:prstGeom prst="rect">
                <a:avLst/>
              </a:prstGeom>
              <a:solidFill>
                <a:srgbClr val="CCCC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3" name="Text Box 98">
                <a:extLst>
                  <a:ext uri="{FF2B5EF4-FFF2-40B4-BE49-F238E27FC236}">
                    <a16:creationId xmlns:a16="http://schemas.microsoft.com/office/drawing/2014/main" id="{8D2FAA41-802D-714B-9684-49001E0C166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98" y="2627"/>
                <a:ext cx="485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mail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server</a:t>
                </a: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4" name="Rectangle 99">
                <a:extLst>
                  <a:ext uri="{FF2B5EF4-FFF2-40B4-BE49-F238E27FC236}">
                    <a16:creationId xmlns:a16="http://schemas.microsoft.com/office/drawing/2014/main" id="{A4CCD107-61E7-3242-85D1-3EAFC1B479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3006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5" name="Line 100">
                <a:extLst>
                  <a:ext uri="{FF2B5EF4-FFF2-40B4-BE49-F238E27FC236}">
                    <a16:creationId xmlns:a16="http://schemas.microsoft.com/office/drawing/2014/main" id="{2743033E-E6A8-F646-99FA-C57B67EFD0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9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6" name="Line 101">
                <a:extLst>
                  <a:ext uri="{FF2B5EF4-FFF2-40B4-BE49-F238E27FC236}">
                    <a16:creationId xmlns:a16="http://schemas.microsoft.com/office/drawing/2014/main" id="{2C5C87C8-3EB9-C345-8455-9601CC8BF2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78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7" name="Line 102">
                <a:extLst>
                  <a:ext uri="{FF2B5EF4-FFF2-40B4-BE49-F238E27FC236}">
                    <a16:creationId xmlns:a16="http://schemas.microsoft.com/office/drawing/2014/main" id="{61F561F5-A8AF-F046-8A1B-EB72756DC9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33" y="3035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8" name="Line 103">
                <a:extLst>
                  <a:ext uri="{FF2B5EF4-FFF2-40B4-BE49-F238E27FC236}">
                    <a16:creationId xmlns:a16="http://schemas.microsoft.com/office/drawing/2014/main" id="{189B5DCD-C8CD-4049-BF55-784B4932C7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90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9" name="Line 104">
                <a:extLst>
                  <a:ext uri="{FF2B5EF4-FFF2-40B4-BE49-F238E27FC236}">
                    <a16:creationId xmlns:a16="http://schemas.microsoft.com/office/drawing/2014/main" id="{51E021BF-BE11-C748-8956-6CE4588C2A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51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00" name="Line 105">
                <a:extLst>
                  <a:ext uri="{FF2B5EF4-FFF2-40B4-BE49-F238E27FC236}">
                    <a16:creationId xmlns:a16="http://schemas.microsoft.com/office/drawing/2014/main" id="{4B929A3B-B815-E441-922D-EA14E8C14C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07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01" name="Line 106">
                <a:extLst>
                  <a:ext uri="{FF2B5EF4-FFF2-40B4-BE49-F238E27FC236}">
                    <a16:creationId xmlns:a16="http://schemas.microsoft.com/office/drawing/2014/main" id="{5A282BD2-5338-3E4D-8636-9D489C73E7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22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02" name="Rectangle 107">
                <a:extLst>
                  <a:ext uri="{FF2B5EF4-FFF2-40B4-BE49-F238E27FC236}">
                    <a16:creationId xmlns:a16="http://schemas.microsoft.com/office/drawing/2014/main" id="{8E194D1F-5621-4E4F-9797-A2C32D6880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8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03" name="Rectangle 108">
                <a:extLst>
                  <a:ext uri="{FF2B5EF4-FFF2-40B4-BE49-F238E27FC236}">
                    <a16:creationId xmlns:a16="http://schemas.microsoft.com/office/drawing/2014/main" id="{AD50D80A-F8D2-514C-87E9-4ACA4207A6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4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04" name="Rectangle 109">
                <a:extLst>
                  <a:ext uri="{FF2B5EF4-FFF2-40B4-BE49-F238E27FC236}">
                    <a16:creationId xmlns:a16="http://schemas.microsoft.com/office/drawing/2014/main" id="{2275F6D3-E63F-C04C-A0DE-16B4A48427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0" y="3172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05" name="Rectangle 110">
                <a:extLst>
                  <a:ext uri="{FF2B5EF4-FFF2-40B4-BE49-F238E27FC236}">
                    <a16:creationId xmlns:a16="http://schemas.microsoft.com/office/drawing/2014/main" id="{48706195-34DD-A541-88E3-15F1D1F4A8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7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06" name="Rectangle 111">
                <a:extLst>
                  <a:ext uri="{FF2B5EF4-FFF2-40B4-BE49-F238E27FC236}">
                    <a16:creationId xmlns:a16="http://schemas.microsoft.com/office/drawing/2014/main" id="{3F644955-990A-3D46-8B8D-8C68D095DA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93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45" name="Line 117">
              <a:extLst>
                <a:ext uri="{FF2B5EF4-FFF2-40B4-BE49-F238E27FC236}">
                  <a16:creationId xmlns:a16="http://schemas.microsoft.com/office/drawing/2014/main" id="{14A97E77-F498-9E42-8702-8B7F5D1AC5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34" y="2350"/>
              <a:ext cx="708" cy="684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246" name="Line 118">
              <a:extLst>
                <a:ext uri="{FF2B5EF4-FFF2-40B4-BE49-F238E27FC236}">
                  <a16:creationId xmlns:a16="http://schemas.microsoft.com/office/drawing/2014/main" id="{32DA8ECF-6761-E64E-A313-7489BEF95F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66" y="2020"/>
              <a:ext cx="0" cy="786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grpSp>
          <p:nvGrpSpPr>
            <p:cNvPr id="247" name="Group 119">
              <a:extLst>
                <a:ext uri="{FF2B5EF4-FFF2-40B4-BE49-F238E27FC236}">
                  <a16:creationId xmlns:a16="http://schemas.microsoft.com/office/drawing/2014/main" id="{BA52A921-FC7C-6043-901B-35441773465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99" y="2535"/>
              <a:ext cx="641" cy="330"/>
              <a:chOff x="3749" y="2537"/>
              <a:chExt cx="641" cy="330"/>
            </a:xfrm>
          </p:grpSpPr>
          <p:sp>
            <p:nvSpPr>
              <p:cNvPr id="290" name="Rectangle 120">
                <a:extLst>
                  <a:ext uri="{FF2B5EF4-FFF2-40B4-BE49-F238E27FC236}">
                    <a16:creationId xmlns:a16="http://schemas.microsoft.com/office/drawing/2014/main" id="{0C8E9259-98F2-604F-A4C6-3A7F488FCC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8" y="2580"/>
                <a:ext cx="540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1" name="Text Box 121">
                <a:extLst>
                  <a:ext uri="{FF2B5EF4-FFF2-40B4-BE49-F238E27FC236}">
                    <a16:creationId xmlns:a16="http://schemas.microsoft.com/office/drawing/2014/main" id="{211C72D2-CB25-324F-AB81-6EE0282F0E9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9" y="2537"/>
                <a:ext cx="641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800" b="0" i="0" u="none" strike="noStrike" kern="0" cap="none" spc="0" normalizeH="0" baseline="0" noProof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SMTP</a:t>
                </a:r>
              </a:p>
            </p:txBody>
          </p:sp>
        </p:grpSp>
        <p:grpSp>
          <p:nvGrpSpPr>
            <p:cNvPr id="248" name="Group 122">
              <a:extLst>
                <a:ext uri="{FF2B5EF4-FFF2-40B4-BE49-F238E27FC236}">
                  <a16:creationId xmlns:a16="http://schemas.microsoft.com/office/drawing/2014/main" id="{0C8CF91C-30A4-724C-9B71-2A06A29487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75" y="1743"/>
              <a:ext cx="641" cy="330"/>
              <a:chOff x="3749" y="2537"/>
              <a:chExt cx="641" cy="330"/>
            </a:xfrm>
          </p:grpSpPr>
          <p:sp>
            <p:nvSpPr>
              <p:cNvPr id="288" name="Rectangle 123">
                <a:extLst>
                  <a:ext uri="{FF2B5EF4-FFF2-40B4-BE49-F238E27FC236}">
                    <a16:creationId xmlns:a16="http://schemas.microsoft.com/office/drawing/2014/main" id="{FCECD58F-F77F-CE4B-B35E-A96DEDC7E6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8" y="2580"/>
                <a:ext cx="540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89" name="Text Box 124">
                <a:extLst>
                  <a:ext uri="{FF2B5EF4-FFF2-40B4-BE49-F238E27FC236}">
                    <a16:creationId xmlns:a16="http://schemas.microsoft.com/office/drawing/2014/main" id="{AF84BA8D-FF6F-3247-901E-8E6B18720F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9" y="2537"/>
                <a:ext cx="641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800" b="0" i="0" u="none" strike="noStrike" kern="0" cap="none" spc="0" normalizeH="0" baseline="0" noProof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SMTP</a:t>
                </a:r>
              </a:p>
            </p:txBody>
          </p:sp>
        </p:grpSp>
        <p:grpSp>
          <p:nvGrpSpPr>
            <p:cNvPr id="249" name="Group 125">
              <a:extLst>
                <a:ext uri="{FF2B5EF4-FFF2-40B4-BE49-F238E27FC236}">
                  <a16:creationId xmlns:a16="http://schemas.microsoft.com/office/drawing/2014/main" id="{58DC277B-7AA7-2E40-B727-BF4769AC13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41" y="2193"/>
              <a:ext cx="641" cy="330"/>
              <a:chOff x="3749" y="2537"/>
              <a:chExt cx="641" cy="330"/>
            </a:xfrm>
          </p:grpSpPr>
          <p:sp>
            <p:nvSpPr>
              <p:cNvPr id="286" name="Rectangle 126">
                <a:extLst>
                  <a:ext uri="{FF2B5EF4-FFF2-40B4-BE49-F238E27FC236}">
                    <a16:creationId xmlns:a16="http://schemas.microsoft.com/office/drawing/2014/main" id="{2816DCBF-A1AF-E048-B956-3F1809C0D7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8" y="2580"/>
                <a:ext cx="540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87" name="Text Box 127">
                <a:extLst>
                  <a:ext uri="{FF2B5EF4-FFF2-40B4-BE49-F238E27FC236}">
                    <a16:creationId xmlns:a16="http://schemas.microsoft.com/office/drawing/2014/main" id="{63B15CD0-9983-6A4B-9279-804A5439A9E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9" y="2537"/>
                <a:ext cx="641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800" b="0" i="0" u="none" strike="noStrike" kern="0" cap="none" spc="0" normalizeH="0" baseline="0" noProof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SMTP</a:t>
                </a:r>
              </a:p>
            </p:txBody>
          </p:sp>
        </p:grpSp>
        <p:grpSp>
          <p:nvGrpSpPr>
            <p:cNvPr id="250" name="Group 423">
              <a:extLst>
                <a:ext uri="{FF2B5EF4-FFF2-40B4-BE49-F238E27FC236}">
                  <a16:creationId xmlns:a16="http://schemas.microsoft.com/office/drawing/2014/main" id="{30BA0251-F53A-8C4F-97BA-8DC51407C8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9" y="886"/>
              <a:ext cx="583" cy="664"/>
              <a:chOff x="3566" y="550"/>
              <a:chExt cx="583" cy="664"/>
            </a:xfrm>
          </p:grpSpPr>
          <p:grpSp>
            <p:nvGrpSpPr>
              <p:cNvPr id="281" name="Group 353">
                <a:extLst>
                  <a:ext uri="{FF2B5EF4-FFF2-40B4-BE49-F238E27FC236}">
                    <a16:creationId xmlns:a16="http://schemas.microsoft.com/office/drawing/2014/main" id="{08E25960-F839-D945-AEB0-EBA43385EDC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284" name="Picture 354" descr="desktop_computer_stylized_medium">
                  <a:extLst>
                    <a:ext uri="{FF2B5EF4-FFF2-40B4-BE49-F238E27FC236}">
                      <a16:creationId xmlns:a16="http://schemas.microsoft.com/office/drawing/2014/main" id="{A8E24158-A20D-2643-9568-7E2B6A9A8F76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285" name="Freeform 355">
                  <a:extLst>
                    <a:ext uri="{FF2B5EF4-FFF2-40B4-BE49-F238E27FC236}">
                      <a16:creationId xmlns:a16="http://schemas.microsoft.com/office/drawing/2014/main" id="{7C66E8C3-2156-B443-A62B-AB5FE62DD4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82" name="Rectangle 115">
                <a:extLst>
                  <a:ext uri="{FF2B5EF4-FFF2-40B4-BE49-F238E27FC236}">
                    <a16:creationId xmlns:a16="http://schemas.microsoft.com/office/drawing/2014/main" id="{A8808CF7-A20F-6048-A5C3-5948802EC1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rgbClr val="CCCC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83" name="Text Box 116">
                <a:extLst>
                  <a:ext uri="{FF2B5EF4-FFF2-40B4-BE49-F238E27FC236}">
                    <a16:creationId xmlns:a16="http://schemas.microsoft.com/office/drawing/2014/main" id="{3615B133-7ADF-B149-A5EF-D48A09950B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6" y="550"/>
                <a:ext cx="453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user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agent</a:t>
                </a: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51" name="Group 424">
              <a:extLst>
                <a:ext uri="{FF2B5EF4-FFF2-40B4-BE49-F238E27FC236}">
                  <a16:creationId xmlns:a16="http://schemas.microsoft.com/office/drawing/2014/main" id="{45EE4567-07D2-9B44-B152-A79DBA1430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62" y="1400"/>
              <a:ext cx="583" cy="664"/>
              <a:chOff x="3566" y="550"/>
              <a:chExt cx="583" cy="664"/>
            </a:xfrm>
          </p:grpSpPr>
          <p:grpSp>
            <p:nvGrpSpPr>
              <p:cNvPr id="276" name="Group 425">
                <a:extLst>
                  <a:ext uri="{FF2B5EF4-FFF2-40B4-BE49-F238E27FC236}">
                    <a16:creationId xmlns:a16="http://schemas.microsoft.com/office/drawing/2014/main" id="{E722A2E6-A5F4-6C41-B802-1B3176A5427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279" name="Picture 426" descr="desktop_computer_stylized_medium">
                  <a:extLst>
                    <a:ext uri="{FF2B5EF4-FFF2-40B4-BE49-F238E27FC236}">
                      <a16:creationId xmlns:a16="http://schemas.microsoft.com/office/drawing/2014/main" id="{8B6EAA10-F9D8-724F-94C8-D4E4B57A04FB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280" name="Freeform 427">
                  <a:extLst>
                    <a:ext uri="{FF2B5EF4-FFF2-40B4-BE49-F238E27FC236}">
                      <a16:creationId xmlns:a16="http://schemas.microsoft.com/office/drawing/2014/main" id="{1E93A55D-6DF6-C544-9512-0E02D9C496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77" name="Rectangle 115">
                <a:extLst>
                  <a:ext uri="{FF2B5EF4-FFF2-40B4-BE49-F238E27FC236}">
                    <a16:creationId xmlns:a16="http://schemas.microsoft.com/office/drawing/2014/main" id="{1B535841-0794-1B43-AB50-A8A2B89E46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rgbClr val="CCCC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78" name="Text Box 116">
                <a:extLst>
                  <a:ext uri="{FF2B5EF4-FFF2-40B4-BE49-F238E27FC236}">
                    <a16:creationId xmlns:a16="http://schemas.microsoft.com/office/drawing/2014/main" id="{08BD580D-BB58-674F-BF51-73AD02F8ED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6" y="550"/>
                <a:ext cx="453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user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agent</a:t>
                </a: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52" name="Group 430">
              <a:extLst>
                <a:ext uri="{FF2B5EF4-FFF2-40B4-BE49-F238E27FC236}">
                  <a16:creationId xmlns:a16="http://schemas.microsoft.com/office/drawing/2014/main" id="{34A2D0BA-C196-4942-B7CA-678581CB51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74" y="1880"/>
              <a:ext cx="583" cy="664"/>
              <a:chOff x="3566" y="550"/>
              <a:chExt cx="583" cy="664"/>
            </a:xfrm>
          </p:grpSpPr>
          <p:grpSp>
            <p:nvGrpSpPr>
              <p:cNvPr id="271" name="Group 431">
                <a:extLst>
                  <a:ext uri="{FF2B5EF4-FFF2-40B4-BE49-F238E27FC236}">
                    <a16:creationId xmlns:a16="http://schemas.microsoft.com/office/drawing/2014/main" id="{BE03D0A5-F5D7-9948-B7EA-FA5E6ADA2BB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274" name="Picture 432" descr="desktop_computer_stylized_medium">
                  <a:extLst>
                    <a:ext uri="{FF2B5EF4-FFF2-40B4-BE49-F238E27FC236}">
                      <a16:creationId xmlns:a16="http://schemas.microsoft.com/office/drawing/2014/main" id="{CE464295-B889-1B47-A8D7-3556B2AAAD0E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275" name="Freeform 433">
                  <a:extLst>
                    <a:ext uri="{FF2B5EF4-FFF2-40B4-BE49-F238E27FC236}">
                      <a16:creationId xmlns:a16="http://schemas.microsoft.com/office/drawing/2014/main" id="{C77332B6-93C9-A042-A591-13DCD23AA5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72" name="Rectangle 115">
                <a:extLst>
                  <a:ext uri="{FF2B5EF4-FFF2-40B4-BE49-F238E27FC236}">
                    <a16:creationId xmlns:a16="http://schemas.microsoft.com/office/drawing/2014/main" id="{F6E9263B-5B99-914A-B779-F129D9C756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rgbClr val="CCCC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73" name="Text Box 116">
                <a:extLst>
                  <a:ext uri="{FF2B5EF4-FFF2-40B4-BE49-F238E27FC236}">
                    <a16:creationId xmlns:a16="http://schemas.microsoft.com/office/drawing/2014/main" id="{E6ADB34B-0590-DF41-A12D-070F82E8AE8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6" y="550"/>
                <a:ext cx="453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user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agent</a:t>
                </a: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53" name="Group 436">
              <a:extLst>
                <a:ext uri="{FF2B5EF4-FFF2-40B4-BE49-F238E27FC236}">
                  <a16:creationId xmlns:a16="http://schemas.microsoft.com/office/drawing/2014/main" id="{1E0B8E86-E363-7347-AAB0-795D10C2D2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91" y="2540"/>
              <a:ext cx="583" cy="664"/>
              <a:chOff x="3566" y="550"/>
              <a:chExt cx="583" cy="664"/>
            </a:xfrm>
          </p:grpSpPr>
          <p:grpSp>
            <p:nvGrpSpPr>
              <p:cNvPr id="266" name="Group 437">
                <a:extLst>
                  <a:ext uri="{FF2B5EF4-FFF2-40B4-BE49-F238E27FC236}">
                    <a16:creationId xmlns:a16="http://schemas.microsoft.com/office/drawing/2014/main" id="{AC5F831C-0C35-C549-B51D-4296B8B8B9F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269" name="Picture 438" descr="desktop_computer_stylized_medium">
                  <a:extLst>
                    <a:ext uri="{FF2B5EF4-FFF2-40B4-BE49-F238E27FC236}">
                      <a16:creationId xmlns:a16="http://schemas.microsoft.com/office/drawing/2014/main" id="{AD14A203-3912-324B-BE4F-9D6A4285CECD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270" name="Freeform 439">
                  <a:extLst>
                    <a:ext uri="{FF2B5EF4-FFF2-40B4-BE49-F238E27FC236}">
                      <a16:creationId xmlns:a16="http://schemas.microsoft.com/office/drawing/2014/main" id="{9E88436B-4E0D-D149-A214-D937D45DEA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67" name="Rectangle 115">
                <a:extLst>
                  <a:ext uri="{FF2B5EF4-FFF2-40B4-BE49-F238E27FC236}">
                    <a16:creationId xmlns:a16="http://schemas.microsoft.com/office/drawing/2014/main" id="{0DEA31A9-2C76-564E-B16F-DBD697177E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rgbClr val="CCCC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68" name="Text Box 116">
                <a:extLst>
                  <a:ext uri="{FF2B5EF4-FFF2-40B4-BE49-F238E27FC236}">
                    <a16:creationId xmlns:a16="http://schemas.microsoft.com/office/drawing/2014/main" id="{7655A215-ADF5-8C47-8D04-DDBF56AFD7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6" y="550"/>
                <a:ext cx="453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user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agent</a:t>
                </a: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54" name="Group 442">
              <a:extLst>
                <a:ext uri="{FF2B5EF4-FFF2-40B4-BE49-F238E27FC236}">
                  <a16:creationId xmlns:a16="http://schemas.microsoft.com/office/drawing/2014/main" id="{30600299-25CF-4A4E-8A3B-15590AC954A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46" y="3446"/>
              <a:ext cx="583" cy="664"/>
              <a:chOff x="3566" y="550"/>
              <a:chExt cx="583" cy="664"/>
            </a:xfrm>
          </p:grpSpPr>
          <p:grpSp>
            <p:nvGrpSpPr>
              <p:cNvPr id="261" name="Group 443">
                <a:extLst>
                  <a:ext uri="{FF2B5EF4-FFF2-40B4-BE49-F238E27FC236}">
                    <a16:creationId xmlns:a16="http://schemas.microsoft.com/office/drawing/2014/main" id="{116521D6-39B6-ED4D-BF9D-4EDC84BB43B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264" name="Picture 444" descr="desktop_computer_stylized_medium">
                  <a:extLst>
                    <a:ext uri="{FF2B5EF4-FFF2-40B4-BE49-F238E27FC236}">
                      <a16:creationId xmlns:a16="http://schemas.microsoft.com/office/drawing/2014/main" id="{B764D5A2-AAF9-6F4A-AD12-7AF1E69A921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265" name="Freeform 445">
                  <a:extLst>
                    <a:ext uri="{FF2B5EF4-FFF2-40B4-BE49-F238E27FC236}">
                      <a16:creationId xmlns:a16="http://schemas.microsoft.com/office/drawing/2014/main" id="{1CF12910-951A-5444-81F3-DDC16C9510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62" name="Rectangle 115">
                <a:extLst>
                  <a:ext uri="{FF2B5EF4-FFF2-40B4-BE49-F238E27FC236}">
                    <a16:creationId xmlns:a16="http://schemas.microsoft.com/office/drawing/2014/main" id="{E6B060FF-D007-3348-A6C9-A56534FB0E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rgbClr val="CCCC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63" name="Text Box 116">
                <a:extLst>
                  <a:ext uri="{FF2B5EF4-FFF2-40B4-BE49-F238E27FC236}">
                    <a16:creationId xmlns:a16="http://schemas.microsoft.com/office/drawing/2014/main" id="{D67C13D0-AC42-8E4B-9B42-5CEAC13028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6" y="550"/>
                <a:ext cx="453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user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agent</a:t>
                </a: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55" name="Group 448">
              <a:extLst>
                <a:ext uri="{FF2B5EF4-FFF2-40B4-BE49-F238E27FC236}">
                  <a16:creationId xmlns:a16="http://schemas.microsoft.com/office/drawing/2014/main" id="{8E0DD129-7A33-3E4A-8455-FC51B1CF67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05" y="3056"/>
              <a:ext cx="583" cy="664"/>
              <a:chOff x="3566" y="550"/>
              <a:chExt cx="583" cy="664"/>
            </a:xfrm>
          </p:grpSpPr>
          <p:grpSp>
            <p:nvGrpSpPr>
              <p:cNvPr id="256" name="Group 449">
                <a:extLst>
                  <a:ext uri="{FF2B5EF4-FFF2-40B4-BE49-F238E27FC236}">
                    <a16:creationId xmlns:a16="http://schemas.microsoft.com/office/drawing/2014/main" id="{90AB032A-A3B7-3748-9489-8C4F9155816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259" name="Picture 450" descr="desktop_computer_stylized_medium">
                  <a:extLst>
                    <a:ext uri="{FF2B5EF4-FFF2-40B4-BE49-F238E27FC236}">
                      <a16:creationId xmlns:a16="http://schemas.microsoft.com/office/drawing/2014/main" id="{DE476DC9-0E4F-314D-82DF-D6027FE6D110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260" name="Freeform 451">
                  <a:extLst>
                    <a:ext uri="{FF2B5EF4-FFF2-40B4-BE49-F238E27FC236}">
                      <a16:creationId xmlns:a16="http://schemas.microsoft.com/office/drawing/2014/main" id="{234ABE2F-A8B4-8542-94E8-78DDE67E3E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57" name="Rectangle 115">
                <a:extLst>
                  <a:ext uri="{FF2B5EF4-FFF2-40B4-BE49-F238E27FC236}">
                    <a16:creationId xmlns:a16="http://schemas.microsoft.com/office/drawing/2014/main" id="{B0E02959-4482-944E-9351-976262974C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rgbClr val="CCCC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58" name="Text Box 116">
                <a:extLst>
                  <a:ext uri="{FF2B5EF4-FFF2-40B4-BE49-F238E27FC236}">
                    <a16:creationId xmlns:a16="http://schemas.microsoft.com/office/drawing/2014/main" id="{53D455CA-494C-3941-B909-EFE07A9B71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6" y="550"/>
                <a:ext cx="453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user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agent</a:t>
                </a: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744569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Title 1">
            <a:extLst>
              <a:ext uri="{FF2B5EF4-FFF2-40B4-BE49-F238E27FC236}">
                <a16:creationId xmlns:a16="http://schemas.microsoft.com/office/drawing/2014/main" id="{EDBA5A8F-4260-B240-9E01-AE8471BDC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821"/>
            <a:ext cx="10515600" cy="894622"/>
          </a:xfrm>
        </p:spPr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US" altLang="en-US" sz="4400" dirty="0">
                <a:solidFill>
                  <a:srgbClr val="000099"/>
                </a:solidFill>
                <a:ea typeface="ＭＳ Ｐゴシック" panose="020B0600070205080204" pitchFamily="34" charset="-128"/>
                <a:cs typeface="+mn-cs"/>
              </a:rPr>
              <a:t>Example app: TCP server</a:t>
            </a:r>
            <a:endParaRPr lang="en-US" altLang="en-US" sz="5400" dirty="0">
              <a:solidFill>
                <a:srgbClr val="000099"/>
              </a:solidFill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5" name="Slide Number Placeholder 2">
            <a:extLst>
              <a:ext uri="{FF2B5EF4-FFF2-40B4-BE49-F238E27FC236}">
                <a16:creationId xmlns:a16="http://schemas.microsoft.com/office/drawing/2014/main" id="{9A003647-DC86-B64C-8A8D-E360691290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</p:spPr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30</a:t>
            </a:fld>
            <a:endParaRPr lang="en-US" dirty="0"/>
          </a:p>
        </p:txBody>
      </p:sp>
      <p:grpSp>
        <p:nvGrpSpPr>
          <p:cNvPr id="26" name="Group 13">
            <a:extLst>
              <a:ext uri="{FF2B5EF4-FFF2-40B4-BE49-F238E27FC236}">
                <a16:creationId xmlns:a16="http://schemas.microsoft.com/office/drawing/2014/main" id="{35965C08-08A8-A34E-9B5E-8C79445EC8A1}"/>
              </a:ext>
            </a:extLst>
          </p:cNvPr>
          <p:cNvGrpSpPr>
            <a:grpSpLocks/>
          </p:cNvGrpSpPr>
          <p:nvPr/>
        </p:nvGrpSpPr>
        <p:grpSpPr bwMode="auto">
          <a:xfrm>
            <a:off x="915948" y="1905891"/>
            <a:ext cx="2559050" cy="566738"/>
            <a:chOff x="151614" y="2173972"/>
            <a:chExt cx="2559082" cy="566309"/>
          </a:xfrm>
        </p:grpSpPr>
        <p:sp>
          <p:nvSpPr>
            <p:cNvPr id="27" name="TextBox 31">
              <a:extLst>
                <a:ext uri="{FF2B5EF4-FFF2-40B4-BE49-F238E27FC236}">
                  <a16:creationId xmlns:a16="http://schemas.microsoft.com/office/drawing/2014/main" id="{149616E1-6697-3042-8E1C-CC14308155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614" y="2173972"/>
              <a:ext cx="2559082" cy="566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400">
                  <a:solidFill>
                    <a:srgbClr val="000099"/>
                  </a:solidFill>
                  <a:latin typeface="Arial" charset="0"/>
                </a:rPr>
                <a:t>create TCP welcoming</a:t>
              </a:r>
            </a:p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400">
                  <a:solidFill>
                    <a:srgbClr val="000099"/>
                  </a:solidFill>
                  <a:latin typeface="Arial" charset="0"/>
                </a:rPr>
                <a:t>socket</a:t>
              </a:r>
            </a:p>
          </p:txBody>
        </p:sp>
        <p:cxnSp>
          <p:nvCxnSpPr>
            <p:cNvPr id="28" name="Straight Connector 32">
              <a:extLst>
                <a:ext uri="{FF2B5EF4-FFF2-40B4-BE49-F238E27FC236}">
                  <a16:creationId xmlns:a16="http://schemas.microsoft.com/office/drawing/2014/main" id="{21B15284-CB05-104F-8261-CF2C385B05E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695045" y="2596011"/>
              <a:ext cx="930227" cy="1139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9" name="Group 14">
            <a:extLst>
              <a:ext uri="{FF2B5EF4-FFF2-40B4-BE49-F238E27FC236}">
                <a16:creationId xmlns:a16="http://schemas.microsoft.com/office/drawing/2014/main" id="{91C0FBC4-8DA6-A243-A878-315EA40C3A5A}"/>
              </a:ext>
            </a:extLst>
          </p:cNvPr>
          <p:cNvGrpSpPr>
            <a:grpSpLocks/>
          </p:cNvGrpSpPr>
          <p:nvPr/>
        </p:nvGrpSpPr>
        <p:grpSpPr bwMode="auto">
          <a:xfrm>
            <a:off x="915948" y="2894988"/>
            <a:ext cx="2540000" cy="523875"/>
            <a:chOff x="169076" y="2884812"/>
            <a:chExt cx="2541127" cy="523220"/>
          </a:xfrm>
        </p:grpSpPr>
        <p:sp>
          <p:nvSpPr>
            <p:cNvPr id="30" name="TextBox 26">
              <a:extLst>
                <a:ext uri="{FF2B5EF4-FFF2-40B4-BE49-F238E27FC236}">
                  <a16:creationId xmlns:a16="http://schemas.microsoft.com/office/drawing/2014/main" id="{5E0D6EE9-6807-6245-A005-4276BB978B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076" y="2884812"/>
              <a:ext cx="227181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400">
                  <a:solidFill>
                    <a:srgbClr val="000099"/>
                  </a:solidFill>
                  <a:latin typeface="Arial" charset="0"/>
                </a:rPr>
                <a:t>server begins listening for  incoming TCP requests</a:t>
              </a: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D00C491-6E85-5C4E-9EA0-27BDE82EA7D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982674" y="3169104"/>
              <a:ext cx="727529" cy="272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2" name="Group 15">
            <a:extLst>
              <a:ext uri="{FF2B5EF4-FFF2-40B4-BE49-F238E27FC236}">
                <a16:creationId xmlns:a16="http://schemas.microsoft.com/office/drawing/2014/main" id="{C3319AF7-B05A-F340-B90E-BB5F51D66BBF}"/>
              </a:ext>
            </a:extLst>
          </p:cNvPr>
          <p:cNvGrpSpPr>
            <a:grpSpLocks/>
          </p:cNvGrpSpPr>
          <p:nvPr/>
        </p:nvGrpSpPr>
        <p:grpSpPr bwMode="auto">
          <a:xfrm>
            <a:off x="1235610" y="3858529"/>
            <a:ext cx="2155825" cy="298450"/>
            <a:chOff x="553383" y="3714241"/>
            <a:chExt cx="2157273" cy="299227"/>
          </a:xfrm>
        </p:grpSpPr>
        <p:sp>
          <p:nvSpPr>
            <p:cNvPr id="33" name="TextBox 34">
              <a:extLst>
                <a:ext uri="{FF2B5EF4-FFF2-40B4-BE49-F238E27FC236}">
                  <a16:creationId xmlns:a16="http://schemas.microsoft.com/office/drawing/2014/main" id="{5F39E57E-95F7-5345-9C5A-81D409DA49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3383" y="3714241"/>
              <a:ext cx="1194763" cy="299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ts val="16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400">
                  <a:solidFill>
                    <a:srgbClr val="000099"/>
                  </a:solidFill>
                  <a:latin typeface="Arial" charset="0"/>
                </a:rPr>
                <a:t>loop forever</a:t>
              </a:r>
            </a:p>
          </p:txBody>
        </p:sp>
        <p:cxnSp>
          <p:nvCxnSpPr>
            <p:cNvPr id="42" name="Straight Connector 35">
              <a:extLst>
                <a:ext uri="{FF2B5EF4-FFF2-40B4-BE49-F238E27FC236}">
                  <a16:creationId xmlns:a16="http://schemas.microsoft.com/office/drawing/2014/main" id="{6CD8A2DD-4F1A-AD4B-BEB3-22BC03DDAF3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266031" y="3964781"/>
              <a:ext cx="1444625" cy="3969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3" name="Group 17">
            <a:extLst>
              <a:ext uri="{FF2B5EF4-FFF2-40B4-BE49-F238E27FC236}">
                <a16:creationId xmlns:a16="http://schemas.microsoft.com/office/drawing/2014/main" id="{F079746F-50EA-E944-B235-8FBCDEB7EDB2}"/>
              </a:ext>
            </a:extLst>
          </p:cNvPr>
          <p:cNvGrpSpPr>
            <a:grpSpLocks/>
          </p:cNvGrpSpPr>
          <p:nvPr/>
        </p:nvGrpSpPr>
        <p:grpSpPr bwMode="auto">
          <a:xfrm>
            <a:off x="1847" y="4288218"/>
            <a:ext cx="3891865" cy="502702"/>
            <a:chOff x="-493283" y="3978387"/>
            <a:chExt cx="3309990" cy="502842"/>
          </a:xfrm>
        </p:grpSpPr>
        <p:sp>
          <p:nvSpPr>
            <p:cNvPr id="44" name="TextBox 36">
              <a:extLst>
                <a:ext uri="{FF2B5EF4-FFF2-40B4-BE49-F238E27FC236}">
                  <a16:creationId xmlns:a16="http://schemas.microsoft.com/office/drawing/2014/main" id="{9A1A8AD5-63FD-2B49-99D3-5051D22293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493283" y="3978387"/>
              <a:ext cx="3309990" cy="502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ts val="16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400" dirty="0">
                  <a:solidFill>
                    <a:srgbClr val="000099"/>
                  </a:solidFill>
                  <a:latin typeface="Arial" charset="0"/>
                </a:rPr>
                <a:t>server waits on accept() for incoming requests, new socket created on return</a:t>
              </a:r>
            </a:p>
          </p:txBody>
        </p:sp>
        <p:cxnSp>
          <p:nvCxnSpPr>
            <p:cNvPr id="45" name="Straight Connector 39">
              <a:extLst>
                <a:ext uri="{FF2B5EF4-FFF2-40B4-BE49-F238E27FC236}">
                  <a16:creationId xmlns:a16="http://schemas.microsoft.com/office/drawing/2014/main" id="{A185CE00-0A65-6C4B-82CF-2A34445C321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2231565" y="4229808"/>
              <a:ext cx="541223" cy="5869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6" name="Group 18">
            <a:extLst>
              <a:ext uri="{FF2B5EF4-FFF2-40B4-BE49-F238E27FC236}">
                <a16:creationId xmlns:a16="http://schemas.microsoft.com/office/drawing/2014/main" id="{484F3D46-75C4-D740-BB73-77E9BBE7626E}"/>
              </a:ext>
            </a:extLst>
          </p:cNvPr>
          <p:cNvGrpSpPr>
            <a:grpSpLocks/>
          </p:cNvGrpSpPr>
          <p:nvPr/>
        </p:nvGrpSpPr>
        <p:grpSpPr bwMode="auto">
          <a:xfrm>
            <a:off x="319159" y="4884546"/>
            <a:ext cx="3570538" cy="307777"/>
            <a:chOff x="-392836" y="4507866"/>
            <a:chExt cx="3569098" cy="307940"/>
          </a:xfrm>
        </p:grpSpPr>
        <p:sp>
          <p:nvSpPr>
            <p:cNvPr id="47" name="TextBox 61">
              <a:extLst>
                <a:ext uri="{FF2B5EF4-FFF2-40B4-BE49-F238E27FC236}">
                  <a16:creationId xmlns:a16="http://schemas.microsoft.com/office/drawing/2014/main" id="{0EC91274-16F5-384F-BC3F-6310798F16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392836" y="4507866"/>
              <a:ext cx="2349500" cy="3079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400" dirty="0">
                  <a:solidFill>
                    <a:srgbClr val="000099"/>
                  </a:solidFill>
                  <a:latin typeface="Arial" charset="0"/>
                </a:rPr>
                <a:t>read bytes from new socket</a:t>
              </a:r>
            </a:p>
          </p:txBody>
        </p:sp>
        <p:cxnSp>
          <p:nvCxnSpPr>
            <p:cNvPr id="48" name="Straight Connector 62">
              <a:extLst>
                <a:ext uri="{FF2B5EF4-FFF2-40B4-BE49-F238E27FC236}">
                  <a16:creationId xmlns:a16="http://schemas.microsoft.com/office/drawing/2014/main" id="{536675E0-9B01-EC40-944A-F57DD4476A2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875609" y="4682209"/>
              <a:ext cx="1300653" cy="499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9" name="Group 28">
            <a:extLst>
              <a:ext uri="{FF2B5EF4-FFF2-40B4-BE49-F238E27FC236}">
                <a16:creationId xmlns:a16="http://schemas.microsoft.com/office/drawing/2014/main" id="{8409622E-2F01-C04D-B144-F37EF0248DA1}"/>
              </a:ext>
            </a:extLst>
          </p:cNvPr>
          <p:cNvGrpSpPr>
            <a:grpSpLocks/>
          </p:cNvGrpSpPr>
          <p:nvPr/>
        </p:nvGrpSpPr>
        <p:grpSpPr bwMode="auto">
          <a:xfrm>
            <a:off x="547130" y="5660011"/>
            <a:ext cx="3330896" cy="523220"/>
            <a:chOff x="-165330" y="4585074"/>
            <a:chExt cx="3331100" cy="523558"/>
          </a:xfrm>
        </p:grpSpPr>
        <p:sp>
          <p:nvSpPr>
            <p:cNvPr id="50" name="TextBox 29">
              <a:extLst>
                <a:ext uri="{FF2B5EF4-FFF2-40B4-BE49-F238E27FC236}">
                  <a16:creationId xmlns:a16="http://schemas.microsoft.com/office/drawing/2014/main" id="{A9D03531-1DDD-5643-93B0-78A2AA0AD8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65330" y="4585074"/>
              <a:ext cx="3331100" cy="5235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400" dirty="0">
                  <a:solidFill>
                    <a:srgbClr val="000099"/>
                  </a:solidFill>
                  <a:latin typeface="Arial" charset="0"/>
                </a:rPr>
                <a:t>Send back message </a:t>
              </a:r>
              <a:br>
                <a:rPr lang="en-US" altLang="x-none" sz="1400" dirty="0">
                  <a:solidFill>
                    <a:srgbClr val="000099"/>
                  </a:solidFill>
                  <a:latin typeface="Arial" charset="0"/>
                </a:rPr>
              </a:br>
              <a:r>
                <a:rPr lang="en-US" altLang="x-none" sz="1400" dirty="0">
                  <a:solidFill>
                    <a:srgbClr val="000099"/>
                  </a:solidFill>
                  <a:latin typeface="Arial" charset="0"/>
                </a:rPr>
                <a:t>(no need for client address – why?)</a:t>
              </a:r>
            </a:p>
          </p:txBody>
        </p:sp>
        <p:cxnSp>
          <p:nvCxnSpPr>
            <p:cNvPr id="51" name="Straight Connector 33">
              <a:extLst>
                <a:ext uri="{FF2B5EF4-FFF2-40B4-BE49-F238E27FC236}">
                  <a16:creationId xmlns:a16="http://schemas.microsoft.com/office/drawing/2014/main" id="{0CA6EF9D-971D-734C-8830-F4D86E5B15F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184198" y="4843734"/>
              <a:ext cx="856131" cy="2269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52" name="Oval 51">
            <a:extLst>
              <a:ext uri="{FF2B5EF4-FFF2-40B4-BE49-F238E27FC236}">
                <a16:creationId xmlns:a16="http://schemas.microsoft.com/office/drawing/2014/main" id="{963A045E-A6A6-E741-9FAD-3ADA7CEBDD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8798" y="2003428"/>
            <a:ext cx="1901502" cy="561802"/>
          </a:xfrm>
          <a:prstGeom prst="ellips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Gill Sans MT" charset="0"/>
                <a:ea typeface="ＭＳ Ｐゴシック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Gill Sans MT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buClr>
                <a:schemeClr val="accent2"/>
              </a:buClr>
              <a:buSzPct val="85000"/>
              <a:buFont typeface="ZapfDingbats" charset="0"/>
              <a:buNone/>
            </a:pPr>
            <a:endParaRPr lang="x-none" altLang="x-none" sz="2400">
              <a:latin typeface="Comic Sans MS" charset="0"/>
            </a:endParaRPr>
          </a:p>
        </p:txBody>
      </p:sp>
      <p:grpSp>
        <p:nvGrpSpPr>
          <p:cNvPr id="53" name="Group 28">
            <a:extLst>
              <a:ext uri="{FF2B5EF4-FFF2-40B4-BE49-F238E27FC236}">
                <a16:creationId xmlns:a16="http://schemas.microsoft.com/office/drawing/2014/main" id="{D379247D-FE83-A34A-8E0C-EB445F41C91E}"/>
              </a:ext>
            </a:extLst>
          </p:cNvPr>
          <p:cNvGrpSpPr>
            <a:grpSpLocks/>
          </p:cNvGrpSpPr>
          <p:nvPr/>
        </p:nvGrpSpPr>
        <p:grpSpPr bwMode="auto">
          <a:xfrm>
            <a:off x="547130" y="6203159"/>
            <a:ext cx="3266403" cy="523220"/>
            <a:chOff x="-226275" y="4604748"/>
            <a:chExt cx="3266604" cy="523558"/>
          </a:xfrm>
        </p:grpSpPr>
        <p:sp>
          <p:nvSpPr>
            <p:cNvPr id="54" name="TextBox 29">
              <a:extLst>
                <a:ext uri="{FF2B5EF4-FFF2-40B4-BE49-F238E27FC236}">
                  <a16:creationId xmlns:a16="http://schemas.microsoft.com/office/drawing/2014/main" id="{B04E533A-9CD0-5D4A-8914-05EB5C9366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226275" y="4604748"/>
              <a:ext cx="2736153" cy="5235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400" dirty="0">
                  <a:solidFill>
                    <a:srgbClr val="000099"/>
                  </a:solidFill>
                  <a:latin typeface="Arial" charset="0"/>
                </a:rPr>
                <a:t>close connection to this client (but </a:t>
              </a:r>
              <a:r>
                <a:rPr lang="en-US" altLang="x-none" sz="1400" i="1" dirty="0">
                  <a:solidFill>
                    <a:srgbClr val="000099"/>
                  </a:solidFill>
                  <a:latin typeface="Arial" charset="0"/>
                </a:rPr>
                <a:t>not</a:t>
              </a:r>
              <a:r>
                <a:rPr lang="en-US" altLang="x-none" sz="1400" dirty="0">
                  <a:solidFill>
                    <a:srgbClr val="000099"/>
                  </a:solidFill>
                  <a:latin typeface="Arial" charset="0"/>
                </a:rPr>
                <a:t> </a:t>
              </a:r>
              <a:r>
                <a:rPr lang="en-US" altLang="x-none" sz="1400" dirty="0" err="1">
                  <a:solidFill>
                    <a:srgbClr val="000099"/>
                  </a:solidFill>
                  <a:latin typeface="Arial" charset="0"/>
                </a:rPr>
                <a:t>serverSocket</a:t>
              </a:r>
              <a:r>
                <a:rPr lang="en-US" altLang="x-none" sz="1400" dirty="0">
                  <a:solidFill>
                    <a:srgbClr val="000099"/>
                  </a:solidFill>
                  <a:latin typeface="Arial" charset="0"/>
                </a:rPr>
                <a:t>)</a:t>
              </a:r>
            </a:p>
          </p:txBody>
        </p:sp>
        <p:cxnSp>
          <p:nvCxnSpPr>
            <p:cNvPr id="55" name="Straight Connector 33">
              <a:extLst>
                <a:ext uri="{FF2B5EF4-FFF2-40B4-BE49-F238E27FC236}">
                  <a16:creationId xmlns:a16="http://schemas.microsoft.com/office/drawing/2014/main" id="{493E3336-D3EA-C744-AC3D-CE3FFACF0FE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184198" y="4843734"/>
              <a:ext cx="856131" cy="2269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56" name="Rectangle 55">
            <a:extLst>
              <a:ext uri="{FF2B5EF4-FFF2-40B4-BE49-F238E27FC236}">
                <a16:creationId xmlns:a16="http://schemas.microsoft.com/office/drawing/2014/main" id="{D3CC4897-5EA0-D845-8D27-F35AA1F1419F}"/>
              </a:ext>
            </a:extLst>
          </p:cNvPr>
          <p:cNvSpPr/>
          <p:nvPr/>
        </p:nvSpPr>
        <p:spPr>
          <a:xfrm>
            <a:off x="3586956" y="1052536"/>
            <a:ext cx="7163368" cy="5575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AU" sz="2000" dirty="0">
                <a:solidFill>
                  <a:srgbClr val="CC7832"/>
                </a:solidFill>
              </a:rPr>
              <a:t>from </a:t>
            </a:r>
            <a:r>
              <a:rPr lang="en-AU" sz="2000" dirty="0"/>
              <a:t>socket </a:t>
            </a:r>
            <a:r>
              <a:rPr lang="en-AU" sz="2000" dirty="0">
                <a:solidFill>
                  <a:srgbClr val="CC7832"/>
                </a:solidFill>
              </a:rPr>
              <a:t>import </a:t>
            </a:r>
            <a:r>
              <a:rPr lang="en-AU" sz="2000" dirty="0"/>
              <a:t>*</a:t>
            </a:r>
            <a:br>
              <a:rPr lang="en-AU" sz="2000" dirty="0"/>
            </a:br>
            <a:r>
              <a:rPr lang="en-AU" sz="2000" dirty="0" err="1"/>
              <a:t>serverPort</a:t>
            </a:r>
            <a:r>
              <a:rPr lang="en-AU" sz="2000" dirty="0"/>
              <a:t> = </a:t>
            </a:r>
            <a:r>
              <a:rPr lang="en-AU" sz="2000" dirty="0">
                <a:solidFill>
                  <a:srgbClr val="6897BB"/>
                </a:solidFill>
              </a:rPr>
              <a:t>12000</a:t>
            </a:r>
            <a:br>
              <a:rPr lang="en-AU" sz="2000" dirty="0">
                <a:solidFill>
                  <a:srgbClr val="6897BB"/>
                </a:solidFill>
              </a:rPr>
            </a:br>
            <a:r>
              <a:rPr lang="en-AU" sz="2000" dirty="0" err="1"/>
              <a:t>serverSocket</a:t>
            </a:r>
            <a:r>
              <a:rPr lang="en-AU" sz="2000" dirty="0"/>
              <a:t> = socket(AF_INET</a:t>
            </a:r>
            <a:r>
              <a:rPr lang="en-AU" sz="2000" dirty="0">
                <a:solidFill>
                  <a:srgbClr val="CC7832"/>
                </a:solidFill>
              </a:rPr>
              <a:t>, </a:t>
            </a:r>
            <a:r>
              <a:rPr lang="en-AU" sz="2000" dirty="0"/>
              <a:t>SOCK_STREAM)</a:t>
            </a:r>
            <a:br>
              <a:rPr lang="en-AU" sz="2000" dirty="0"/>
            </a:br>
            <a:r>
              <a:rPr lang="en-AU" sz="2000" dirty="0" err="1"/>
              <a:t>serverSocket.bind</a:t>
            </a:r>
            <a:r>
              <a:rPr lang="en-AU" sz="2000" dirty="0"/>
              <a:t>((</a:t>
            </a:r>
            <a:r>
              <a:rPr lang="en-AU" sz="2000" dirty="0">
                <a:solidFill>
                  <a:srgbClr val="6A8759"/>
                </a:solidFill>
              </a:rPr>
              <a:t>''</a:t>
            </a:r>
            <a:r>
              <a:rPr lang="en-AU" sz="2000" dirty="0">
                <a:solidFill>
                  <a:srgbClr val="CC7832"/>
                </a:solidFill>
              </a:rPr>
              <a:t>, </a:t>
            </a:r>
            <a:r>
              <a:rPr lang="en-AU" sz="2000" dirty="0" err="1"/>
              <a:t>serverPort</a:t>
            </a:r>
            <a:r>
              <a:rPr lang="en-AU" sz="2000" dirty="0"/>
              <a:t>))</a:t>
            </a:r>
            <a:br>
              <a:rPr lang="en-AU" sz="2000" dirty="0"/>
            </a:br>
            <a:r>
              <a:rPr lang="en-AU" sz="2000" dirty="0" err="1"/>
              <a:t>serverSocket.listen</a:t>
            </a:r>
            <a:r>
              <a:rPr lang="en-AU" sz="2000" dirty="0"/>
              <a:t>(</a:t>
            </a:r>
            <a:r>
              <a:rPr lang="en-AU" sz="2000" dirty="0">
                <a:solidFill>
                  <a:srgbClr val="6897BB"/>
                </a:solidFill>
              </a:rPr>
              <a:t>1</a:t>
            </a:r>
            <a:r>
              <a:rPr lang="en-AU" sz="2000" dirty="0"/>
              <a:t>)</a:t>
            </a:r>
            <a:br>
              <a:rPr lang="en-AU" sz="2000" dirty="0"/>
            </a:br>
            <a:r>
              <a:rPr lang="en-AU" sz="2000" dirty="0">
                <a:solidFill>
                  <a:srgbClr val="8888C6"/>
                </a:solidFill>
              </a:rPr>
              <a:t>print</a:t>
            </a:r>
            <a:r>
              <a:rPr lang="en-AU" sz="2000" dirty="0"/>
              <a:t>(</a:t>
            </a:r>
            <a:r>
              <a:rPr lang="en-AU" sz="2000" dirty="0">
                <a:solidFill>
                  <a:srgbClr val="6A8759"/>
                </a:solidFill>
              </a:rPr>
              <a:t>"The server is ready to receive"</a:t>
            </a:r>
            <a:r>
              <a:rPr lang="en-AU" sz="2000" dirty="0"/>
              <a:t>)</a:t>
            </a:r>
            <a:br>
              <a:rPr lang="en-AU" sz="2000" dirty="0"/>
            </a:br>
            <a:r>
              <a:rPr lang="en-AU" sz="2000" dirty="0">
                <a:solidFill>
                  <a:srgbClr val="CC7832"/>
                </a:solidFill>
              </a:rPr>
              <a:t>while True</a:t>
            </a:r>
            <a:r>
              <a:rPr lang="en-AU" sz="2000" dirty="0"/>
              <a:t>:</a:t>
            </a:r>
            <a:br>
              <a:rPr lang="en-AU" sz="2000" dirty="0"/>
            </a:br>
            <a:r>
              <a:rPr lang="en-AU" sz="2000" dirty="0"/>
              <a:t>    </a:t>
            </a:r>
            <a:r>
              <a:rPr lang="en-AU" sz="2000" dirty="0" err="1"/>
              <a:t>connectionSocket</a:t>
            </a:r>
            <a:r>
              <a:rPr lang="en-AU" sz="2000" dirty="0">
                <a:solidFill>
                  <a:srgbClr val="CC7832"/>
                </a:solidFill>
              </a:rPr>
              <a:t>, </a:t>
            </a:r>
            <a:r>
              <a:rPr lang="en-AU" sz="2000" dirty="0" err="1"/>
              <a:t>addr</a:t>
            </a:r>
            <a:r>
              <a:rPr lang="en-AU" sz="2000" dirty="0"/>
              <a:t> = </a:t>
            </a:r>
            <a:r>
              <a:rPr lang="en-AU" sz="2000" dirty="0" err="1"/>
              <a:t>serverSocket.accept</a:t>
            </a:r>
            <a:r>
              <a:rPr lang="en-AU" sz="2000" dirty="0"/>
              <a:t>()</a:t>
            </a:r>
            <a:br>
              <a:rPr lang="en-AU" sz="2000" dirty="0"/>
            </a:br>
            <a:r>
              <a:rPr lang="en-AU" sz="2000" dirty="0"/>
              <a:t>    sentence = </a:t>
            </a:r>
            <a:r>
              <a:rPr lang="en-AU" sz="2000" dirty="0" err="1"/>
              <a:t>connectionSocket.recv</a:t>
            </a:r>
            <a:r>
              <a:rPr lang="en-AU" sz="2000" dirty="0"/>
              <a:t>(</a:t>
            </a:r>
            <a:r>
              <a:rPr lang="en-AU" sz="2000" dirty="0">
                <a:solidFill>
                  <a:srgbClr val="6897BB"/>
                </a:solidFill>
              </a:rPr>
              <a:t>1024</a:t>
            </a:r>
            <a:r>
              <a:rPr lang="en-AU" sz="2000" dirty="0"/>
              <a:t>).decode()</a:t>
            </a:r>
            <a:br>
              <a:rPr lang="en-AU" sz="2000" dirty="0"/>
            </a:br>
            <a:r>
              <a:rPr lang="en-AU" sz="2000" dirty="0"/>
              <a:t>    </a:t>
            </a:r>
            <a:r>
              <a:rPr lang="en-AU" sz="2000" dirty="0" err="1"/>
              <a:t>capitalizedSentence</a:t>
            </a:r>
            <a:r>
              <a:rPr lang="en-AU" sz="2000" dirty="0"/>
              <a:t> = </a:t>
            </a:r>
            <a:r>
              <a:rPr lang="en-AU" sz="2000" dirty="0" err="1"/>
              <a:t>sentence.upper</a:t>
            </a:r>
            <a:r>
              <a:rPr lang="en-AU" sz="2000" dirty="0"/>
              <a:t>()</a:t>
            </a:r>
            <a:br>
              <a:rPr lang="en-AU" sz="2000" dirty="0"/>
            </a:br>
            <a:r>
              <a:rPr lang="en-AU" sz="2000" dirty="0"/>
              <a:t>    </a:t>
            </a:r>
            <a:r>
              <a:rPr lang="en-AU" sz="2000" dirty="0" err="1"/>
              <a:t>connectionSocket.send</a:t>
            </a:r>
            <a:r>
              <a:rPr lang="en-AU" sz="2000" dirty="0"/>
              <a:t>(</a:t>
            </a:r>
            <a:r>
              <a:rPr lang="en-AU" sz="2000" dirty="0" err="1"/>
              <a:t>capitalizedSentence.encode</a:t>
            </a:r>
            <a:r>
              <a:rPr lang="en-AU" sz="2000" dirty="0"/>
              <a:t>())</a:t>
            </a:r>
            <a:br>
              <a:rPr lang="en-AU" sz="2000" dirty="0"/>
            </a:br>
            <a:r>
              <a:rPr lang="en-AU" sz="2000" dirty="0"/>
              <a:t>    </a:t>
            </a:r>
            <a:r>
              <a:rPr lang="en-AU" sz="2000" dirty="0" err="1"/>
              <a:t>connectionSocket.close</a:t>
            </a:r>
            <a:r>
              <a:rPr lang="en-AU" sz="2000" dirty="0"/>
              <a:t>()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96036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Title 1">
            <a:extLst>
              <a:ext uri="{FF2B5EF4-FFF2-40B4-BE49-F238E27FC236}">
                <a16:creationId xmlns:a16="http://schemas.microsoft.com/office/drawing/2014/main" id="{EDBA5A8F-4260-B240-9E01-AE8471BDC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US" altLang="en-US" sz="4400" dirty="0">
                <a:solidFill>
                  <a:srgbClr val="000099"/>
                </a:solidFill>
                <a:ea typeface="ＭＳ Ｐゴシック" panose="020B0600070205080204" pitchFamily="34" charset="-128"/>
                <a:cs typeface="+mn-cs"/>
              </a:rPr>
              <a:t>Example app: TCP client</a:t>
            </a:r>
            <a:endParaRPr lang="en-US" altLang="en-US" sz="5400" dirty="0">
              <a:solidFill>
                <a:srgbClr val="000099"/>
              </a:solidFill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" name="Slide Number Placeholder 2">
            <a:extLst>
              <a:ext uri="{FF2B5EF4-FFF2-40B4-BE49-F238E27FC236}">
                <a16:creationId xmlns:a16="http://schemas.microsoft.com/office/drawing/2014/main" id="{086A79CE-C6C3-CF41-81BE-751D386040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</p:spPr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31</a:t>
            </a:fld>
            <a:endParaRPr lang="en-US" dirty="0"/>
          </a:p>
        </p:txBody>
      </p:sp>
      <p:grpSp>
        <p:nvGrpSpPr>
          <p:cNvPr id="15" name="Group 47">
            <a:extLst>
              <a:ext uri="{FF2B5EF4-FFF2-40B4-BE49-F238E27FC236}">
                <a16:creationId xmlns:a16="http://schemas.microsoft.com/office/drawing/2014/main" id="{FF15BBCF-ADCB-1242-91D9-19BB56E20F64}"/>
              </a:ext>
            </a:extLst>
          </p:cNvPr>
          <p:cNvGrpSpPr>
            <a:grpSpLocks/>
          </p:cNvGrpSpPr>
          <p:nvPr/>
        </p:nvGrpSpPr>
        <p:grpSpPr bwMode="auto">
          <a:xfrm>
            <a:off x="369552" y="3021868"/>
            <a:ext cx="2954673" cy="307777"/>
            <a:chOff x="-177382" y="3008462"/>
            <a:chExt cx="2955054" cy="307392"/>
          </a:xfrm>
        </p:grpSpPr>
        <p:sp>
          <p:nvSpPr>
            <p:cNvPr id="16" name="TextBox 31">
              <a:extLst>
                <a:ext uri="{FF2B5EF4-FFF2-40B4-BE49-F238E27FC236}">
                  <a16:creationId xmlns:a16="http://schemas.microsoft.com/office/drawing/2014/main" id="{0EA513ED-64D5-C240-9878-3155F0FCAC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77382" y="3008462"/>
              <a:ext cx="2448389" cy="307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400" dirty="0">
                  <a:solidFill>
                    <a:srgbClr val="000099"/>
                  </a:solidFill>
                  <a:latin typeface="Arial" charset="0"/>
                </a:rPr>
                <a:t>create TCP server socket</a:t>
              </a:r>
            </a:p>
          </p:txBody>
        </p:sp>
        <p:cxnSp>
          <p:nvCxnSpPr>
            <p:cNvPr id="17" name="Straight Connector 32">
              <a:extLst>
                <a:ext uri="{FF2B5EF4-FFF2-40B4-BE49-F238E27FC236}">
                  <a16:creationId xmlns:a16="http://schemas.microsoft.com/office/drawing/2014/main" id="{2F289FD0-473B-4940-A000-11AE0B06C63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050143" y="3165929"/>
              <a:ext cx="727529" cy="272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8" name="Oval 17">
            <a:extLst>
              <a:ext uri="{FF2B5EF4-FFF2-40B4-BE49-F238E27FC236}">
                <a16:creationId xmlns:a16="http://schemas.microsoft.com/office/drawing/2014/main" id="{68332805-6526-7A44-BFA0-4218E0829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2073" y="2921000"/>
            <a:ext cx="2247900" cy="508000"/>
          </a:xfrm>
          <a:prstGeom prst="ellips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Gill Sans MT" charset="0"/>
                <a:ea typeface="ＭＳ Ｐゴシック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Gill Sans MT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buClr>
                <a:schemeClr val="accent2"/>
              </a:buClr>
              <a:buSzPct val="85000"/>
              <a:buFont typeface="ZapfDingbats" charset="0"/>
              <a:buNone/>
            </a:pPr>
            <a:endParaRPr lang="x-none" altLang="x-none" sz="2400">
              <a:latin typeface="Comic Sans MS" charset="0"/>
            </a:endParaRPr>
          </a:p>
        </p:txBody>
      </p:sp>
      <p:grpSp>
        <p:nvGrpSpPr>
          <p:cNvPr id="19" name="Group 47">
            <a:extLst>
              <a:ext uri="{FF2B5EF4-FFF2-40B4-BE49-F238E27FC236}">
                <a16:creationId xmlns:a16="http://schemas.microsoft.com/office/drawing/2014/main" id="{B8BCA7C9-62BD-814F-98C7-33467B69C0FE}"/>
              </a:ext>
            </a:extLst>
          </p:cNvPr>
          <p:cNvGrpSpPr>
            <a:grpSpLocks/>
          </p:cNvGrpSpPr>
          <p:nvPr/>
        </p:nvGrpSpPr>
        <p:grpSpPr bwMode="auto">
          <a:xfrm>
            <a:off x="369551" y="4232328"/>
            <a:ext cx="2956842" cy="523875"/>
            <a:chOff x="-180186" y="2809939"/>
            <a:chExt cx="2957858" cy="522566"/>
          </a:xfrm>
        </p:grpSpPr>
        <p:sp>
          <p:nvSpPr>
            <p:cNvPr id="20" name="TextBox 31">
              <a:extLst>
                <a:ext uri="{FF2B5EF4-FFF2-40B4-BE49-F238E27FC236}">
                  <a16:creationId xmlns:a16="http://schemas.microsoft.com/office/drawing/2014/main" id="{64C51944-2808-814A-A09C-424FEE6D95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80186" y="2809939"/>
              <a:ext cx="2271818" cy="522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400" dirty="0">
                  <a:solidFill>
                    <a:srgbClr val="000099"/>
                  </a:solidFill>
                  <a:latin typeface="Arial" charset="0"/>
                </a:rPr>
                <a:t>No need to attach server name, port </a:t>
              </a:r>
            </a:p>
          </p:txBody>
        </p:sp>
        <p:cxnSp>
          <p:nvCxnSpPr>
            <p:cNvPr id="21" name="Straight Connector 32">
              <a:extLst>
                <a:ext uri="{FF2B5EF4-FFF2-40B4-BE49-F238E27FC236}">
                  <a16:creationId xmlns:a16="http://schemas.microsoft.com/office/drawing/2014/main" id="{E937AE61-70E5-A547-B71C-5774E657689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050143" y="3165929"/>
              <a:ext cx="727529" cy="272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2" name="Group 47">
            <a:extLst>
              <a:ext uri="{FF2B5EF4-FFF2-40B4-BE49-F238E27FC236}">
                <a16:creationId xmlns:a16="http://schemas.microsoft.com/office/drawing/2014/main" id="{1F5A9B2D-A773-0B49-9496-18159A0E5776}"/>
              </a:ext>
            </a:extLst>
          </p:cNvPr>
          <p:cNvGrpSpPr>
            <a:grpSpLocks/>
          </p:cNvGrpSpPr>
          <p:nvPr/>
        </p:nvGrpSpPr>
        <p:grpSpPr bwMode="auto">
          <a:xfrm>
            <a:off x="369551" y="3445682"/>
            <a:ext cx="2970549" cy="523220"/>
            <a:chOff x="-193263" y="2922009"/>
            <a:chExt cx="2970935" cy="522566"/>
          </a:xfrm>
        </p:grpSpPr>
        <p:sp>
          <p:nvSpPr>
            <p:cNvPr id="23" name="TextBox 31">
              <a:extLst>
                <a:ext uri="{FF2B5EF4-FFF2-40B4-BE49-F238E27FC236}">
                  <a16:creationId xmlns:a16="http://schemas.microsoft.com/office/drawing/2014/main" id="{1379ABA9-0029-894E-9960-D71D4F956C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93263" y="2922009"/>
              <a:ext cx="2738887" cy="522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400" dirty="0">
                  <a:solidFill>
                    <a:srgbClr val="000099"/>
                  </a:solidFill>
                  <a:latin typeface="Arial" charset="0"/>
                </a:rPr>
                <a:t>connect to remote server </a:t>
              </a:r>
              <a:br>
                <a:rPr lang="en-US" altLang="x-none" sz="1400" dirty="0">
                  <a:solidFill>
                    <a:srgbClr val="000099"/>
                  </a:solidFill>
                  <a:latin typeface="Arial" charset="0"/>
                </a:rPr>
              </a:br>
              <a:r>
                <a:rPr lang="en-US" altLang="x-none" sz="1400" dirty="0">
                  <a:solidFill>
                    <a:srgbClr val="000099"/>
                  </a:solidFill>
                  <a:latin typeface="Arial" charset="0"/>
                </a:rPr>
                <a:t>at port 12000</a:t>
              </a:r>
            </a:p>
          </p:txBody>
        </p:sp>
        <p:cxnSp>
          <p:nvCxnSpPr>
            <p:cNvPr id="24" name="Straight Connector 32">
              <a:extLst>
                <a:ext uri="{FF2B5EF4-FFF2-40B4-BE49-F238E27FC236}">
                  <a16:creationId xmlns:a16="http://schemas.microsoft.com/office/drawing/2014/main" id="{BC335E39-2573-C344-8470-C221A5B747B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050143" y="3165929"/>
              <a:ext cx="727529" cy="272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44C3E69D-D9DE-AD4D-8AFA-647476945706}"/>
              </a:ext>
            </a:extLst>
          </p:cNvPr>
          <p:cNvSpPr/>
          <p:nvPr/>
        </p:nvSpPr>
        <p:spPr>
          <a:xfrm>
            <a:off x="3360565" y="1523506"/>
            <a:ext cx="6248400" cy="4661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2000" dirty="0">
                <a:solidFill>
                  <a:srgbClr val="CC7832"/>
                </a:solidFill>
              </a:rPr>
              <a:t>from </a:t>
            </a:r>
            <a:r>
              <a:rPr lang="en-AU" sz="2000" dirty="0"/>
              <a:t>socket </a:t>
            </a:r>
            <a:r>
              <a:rPr lang="en-AU" sz="2000" dirty="0">
                <a:solidFill>
                  <a:srgbClr val="CC7832"/>
                </a:solidFill>
              </a:rPr>
              <a:t>import </a:t>
            </a:r>
            <a:r>
              <a:rPr lang="en-AU" sz="2000" dirty="0"/>
              <a:t>*</a:t>
            </a:r>
            <a:br>
              <a:rPr lang="en-AU" sz="2000" dirty="0"/>
            </a:br>
            <a:r>
              <a:rPr lang="en-AU" sz="2000" dirty="0" err="1"/>
              <a:t>serverName</a:t>
            </a:r>
            <a:r>
              <a:rPr lang="en-AU" sz="2000" dirty="0"/>
              <a:t> = </a:t>
            </a:r>
            <a:r>
              <a:rPr lang="en-AU" sz="2000" dirty="0">
                <a:solidFill>
                  <a:srgbClr val="6A8759"/>
                </a:solidFill>
              </a:rPr>
              <a:t>'192.168.0.20'</a:t>
            </a:r>
            <a:br>
              <a:rPr lang="en-AU" sz="2000" dirty="0">
                <a:solidFill>
                  <a:srgbClr val="6A8759"/>
                </a:solidFill>
              </a:rPr>
            </a:br>
            <a:r>
              <a:rPr lang="en-AU" sz="2000" dirty="0" err="1"/>
              <a:t>serverPort</a:t>
            </a:r>
            <a:r>
              <a:rPr lang="en-AU" sz="2000" dirty="0"/>
              <a:t> = </a:t>
            </a:r>
            <a:r>
              <a:rPr lang="en-AU" sz="2000" dirty="0">
                <a:solidFill>
                  <a:srgbClr val="6897BB"/>
                </a:solidFill>
              </a:rPr>
              <a:t>12000</a:t>
            </a:r>
            <a:br>
              <a:rPr lang="en-AU" sz="2000" dirty="0">
                <a:solidFill>
                  <a:srgbClr val="6897BB"/>
                </a:solidFill>
              </a:rPr>
            </a:br>
            <a:r>
              <a:rPr lang="en-AU" sz="2000" dirty="0" err="1"/>
              <a:t>clientSocket</a:t>
            </a:r>
            <a:r>
              <a:rPr lang="en-AU" sz="2000" dirty="0"/>
              <a:t> = socket(AF_INET</a:t>
            </a:r>
            <a:r>
              <a:rPr lang="en-AU" sz="2000" dirty="0">
                <a:solidFill>
                  <a:srgbClr val="CC7832"/>
                </a:solidFill>
              </a:rPr>
              <a:t>, </a:t>
            </a:r>
            <a:r>
              <a:rPr lang="en-AU" sz="2000" dirty="0"/>
              <a:t>SOCK_STREAM)</a:t>
            </a:r>
            <a:br>
              <a:rPr lang="en-AU" sz="2000" dirty="0"/>
            </a:br>
            <a:r>
              <a:rPr lang="en-AU" sz="2000" dirty="0" err="1"/>
              <a:t>clientSocket.connect</a:t>
            </a:r>
            <a:r>
              <a:rPr lang="en-AU" sz="2000" dirty="0"/>
              <a:t>((</a:t>
            </a:r>
            <a:r>
              <a:rPr lang="en-AU" sz="2000" dirty="0" err="1"/>
              <a:t>serverName</a:t>
            </a:r>
            <a:r>
              <a:rPr lang="en-AU" sz="2000" dirty="0">
                <a:solidFill>
                  <a:srgbClr val="CC7832"/>
                </a:solidFill>
              </a:rPr>
              <a:t>, </a:t>
            </a:r>
            <a:r>
              <a:rPr lang="en-AU" sz="2000" dirty="0" err="1"/>
              <a:t>serverPort</a:t>
            </a:r>
            <a:r>
              <a:rPr lang="en-AU" sz="2000" dirty="0"/>
              <a:t>))</a:t>
            </a:r>
            <a:br>
              <a:rPr lang="en-AU" sz="2000" dirty="0"/>
            </a:br>
            <a:r>
              <a:rPr lang="en-AU" sz="2000" dirty="0"/>
              <a:t>sentence = </a:t>
            </a:r>
            <a:r>
              <a:rPr lang="en-AU" sz="2000" dirty="0">
                <a:solidFill>
                  <a:srgbClr val="8888C6"/>
                </a:solidFill>
              </a:rPr>
              <a:t>input</a:t>
            </a:r>
            <a:r>
              <a:rPr lang="en-AU" sz="2000" dirty="0"/>
              <a:t>(</a:t>
            </a:r>
            <a:r>
              <a:rPr lang="en-AU" sz="2000" dirty="0">
                <a:solidFill>
                  <a:srgbClr val="6A8759"/>
                </a:solidFill>
              </a:rPr>
              <a:t>'Input a lower case sentence : '</a:t>
            </a:r>
            <a:r>
              <a:rPr lang="en-AU" sz="2000" dirty="0"/>
              <a:t>)</a:t>
            </a:r>
            <a:br>
              <a:rPr lang="en-AU" sz="2000" dirty="0"/>
            </a:br>
            <a:r>
              <a:rPr lang="en-AU" sz="2000" dirty="0" err="1"/>
              <a:t>clientSocket.send</a:t>
            </a:r>
            <a:r>
              <a:rPr lang="en-AU" sz="2000" dirty="0"/>
              <a:t>(</a:t>
            </a:r>
            <a:r>
              <a:rPr lang="en-AU" sz="2000" dirty="0" err="1"/>
              <a:t>sentence.encode</a:t>
            </a:r>
            <a:r>
              <a:rPr lang="en-AU" sz="2000" dirty="0"/>
              <a:t>())</a:t>
            </a:r>
            <a:br>
              <a:rPr lang="en-AU" sz="2000" dirty="0"/>
            </a:br>
            <a:r>
              <a:rPr lang="en-AU" sz="2000" dirty="0" err="1"/>
              <a:t>modifiedSentence</a:t>
            </a:r>
            <a:r>
              <a:rPr lang="en-AU" sz="2000" dirty="0"/>
              <a:t> = </a:t>
            </a:r>
            <a:r>
              <a:rPr lang="en-AU" sz="2000" dirty="0" err="1"/>
              <a:t>clientSocket.recv</a:t>
            </a:r>
            <a:r>
              <a:rPr lang="en-AU" sz="2000" dirty="0"/>
              <a:t>(</a:t>
            </a:r>
            <a:r>
              <a:rPr lang="en-AU" sz="2000" dirty="0">
                <a:solidFill>
                  <a:srgbClr val="6897BB"/>
                </a:solidFill>
              </a:rPr>
              <a:t>1024</a:t>
            </a:r>
            <a:r>
              <a:rPr lang="en-AU" sz="2000" dirty="0"/>
              <a:t>)</a:t>
            </a:r>
            <a:br>
              <a:rPr lang="en-AU" sz="2000" dirty="0"/>
            </a:br>
            <a:r>
              <a:rPr lang="en-AU" sz="2000" dirty="0">
                <a:solidFill>
                  <a:srgbClr val="8888C6"/>
                </a:solidFill>
              </a:rPr>
              <a:t>print</a:t>
            </a:r>
            <a:r>
              <a:rPr lang="en-AU" sz="2000" dirty="0"/>
              <a:t>(</a:t>
            </a:r>
            <a:r>
              <a:rPr lang="en-AU" sz="2000" dirty="0">
                <a:solidFill>
                  <a:srgbClr val="6A8759"/>
                </a:solidFill>
              </a:rPr>
              <a:t>'From Server : ' </a:t>
            </a:r>
            <a:r>
              <a:rPr lang="en-AU" sz="2000" dirty="0"/>
              <a:t>+ </a:t>
            </a:r>
            <a:r>
              <a:rPr lang="en-AU" sz="2000" dirty="0" err="1"/>
              <a:t>modifiedSentence.decode</a:t>
            </a:r>
            <a:r>
              <a:rPr lang="en-AU" sz="2000" dirty="0"/>
              <a:t>())</a:t>
            </a:r>
            <a:br>
              <a:rPr lang="en-AU" sz="2000" dirty="0"/>
            </a:br>
            <a:r>
              <a:rPr lang="en-AU" sz="2000" dirty="0" err="1"/>
              <a:t>clientSocket.close</a:t>
            </a:r>
            <a:r>
              <a:rPr lang="en-AU" sz="2000" dirty="0"/>
              <a:t>()</a:t>
            </a:r>
            <a:endParaRPr lang="en-US" sz="2000" dirty="0"/>
          </a:p>
        </p:txBody>
      </p:sp>
      <p:grpSp>
        <p:nvGrpSpPr>
          <p:cNvPr id="35" name="Group 47">
            <a:extLst>
              <a:ext uri="{FF2B5EF4-FFF2-40B4-BE49-F238E27FC236}">
                <a16:creationId xmlns:a16="http://schemas.microsoft.com/office/drawing/2014/main" id="{7642DDB3-C6E1-9D48-8592-021661783B66}"/>
              </a:ext>
            </a:extLst>
          </p:cNvPr>
          <p:cNvGrpSpPr>
            <a:grpSpLocks/>
          </p:cNvGrpSpPr>
          <p:nvPr/>
        </p:nvGrpSpPr>
        <p:grpSpPr bwMode="auto">
          <a:xfrm>
            <a:off x="369551" y="4904469"/>
            <a:ext cx="2970549" cy="307777"/>
            <a:chOff x="-193898" y="2996065"/>
            <a:chExt cx="2971570" cy="307008"/>
          </a:xfrm>
        </p:grpSpPr>
        <p:sp>
          <p:nvSpPr>
            <p:cNvPr id="36" name="TextBox 31">
              <a:extLst>
                <a:ext uri="{FF2B5EF4-FFF2-40B4-BE49-F238E27FC236}">
                  <a16:creationId xmlns:a16="http://schemas.microsoft.com/office/drawing/2014/main" id="{DCB554EC-61FC-6242-A0F9-07A434E513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93898" y="2996065"/>
              <a:ext cx="2448915" cy="307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400" dirty="0">
                  <a:solidFill>
                    <a:srgbClr val="000099"/>
                  </a:solidFill>
                  <a:latin typeface="Arial" charset="0"/>
                </a:rPr>
                <a:t>Wait to receive from server</a:t>
              </a:r>
            </a:p>
          </p:txBody>
        </p:sp>
        <p:cxnSp>
          <p:nvCxnSpPr>
            <p:cNvPr id="37" name="Straight Connector 32">
              <a:extLst>
                <a:ext uri="{FF2B5EF4-FFF2-40B4-BE49-F238E27FC236}">
                  <a16:creationId xmlns:a16="http://schemas.microsoft.com/office/drawing/2014/main" id="{2821DA54-4283-A949-95DA-4DAD45F5F87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050143" y="3165929"/>
              <a:ext cx="727529" cy="272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8" name="Group 55">
            <a:extLst>
              <a:ext uri="{FF2B5EF4-FFF2-40B4-BE49-F238E27FC236}">
                <a16:creationId xmlns:a16="http://schemas.microsoft.com/office/drawing/2014/main" id="{42153D3A-E7EC-9B44-8F19-5C3FDB1A8D7C}"/>
              </a:ext>
            </a:extLst>
          </p:cNvPr>
          <p:cNvGrpSpPr>
            <a:grpSpLocks/>
          </p:cNvGrpSpPr>
          <p:nvPr/>
        </p:nvGrpSpPr>
        <p:grpSpPr bwMode="auto">
          <a:xfrm>
            <a:off x="369552" y="5630938"/>
            <a:ext cx="2942680" cy="523875"/>
            <a:chOff x="-27320" y="5544406"/>
            <a:chExt cx="2943012" cy="523220"/>
          </a:xfrm>
        </p:grpSpPr>
        <p:sp>
          <p:nvSpPr>
            <p:cNvPr id="39" name="TextBox 61">
              <a:extLst>
                <a:ext uri="{FF2B5EF4-FFF2-40B4-BE49-F238E27FC236}">
                  <a16:creationId xmlns:a16="http://schemas.microsoft.com/office/drawing/2014/main" id="{620BAFB4-5CA4-5243-92CC-BD78493EE1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27320" y="5544406"/>
              <a:ext cx="261466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 sz="28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Gill Sans MT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altLang="x-none" sz="1400" dirty="0">
                  <a:solidFill>
                    <a:srgbClr val="000099"/>
                  </a:solidFill>
                  <a:latin typeface="Arial" charset="0"/>
                </a:rPr>
                <a:t>print out received string and close connection</a:t>
              </a:r>
            </a:p>
          </p:txBody>
        </p:sp>
        <p:cxnSp>
          <p:nvCxnSpPr>
            <p:cNvPr id="40" name="Straight Connector 62">
              <a:extLst>
                <a:ext uri="{FF2B5EF4-FFF2-40B4-BE49-F238E27FC236}">
                  <a16:creationId xmlns:a16="http://schemas.microsoft.com/office/drawing/2014/main" id="{D529B413-F709-6045-8946-7CB28D3D9BB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258989" y="5865768"/>
              <a:ext cx="656703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872635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Title 1">
            <a:extLst>
              <a:ext uri="{FF2B5EF4-FFF2-40B4-BE49-F238E27FC236}">
                <a16:creationId xmlns:a16="http://schemas.microsoft.com/office/drawing/2014/main" id="{EDBA5A8F-4260-B240-9E01-AE8471BDC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821"/>
            <a:ext cx="10515600" cy="894622"/>
          </a:xfrm>
        </p:spPr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US" altLang="en-US" sz="4400" dirty="0">
                <a:solidFill>
                  <a:srgbClr val="000099"/>
                </a:solidFill>
                <a:ea typeface="ＭＳ Ｐゴシック" panose="020B0600070205080204" pitchFamily="34" charset="-128"/>
                <a:cs typeface="+mn-cs"/>
              </a:rPr>
              <a:t>Chapter 2: Summary</a:t>
            </a:r>
            <a:endParaRPr lang="en-US" altLang="en-US" sz="5400" dirty="0">
              <a:solidFill>
                <a:srgbClr val="000099"/>
              </a:solidFill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5" name="Rectangle 3">
            <a:extLst>
              <a:ext uri="{FF2B5EF4-FFF2-40B4-BE49-F238E27FC236}">
                <a16:creationId xmlns:a16="http://schemas.microsoft.com/office/drawing/2014/main" id="{130235C8-CBF2-BC40-8C2F-CC9AFE97994B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838200" y="2094161"/>
            <a:ext cx="5710084" cy="4194034"/>
          </a:xfrm>
        </p:spPr>
        <p:txBody>
          <a:bodyPr>
            <a:normAutofit/>
          </a:bodyPr>
          <a:lstStyle/>
          <a:p>
            <a:pPr marL="287338" indent="-287338">
              <a:buFont typeface="Wingdings" charset="2"/>
              <a:buChar char="§"/>
              <a:defRPr/>
            </a:pPr>
            <a:r>
              <a:rPr lang="en-US" dirty="0"/>
              <a:t>application architectures</a:t>
            </a:r>
          </a:p>
          <a:p>
            <a:pPr marL="681038" lvl="1" indent="-223838">
              <a:buFont typeface="Arial"/>
              <a:buChar char="•"/>
              <a:defRPr/>
            </a:pPr>
            <a:r>
              <a:rPr lang="en-US" dirty="0"/>
              <a:t>client-server</a:t>
            </a:r>
          </a:p>
          <a:p>
            <a:pPr marL="681038" lvl="1" indent="-223838">
              <a:buFont typeface="Arial"/>
              <a:buChar char="•"/>
              <a:defRPr/>
            </a:pPr>
            <a:r>
              <a:rPr lang="en-US" dirty="0"/>
              <a:t>P2P</a:t>
            </a:r>
          </a:p>
          <a:p>
            <a:pPr marL="287338" indent="-287338">
              <a:buFont typeface="Wingdings" charset="2"/>
              <a:buChar char="§"/>
              <a:defRPr/>
            </a:pPr>
            <a:r>
              <a:rPr lang="en-US" dirty="0"/>
              <a:t>application service requirements:</a:t>
            </a:r>
          </a:p>
          <a:p>
            <a:pPr marL="682625" lvl="1" indent="-228600">
              <a:buFont typeface="Arial"/>
              <a:buChar char="•"/>
              <a:defRPr/>
            </a:pPr>
            <a:r>
              <a:rPr lang="en-US" dirty="0"/>
              <a:t>reliability, bandwidth, delay</a:t>
            </a:r>
          </a:p>
          <a:p>
            <a:pPr marL="287338" indent="-287338">
              <a:buFont typeface="Wingdings" charset="2"/>
              <a:buChar char="§"/>
              <a:defRPr/>
            </a:pPr>
            <a:r>
              <a:rPr lang="en-US" dirty="0"/>
              <a:t>Internet transport service model</a:t>
            </a:r>
          </a:p>
          <a:p>
            <a:pPr marL="681038" lvl="1" indent="-223838">
              <a:buFont typeface="Arial"/>
              <a:buChar char="•"/>
              <a:defRPr/>
            </a:pPr>
            <a:r>
              <a:rPr lang="en-US" dirty="0"/>
              <a:t>connection-oriented, reliable: TCP</a:t>
            </a:r>
          </a:p>
          <a:p>
            <a:pPr marL="681038" lvl="1" indent="-223838">
              <a:buFont typeface="Arial"/>
              <a:buChar char="•"/>
              <a:defRPr/>
            </a:pPr>
            <a:r>
              <a:rPr lang="en-US" dirty="0"/>
              <a:t>unreliable, datagrams: UDP</a:t>
            </a:r>
            <a:endParaRPr lang="en-US" sz="2000" dirty="0"/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id="{228601A5-E42C-D440-B994-5748EBF18265}"/>
              </a:ext>
            </a:extLst>
          </p:cNvPr>
          <p:cNvSpPr txBox="1">
            <a:spLocks noChangeArrowheads="1"/>
          </p:cNvSpPr>
          <p:nvPr/>
        </p:nvSpPr>
        <p:spPr>
          <a:xfrm>
            <a:off x="704849" y="1392072"/>
            <a:ext cx="10208957" cy="676275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en-US" sz="3200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our study of network application layer is now complete!</a:t>
            </a:r>
          </a:p>
        </p:txBody>
      </p:sp>
      <p:sp>
        <p:nvSpPr>
          <p:cNvPr id="27" name="Rectangle 5">
            <a:extLst>
              <a:ext uri="{FF2B5EF4-FFF2-40B4-BE49-F238E27FC236}">
                <a16:creationId xmlns:a16="http://schemas.microsoft.com/office/drawing/2014/main" id="{64F252F4-9047-6D40-8B28-18D2E5536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0006" y="2054984"/>
            <a:ext cx="4652810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7338" indent="-287338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specific protocols:</a:t>
            </a:r>
          </a:p>
          <a:p>
            <a:pPr marL="681038" lvl="1" indent="-223838">
              <a:buClr>
                <a:srgbClr val="000099"/>
              </a:buClr>
              <a:buSzTx/>
              <a:buFont typeface="Arial"/>
              <a:buChar char="•"/>
              <a:defRPr/>
            </a:pPr>
            <a:r>
              <a:rPr lang="en-US" sz="2400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HTTP</a:t>
            </a:r>
          </a:p>
          <a:p>
            <a:pPr marL="681038" lvl="1" indent="-223838">
              <a:buClr>
                <a:srgbClr val="000099"/>
              </a:buClr>
              <a:buSzTx/>
              <a:buFont typeface="Arial"/>
              <a:buChar char="•"/>
              <a:defRPr/>
            </a:pPr>
            <a:r>
              <a:rPr lang="en-US" sz="2400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SMTP, IMAP</a:t>
            </a:r>
          </a:p>
          <a:p>
            <a:pPr marL="681038" lvl="1" indent="-223838">
              <a:buClr>
                <a:srgbClr val="000099"/>
              </a:buClr>
              <a:buSzTx/>
              <a:buFont typeface="Arial"/>
              <a:buChar char="•"/>
              <a:defRPr/>
            </a:pPr>
            <a:r>
              <a:rPr lang="en-US" sz="2400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DNS</a:t>
            </a:r>
          </a:p>
          <a:p>
            <a:pPr marL="681038" lvl="1" indent="-223838">
              <a:buClr>
                <a:srgbClr val="000099"/>
              </a:buClr>
              <a:buSzTx/>
              <a:buFont typeface="Arial"/>
              <a:buChar char="•"/>
              <a:defRPr/>
            </a:pPr>
            <a:r>
              <a:rPr lang="en-US" sz="2400" strike="sngStrike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P2P: BitTorrent</a:t>
            </a:r>
          </a:p>
          <a:p>
            <a:pPr marL="287338" indent="-287338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strike="sngStrike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video streaming, CDNs</a:t>
            </a:r>
          </a:p>
          <a:p>
            <a:pPr marL="287338" indent="-287338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socket programming: </a:t>
            </a:r>
          </a:p>
          <a:p>
            <a:pPr>
              <a:buClr>
                <a:srgbClr val="000099"/>
              </a:buClr>
              <a:buSzPct val="100000"/>
              <a:buFont typeface="ZapfDingbats" charset="0"/>
              <a:buNone/>
              <a:defRPr/>
            </a:pPr>
            <a:r>
              <a:rPr lang="en-US" sz="2800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    TCP, UDP sockets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59A805E8-F84C-734B-82D2-36800E1A94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</p:spPr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6610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72ED956-67F9-1748-A682-523413CF3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24027"/>
            <a:ext cx="10891345" cy="4351338"/>
          </a:xfrm>
        </p:spPr>
        <p:txBody>
          <a:bodyPr/>
          <a:lstStyle/>
          <a:p>
            <a:r>
              <a:rPr lang="en-US" dirty="0"/>
              <a:t>Lab: Socket Programming</a:t>
            </a:r>
          </a:p>
          <a:p>
            <a:pPr lvl="1"/>
            <a:r>
              <a:rPr lang="en-US" dirty="0"/>
              <a:t>Use Lab PCs or your Laptops</a:t>
            </a:r>
          </a:p>
          <a:p>
            <a:r>
              <a:rPr lang="en-US" dirty="0"/>
              <a:t>Project1 – 5%</a:t>
            </a:r>
          </a:p>
          <a:p>
            <a:pPr lvl="1"/>
            <a:r>
              <a:rPr lang="en-US" dirty="0"/>
              <a:t>Task Sheet in Canvas Week4 module</a:t>
            </a:r>
          </a:p>
          <a:p>
            <a:pPr lvl="1"/>
            <a:r>
              <a:rPr lang="en-US" dirty="0"/>
              <a:t>example web page: </a:t>
            </a:r>
            <a:r>
              <a:rPr lang="en-US" dirty="0" err="1"/>
              <a:t>simpleWeb.html</a:t>
            </a:r>
            <a:endParaRPr lang="en-US" dirty="0"/>
          </a:p>
          <a:p>
            <a:r>
              <a:rPr lang="en-US" dirty="0"/>
              <a:t>Project1 due in Week5 in your lab class</a:t>
            </a:r>
          </a:p>
          <a:p>
            <a:pPr lvl="1"/>
            <a:r>
              <a:rPr lang="en-US" dirty="0"/>
              <a:t>Group work, individually assessed. </a:t>
            </a:r>
          </a:p>
          <a:p>
            <a:pPr lvl="1"/>
            <a:r>
              <a:rPr lang="en-US" dirty="0"/>
              <a:t>demonstrate running code as a group – </a:t>
            </a:r>
            <a:r>
              <a:rPr lang="en-US" dirty="0">
                <a:solidFill>
                  <a:srgbClr val="C00000"/>
                </a:solidFill>
              </a:rPr>
              <a:t>group work</a:t>
            </a:r>
          </a:p>
          <a:p>
            <a:pPr lvl="1"/>
            <a:r>
              <a:rPr lang="en-US" dirty="0"/>
              <a:t>show your individual work – </a:t>
            </a:r>
            <a:r>
              <a:rPr lang="en-US" dirty="0">
                <a:solidFill>
                  <a:srgbClr val="C00000"/>
                </a:solidFill>
              </a:rPr>
              <a:t>individual assessment</a:t>
            </a:r>
          </a:p>
          <a:p>
            <a:pPr lvl="1"/>
            <a:r>
              <a:rPr lang="en-US" dirty="0"/>
              <a:t>May complete Project1 in week4 if you can.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363120A-30E2-FB4A-BA65-5D6E5971A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Lab, Project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43C6D2-86D6-914E-A454-7598466A5B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5" name="Cloud Callout 4">
            <a:extLst>
              <a:ext uri="{FF2B5EF4-FFF2-40B4-BE49-F238E27FC236}">
                <a16:creationId xmlns:a16="http://schemas.microsoft.com/office/drawing/2014/main" id="{2F3B27BC-005F-5CE6-AA04-3A0DC20EE63C}"/>
              </a:ext>
            </a:extLst>
          </p:cNvPr>
          <p:cNvSpPr/>
          <p:nvPr/>
        </p:nvSpPr>
        <p:spPr>
          <a:xfrm>
            <a:off x="5787259" y="893116"/>
            <a:ext cx="5370786" cy="1274379"/>
          </a:xfrm>
          <a:prstGeom prst="cloudCallout">
            <a:avLst>
              <a:gd name="adj1" fmla="val -36489"/>
              <a:gd name="adj2" fmla="val 542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Note: client and server hosts should be in the same network</a:t>
            </a:r>
          </a:p>
        </p:txBody>
      </p:sp>
    </p:spTree>
    <p:extLst>
      <p:ext uri="{BB962C8B-B14F-4D97-AF65-F5344CB8AC3E}">
        <p14:creationId xmlns:p14="http://schemas.microsoft.com/office/powerpoint/2010/main" val="1165823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005BE78-B7ED-934F-8D06-14326B97D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4027"/>
            <a:ext cx="11124616" cy="4130674"/>
          </a:xfrm>
        </p:spPr>
        <p:txBody>
          <a:bodyPr>
            <a:normAutofit fontScale="92500" lnSpcReduction="10000"/>
          </a:bodyPr>
          <a:lstStyle/>
          <a:p>
            <a:r>
              <a:rPr lang="en-AU" b="1" dirty="0"/>
              <a:t>Time</a:t>
            </a:r>
            <a:r>
              <a:rPr lang="en-AU" dirty="0"/>
              <a:t>: </a:t>
            </a:r>
            <a:r>
              <a:rPr lang="en-AU" sz="2400" dirty="0"/>
              <a:t>10:00-22:00, Friday 17</a:t>
            </a:r>
            <a:r>
              <a:rPr lang="en-AU" sz="2400" baseline="30000" dirty="0"/>
              <a:t>th</a:t>
            </a:r>
            <a:r>
              <a:rPr lang="en-AU" sz="2400" dirty="0"/>
              <a:t> March. </a:t>
            </a:r>
            <a:r>
              <a:rPr lang="en-AU" b="1" dirty="0"/>
              <a:t>Duration</a:t>
            </a:r>
            <a:r>
              <a:rPr lang="en-AU" dirty="0"/>
              <a:t>: 90 minutes</a:t>
            </a:r>
          </a:p>
          <a:p>
            <a:pPr lvl="1"/>
            <a:r>
              <a:rPr lang="en-AU" dirty="0"/>
              <a:t>must submit within the quiz window (before 22:00)</a:t>
            </a:r>
          </a:p>
          <a:p>
            <a:pPr lvl="1"/>
            <a:r>
              <a:rPr lang="en-AU" dirty="0"/>
              <a:t>If your Internet is down during quiz, switch to mobile phone hotspot to continue</a:t>
            </a:r>
          </a:p>
          <a:p>
            <a:r>
              <a:rPr lang="en-AU" b="1" dirty="0"/>
              <a:t>Format</a:t>
            </a:r>
            <a:r>
              <a:rPr lang="en-AU" dirty="0"/>
              <a:t>: online open book. </a:t>
            </a:r>
          </a:p>
          <a:p>
            <a:pPr lvl="1"/>
            <a:r>
              <a:rPr lang="en-AU" dirty="0">
                <a:solidFill>
                  <a:srgbClr val="252B2B"/>
                </a:solidFill>
                <a:latin typeface="Lato Extended"/>
              </a:rPr>
              <a:t>Please answer questions in specified format - </a:t>
            </a:r>
            <a:r>
              <a:rPr lang="en-AU" b="1" dirty="0">
                <a:solidFill>
                  <a:srgbClr val="E03E2D"/>
                </a:solidFill>
                <a:latin typeface="Lato Extended"/>
              </a:rPr>
              <a:t>strictly!</a:t>
            </a:r>
            <a:endParaRPr lang="en-AU" dirty="0">
              <a:solidFill>
                <a:srgbClr val="252B2B"/>
              </a:solidFill>
              <a:latin typeface="Lato Extended"/>
            </a:endParaRPr>
          </a:p>
          <a:p>
            <a:r>
              <a:rPr lang="en-AU" b="1" dirty="0"/>
              <a:t>Access:</a:t>
            </a:r>
            <a:r>
              <a:rPr lang="en-AU" dirty="0"/>
              <a:t> “</a:t>
            </a:r>
            <a:r>
              <a:rPr lang="en-AU" dirty="0">
                <a:highlight>
                  <a:srgbClr val="FFFF00"/>
                </a:highlight>
              </a:rPr>
              <a:t>Quiz_Week4</a:t>
            </a:r>
            <a:r>
              <a:rPr lang="en-AU" dirty="0"/>
              <a:t>” in Week4 module.</a:t>
            </a:r>
          </a:p>
          <a:p>
            <a:r>
              <a:rPr lang="en-AU" b="1" dirty="0"/>
              <a:t>Preparation</a:t>
            </a:r>
            <a:r>
              <a:rPr lang="en-AU" dirty="0"/>
              <a:t>: </a:t>
            </a:r>
          </a:p>
          <a:p>
            <a:pPr lvl="1"/>
            <a:r>
              <a:rPr lang="en-AU" b="1" dirty="0"/>
              <a:t>Scope:</a:t>
            </a:r>
            <a:r>
              <a:rPr lang="en-AU" dirty="0"/>
              <a:t> week 1-4 Learning Materials, lecture notes, textbook, review questions, tutorial problems, labs, assignment. </a:t>
            </a:r>
          </a:p>
          <a:p>
            <a:pPr lvl="1"/>
            <a:r>
              <a:rPr lang="en-AU" dirty="0">
                <a:highlight>
                  <a:srgbClr val="FFFF00"/>
                </a:highlight>
              </a:rPr>
              <a:t>“</a:t>
            </a:r>
            <a:r>
              <a:rPr lang="en-AU" dirty="0" err="1">
                <a:highlight>
                  <a:srgbClr val="FFFF00"/>
                </a:highlight>
              </a:rPr>
              <a:t>Quiz_Practice</a:t>
            </a:r>
            <a:r>
              <a:rPr lang="en-AU" dirty="0">
                <a:highlight>
                  <a:srgbClr val="FFFF00"/>
                </a:highlight>
              </a:rPr>
              <a:t>”</a:t>
            </a:r>
            <a:r>
              <a:rPr lang="en-AU" dirty="0"/>
              <a:t> in Week4 module, Canvas “Discussions” board</a:t>
            </a:r>
          </a:p>
          <a:p>
            <a:pPr lvl="1"/>
            <a:r>
              <a:rPr lang="en-AU" dirty="0"/>
              <a:t>Consultation @</a:t>
            </a:r>
            <a:r>
              <a:rPr lang="en-AU" dirty="0" err="1"/>
              <a:t>NetFun</a:t>
            </a:r>
            <a:r>
              <a:rPr lang="en-AU" dirty="0"/>
              <a:t> Lecture Zoom, 2:00pm Thursday 16</a:t>
            </a:r>
            <a:r>
              <a:rPr lang="en-AU" baseline="30000" dirty="0"/>
              <a:t>th</a:t>
            </a:r>
            <a:r>
              <a:rPr lang="en-AU" dirty="0"/>
              <a:t> March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4874B9C-EEF3-604E-BC2F-F0077E182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Week4 Quiz - 20%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6B9CC2-DFBA-5C48-9E19-7C1E5382B7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8713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18AEDFC-F05E-AF58-1A04-4AA643C5C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73075" lvl="1" indent="0">
              <a:buNone/>
            </a:pPr>
            <a:r>
              <a:rPr lang="en-US" sz="9200" dirty="0"/>
              <a:t>✅</a:t>
            </a:r>
          </a:p>
          <a:p>
            <a:r>
              <a:rPr lang="en-US" dirty="0"/>
              <a:t>Q&amp;A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F026966-46DB-701E-2024-0612CADA9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done</a:t>
            </a:r>
          </a:p>
        </p:txBody>
      </p:sp>
    </p:spTree>
    <p:extLst>
      <p:ext uri="{BB962C8B-B14F-4D97-AF65-F5344CB8AC3E}">
        <p14:creationId xmlns:p14="http://schemas.microsoft.com/office/powerpoint/2010/main" val="2489059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47BCAC2-4B0D-C24F-A1AA-5CFB2613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91" y="289325"/>
            <a:ext cx="10515600" cy="894622"/>
          </a:xfrm>
        </p:spPr>
        <p:txBody>
          <a:bodyPr>
            <a:normAutofit/>
          </a:bodyPr>
          <a:lstStyle/>
          <a:p>
            <a:r>
              <a:rPr lang="en-US" altLang="en-US" sz="4400" dirty="0">
                <a:cs typeface="Calibri" panose="020F0502020204030204" pitchFamily="34" charset="0"/>
              </a:rPr>
              <a:t>E-mail: mail servers</a:t>
            </a:r>
            <a:endParaRPr lang="en-US" sz="4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8A7DC3-C885-F84E-9572-316B74643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23" name="Rectangle 280">
            <a:extLst>
              <a:ext uri="{FF2B5EF4-FFF2-40B4-BE49-F238E27FC236}">
                <a16:creationId xmlns:a16="http://schemas.microsoft.com/office/drawing/2014/main" id="{00D5BD5B-D26A-D34A-98C8-091AA10DD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9775" y="406072"/>
            <a:ext cx="1828800" cy="98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altLang="en-US" sz="2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ＭＳ Ｐゴシック" panose="020B0600070205080204" pitchFamily="34" charset="-128"/>
            </a:endParaRPr>
          </a:p>
        </p:txBody>
      </p:sp>
      <p:grpSp>
        <p:nvGrpSpPr>
          <p:cNvPr id="224" name="Group 279">
            <a:extLst>
              <a:ext uri="{FF2B5EF4-FFF2-40B4-BE49-F238E27FC236}">
                <a16:creationId xmlns:a16="http://schemas.microsoft.com/office/drawing/2014/main" id="{85ECCB70-4CBD-8D41-8867-9839284C0E92}"/>
              </a:ext>
            </a:extLst>
          </p:cNvPr>
          <p:cNvGrpSpPr>
            <a:grpSpLocks/>
          </p:cNvGrpSpPr>
          <p:nvPr/>
        </p:nvGrpSpPr>
        <p:grpSpPr bwMode="auto">
          <a:xfrm>
            <a:off x="9726613" y="353688"/>
            <a:ext cx="1736725" cy="989013"/>
            <a:chOff x="4458" y="3335"/>
            <a:chExt cx="1094" cy="623"/>
          </a:xfrm>
        </p:grpSpPr>
        <p:sp>
          <p:nvSpPr>
            <p:cNvPr id="225" name="Text Box 263">
              <a:extLst>
                <a:ext uri="{FF2B5EF4-FFF2-40B4-BE49-F238E27FC236}">
                  <a16:creationId xmlns:a16="http://schemas.microsoft.com/office/drawing/2014/main" id="{735C70AA-4D0B-3E4D-B47F-55C95E7B48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3" y="3725"/>
              <a:ext cx="87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rPr>
                <a:t>user mailbox</a:t>
              </a:r>
              <a:endParaRPr kumimoji="0" lang="en-US" alt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anose="020B0600070205080204" pitchFamily="34" charset="-128"/>
              </a:endParaRPr>
            </a:p>
          </p:txBody>
        </p:sp>
        <p:grpSp>
          <p:nvGrpSpPr>
            <p:cNvPr id="226" name="Group 278">
              <a:extLst>
                <a:ext uri="{FF2B5EF4-FFF2-40B4-BE49-F238E27FC236}">
                  <a16:creationId xmlns:a16="http://schemas.microsoft.com/office/drawing/2014/main" id="{E130EDE1-DE49-BC4D-9A74-CEDC9FFF3A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58" y="3408"/>
              <a:ext cx="450" cy="120"/>
              <a:chOff x="4314" y="3444"/>
              <a:chExt cx="450" cy="120"/>
            </a:xfrm>
          </p:grpSpPr>
          <p:sp>
            <p:nvSpPr>
              <p:cNvPr id="229" name="Rectangle 264">
                <a:extLst>
                  <a:ext uri="{FF2B5EF4-FFF2-40B4-BE49-F238E27FC236}">
                    <a16:creationId xmlns:a16="http://schemas.microsoft.com/office/drawing/2014/main" id="{D8ED0CFE-E76B-584D-BA7F-B64E112A3A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4" y="3444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30" name="Line 265">
                <a:extLst>
                  <a:ext uri="{FF2B5EF4-FFF2-40B4-BE49-F238E27FC236}">
                    <a16:creationId xmlns:a16="http://schemas.microsoft.com/office/drawing/2014/main" id="{076E3A0A-DC0D-234E-ACFD-ED8D3EBB28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3" y="3472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31" name="Line 266">
                <a:extLst>
                  <a:ext uri="{FF2B5EF4-FFF2-40B4-BE49-F238E27FC236}">
                    <a16:creationId xmlns:a16="http://schemas.microsoft.com/office/drawing/2014/main" id="{FAE63733-4DC0-C740-915D-E91FC7FD9E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472" y="3471"/>
                <a:ext cx="6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32" name="Line 267">
                <a:extLst>
                  <a:ext uri="{FF2B5EF4-FFF2-40B4-BE49-F238E27FC236}">
                    <a16:creationId xmlns:a16="http://schemas.microsoft.com/office/drawing/2014/main" id="{9432E742-E38D-324E-8AE4-F24CFDAF4B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7" y="347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33" name="Line 268">
                <a:extLst>
                  <a:ext uri="{FF2B5EF4-FFF2-40B4-BE49-F238E27FC236}">
                    <a16:creationId xmlns:a16="http://schemas.microsoft.com/office/drawing/2014/main" id="{BFE1C87F-4841-9248-85BA-C4E3AF7F1E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84" y="3471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34" name="Line 269">
                <a:extLst>
                  <a:ext uri="{FF2B5EF4-FFF2-40B4-BE49-F238E27FC236}">
                    <a16:creationId xmlns:a16="http://schemas.microsoft.com/office/drawing/2014/main" id="{856416DF-3745-DB4A-BFC9-169A063914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45" y="3471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35" name="Line 270">
                <a:extLst>
                  <a:ext uri="{FF2B5EF4-FFF2-40B4-BE49-F238E27FC236}">
                    <a16:creationId xmlns:a16="http://schemas.microsoft.com/office/drawing/2014/main" id="{0DB9FDA2-2EA5-034B-903A-EBC13BC40F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01" y="3471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36" name="Line 271">
                <a:extLst>
                  <a:ext uri="{FF2B5EF4-FFF2-40B4-BE49-F238E27FC236}">
                    <a16:creationId xmlns:a16="http://schemas.microsoft.com/office/drawing/2014/main" id="{F94A5742-E1B7-A64E-A807-9A41FFB1D4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6" y="3472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27" name="Rectangle 272">
              <a:extLst>
                <a:ext uri="{FF2B5EF4-FFF2-40B4-BE49-F238E27FC236}">
                  <a16:creationId xmlns:a16="http://schemas.microsoft.com/office/drawing/2014/main" id="{FA709473-06C4-C847-B23D-5962F6EF8A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2" y="3779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anose="020B0600070205080204" pitchFamily="34" charset="-128"/>
              </a:endParaRPr>
            </a:p>
          </p:txBody>
        </p:sp>
        <p:sp>
          <p:nvSpPr>
            <p:cNvPr id="228" name="Text Box 277">
              <a:extLst>
                <a:ext uri="{FF2B5EF4-FFF2-40B4-BE49-F238E27FC236}">
                  <a16:creationId xmlns:a16="http://schemas.microsoft.com/office/drawing/2014/main" id="{6E499AE9-BC96-AA43-8A92-BB907E72E5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4" y="3335"/>
              <a:ext cx="1038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rPr>
                <a:t>outgoing </a:t>
              </a:r>
            </a:p>
            <a:p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rPr>
                <a:t>message queue</a:t>
              </a:r>
              <a:endParaRPr kumimoji="0" lang="en-US" alt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37" name="Group 454">
            <a:extLst>
              <a:ext uri="{FF2B5EF4-FFF2-40B4-BE49-F238E27FC236}">
                <a16:creationId xmlns:a16="http://schemas.microsoft.com/office/drawing/2014/main" id="{FE2C87B1-0D29-6946-B29A-95FF8E6A0A50}"/>
              </a:ext>
            </a:extLst>
          </p:cNvPr>
          <p:cNvGrpSpPr>
            <a:grpSpLocks/>
          </p:cNvGrpSpPr>
          <p:nvPr/>
        </p:nvGrpSpPr>
        <p:grpSpPr bwMode="auto">
          <a:xfrm>
            <a:off x="7335838" y="1183947"/>
            <a:ext cx="4311650" cy="5118100"/>
            <a:chOff x="2941" y="886"/>
            <a:chExt cx="2716" cy="3224"/>
          </a:xfrm>
        </p:grpSpPr>
        <p:grpSp>
          <p:nvGrpSpPr>
            <p:cNvPr id="238" name="Group 389">
              <a:extLst>
                <a:ext uri="{FF2B5EF4-FFF2-40B4-BE49-F238E27FC236}">
                  <a16:creationId xmlns:a16="http://schemas.microsoft.com/office/drawing/2014/main" id="{A13CA913-E4B3-254A-A935-ADB3F9E6EA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46" y="1756"/>
              <a:ext cx="301" cy="451"/>
              <a:chOff x="4140" y="429"/>
              <a:chExt cx="1425" cy="2396"/>
            </a:xfrm>
          </p:grpSpPr>
          <p:sp>
            <p:nvSpPr>
              <p:cNvPr id="401" name="Freeform 390">
                <a:extLst>
                  <a:ext uri="{FF2B5EF4-FFF2-40B4-BE49-F238E27FC236}">
                    <a16:creationId xmlns:a16="http://schemas.microsoft.com/office/drawing/2014/main" id="{6CCFD9B8-8C88-C24F-8883-4CF6367F46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02" name="Rectangle 391">
                <a:extLst>
                  <a:ext uri="{FF2B5EF4-FFF2-40B4-BE49-F238E27FC236}">
                    <a16:creationId xmlns:a16="http://schemas.microsoft.com/office/drawing/2014/main" id="{43B4C051-EEAE-814E-99DE-21C8B8D479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6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03" name="Freeform 392">
                <a:extLst>
                  <a:ext uri="{FF2B5EF4-FFF2-40B4-BE49-F238E27FC236}">
                    <a16:creationId xmlns:a16="http://schemas.microsoft.com/office/drawing/2014/main" id="{2BC8E3DE-CCCA-1344-8BA5-2A15D443A8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04" name="Freeform 393">
                <a:extLst>
                  <a:ext uri="{FF2B5EF4-FFF2-40B4-BE49-F238E27FC236}">
                    <a16:creationId xmlns:a16="http://schemas.microsoft.com/office/drawing/2014/main" id="{E0152158-7133-BA4C-A8F5-ADB2FFBFF6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05" name="Rectangle 394">
                <a:extLst>
                  <a:ext uri="{FF2B5EF4-FFF2-40B4-BE49-F238E27FC236}">
                    <a16:creationId xmlns:a16="http://schemas.microsoft.com/office/drawing/2014/main" id="{E5FA410D-74EF-7742-BB99-1CFEB8EDEE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1" y="695"/>
                <a:ext cx="597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406" name="Group 395">
                <a:extLst>
                  <a:ext uri="{FF2B5EF4-FFF2-40B4-BE49-F238E27FC236}">
                    <a16:creationId xmlns:a16="http://schemas.microsoft.com/office/drawing/2014/main" id="{AF72D040-96B4-8540-B83D-471812640A4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431" name="AutoShape 396">
                  <a:extLst>
                    <a:ext uri="{FF2B5EF4-FFF2-40B4-BE49-F238E27FC236}">
                      <a16:creationId xmlns:a16="http://schemas.microsoft.com/office/drawing/2014/main" id="{F18E39D5-A4BF-264B-B7EA-F621A57FAD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6" y="2568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432" name="AutoShape 397">
                  <a:extLst>
                    <a:ext uri="{FF2B5EF4-FFF2-40B4-BE49-F238E27FC236}">
                      <a16:creationId xmlns:a16="http://schemas.microsoft.com/office/drawing/2014/main" id="{39716169-1014-2547-9B50-032A17A0DF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4" y="2583"/>
                  <a:ext cx="685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407" name="Rectangle 398">
                <a:extLst>
                  <a:ext uri="{FF2B5EF4-FFF2-40B4-BE49-F238E27FC236}">
                    <a16:creationId xmlns:a16="http://schemas.microsoft.com/office/drawing/2014/main" id="{28879B2B-7691-B842-8771-94E870C3EE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5" y="1019"/>
                <a:ext cx="597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408" name="Group 399">
                <a:extLst>
                  <a:ext uri="{FF2B5EF4-FFF2-40B4-BE49-F238E27FC236}">
                    <a16:creationId xmlns:a16="http://schemas.microsoft.com/office/drawing/2014/main" id="{2D972829-8A16-6E47-B717-3364C7BD92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429" name="AutoShape 400">
                  <a:extLst>
                    <a:ext uri="{FF2B5EF4-FFF2-40B4-BE49-F238E27FC236}">
                      <a16:creationId xmlns:a16="http://schemas.microsoft.com/office/drawing/2014/main" id="{E60C4025-90B9-A647-863C-1FEFBD8A41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7" cy="143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430" name="AutoShape 401">
                  <a:extLst>
                    <a:ext uri="{FF2B5EF4-FFF2-40B4-BE49-F238E27FC236}">
                      <a16:creationId xmlns:a16="http://schemas.microsoft.com/office/drawing/2014/main" id="{5C30FC9A-5758-C543-9950-783F68617D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0" y="2583"/>
                  <a:ext cx="691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409" name="Rectangle 402">
                <a:extLst>
                  <a:ext uri="{FF2B5EF4-FFF2-40B4-BE49-F238E27FC236}">
                    <a16:creationId xmlns:a16="http://schemas.microsoft.com/office/drawing/2014/main" id="{8DDE3471-A288-6245-884A-B0607E1F64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6" y="1359"/>
                <a:ext cx="597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10" name="Rectangle 403">
                <a:extLst>
                  <a:ext uri="{FF2B5EF4-FFF2-40B4-BE49-F238E27FC236}">
                    <a16:creationId xmlns:a16="http://schemas.microsoft.com/office/drawing/2014/main" id="{7B5A163C-1F88-0443-87E9-51D1B2C39E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0" y="1656"/>
                <a:ext cx="592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411" name="Group 404">
                <a:extLst>
                  <a:ext uri="{FF2B5EF4-FFF2-40B4-BE49-F238E27FC236}">
                    <a16:creationId xmlns:a16="http://schemas.microsoft.com/office/drawing/2014/main" id="{D7C44D5A-AB33-A744-B633-909E75E589C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427" name="AutoShape 405">
                  <a:extLst>
                    <a:ext uri="{FF2B5EF4-FFF2-40B4-BE49-F238E27FC236}">
                      <a16:creationId xmlns:a16="http://schemas.microsoft.com/office/drawing/2014/main" id="{BB140094-DC4B-CC48-B901-9AF64D80BC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6" y="2570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428" name="AutoShape 406">
                  <a:extLst>
                    <a:ext uri="{FF2B5EF4-FFF2-40B4-BE49-F238E27FC236}">
                      <a16:creationId xmlns:a16="http://schemas.microsoft.com/office/drawing/2014/main" id="{43B72EE6-71A8-E947-8E6C-0468656DDA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4" y="2585"/>
                  <a:ext cx="690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412" name="Freeform 407">
                <a:extLst>
                  <a:ext uri="{FF2B5EF4-FFF2-40B4-BE49-F238E27FC236}">
                    <a16:creationId xmlns:a16="http://schemas.microsoft.com/office/drawing/2014/main" id="{D8EE526A-D741-074E-8520-BBA303937B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413" name="Group 408">
                <a:extLst>
                  <a:ext uri="{FF2B5EF4-FFF2-40B4-BE49-F238E27FC236}">
                    <a16:creationId xmlns:a16="http://schemas.microsoft.com/office/drawing/2014/main" id="{8DC6A1FE-670A-8F4C-B521-23ECDDF7E06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425" name="AutoShape 409">
                  <a:extLst>
                    <a:ext uri="{FF2B5EF4-FFF2-40B4-BE49-F238E27FC236}">
                      <a16:creationId xmlns:a16="http://schemas.microsoft.com/office/drawing/2014/main" id="{0F0B48EC-30B0-2447-9BE4-237A0F1D6CE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9" y="2568"/>
                  <a:ext cx="702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426" name="AutoShape 410">
                  <a:extLst>
                    <a:ext uri="{FF2B5EF4-FFF2-40B4-BE49-F238E27FC236}">
                      <a16:creationId xmlns:a16="http://schemas.microsoft.com/office/drawing/2014/main" id="{9C1B49B1-17F4-994D-8ECA-C396B76F72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4" y="2584"/>
                  <a:ext cx="672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414" name="Rectangle 411">
                <a:extLst>
                  <a:ext uri="{FF2B5EF4-FFF2-40B4-BE49-F238E27FC236}">
                    <a16:creationId xmlns:a16="http://schemas.microsoft.com/office/drawing/2014/main" id="{A0980C94-D527-BA41-8507-6B28776A9C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1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15" name="Freeform 412">
                <a:extLst>
                  <a:ext uri="{FF2B5EF4-FFF2-40B4-BE49-F238E27FC236}">
                    <a16:creationId xmlns:a16="http://schemas.microsoft.com/office/drawing/2014/main" id="{F0295E91-976F-C148-BFB3-59549C5388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16" name="Freeform 413">
                <a:extLst>
                  <a:ext uri="{FF2B5EF4-FFF2-40B4-BE49-F238E27FC236}">
                    <a16:creationId xmlns:a16="http://schemas.microsoft.com/office/drawing/2014/main" id="{2C2F1597-CAE7-5248-BDE8-D6B16C5286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17" name="Oval 414">
                <a:extLst>
                  <a:ext uri="{FF2B5EF4-FFF2-40B4-BE49-F238E27FC236}">
                    <a16:creationId xmlns:a16="http://schemas.microsoft.com/office/drawing/2014/main" id="{914741F1-D3EA-3645-9C4D-9E5B4C9531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8" y="2612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18" name="Freeform 415">
                <a:extLst>
                  <a:ext uri="{FF2B5EF4-FFF2-40B4-BE49-F238E27FC236}">
                    <a16:creationId xmlns:a16="http://schemas.microsoft.com/office/drawing/2014/main" id="{079F15E3-5A9F-844C-92CA-F9CBADE82E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19" name="AutoShape 416">
                <a:extLst>
                  <a:ext uri="{FF2B5EF4-FFF2-40B4-BE49-F238E27FC236}">
                    <a16:creationId xmlns:a16="http://schemas.microsoft.com/office/drawing/2014/main" id="{25F2967B-CA00-2D49-B406-7209F80FBE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0" y="2676"/>
                <a:ext cx="1198" cy="14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20" name="AutoShape 417">
                <a:extLst>
                  <a:ext uri="{FF2B5EF4-FFF2-40B4-BE49-F238E27FC236}">
                    <a16:creationId xmlns:a16="http://schemas.microsoft.com/office/drawing/2014/main" id="{60A760B4-92D7-954E-A584-1C2A30FC6A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0" cy="8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21" name="Oval 418">
                <a:extLst>
                  <a:ext uri="{FF2B5EF4-FFF2-40B4-BE49-F238E27FC236}">
                    <a16:creationId xmlns:a16="http://schemas.microsoft.com/office/drawing/2014/main" id="{A94E8FB4-D219-2843-94C1-6710451B99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6" y="2384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22" name="Oval 419">
                <a:extLst>
                  <a:ext uri="{FF2B5EF4-FFF2-40B4-BE49-F238E27FC236}">
                    <a16:creationId xmlns:a16="http://schemas.microsoft.com/office/drawing/2014/main" id="{CBBF0878-886F-8240-BCA7-1F50627F07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6" y="2384"/>
                <a:ext cx="161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b="0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423" name="Oval 420">
                <a:extLst>
                  <a:ext uri="{FF2B5EF4-FFF2-40B4-BE49-F238E27FC236}">
                    <a16:creationId xmlns:a16="http://schemas.microsoft.com/office/drawing/2014/main" id="{722EEBED-10FC-6E4D-AABD-99355D3828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61" y="2379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424" name="Rectangle 421">
                <a:extLst>
                  <a:ext uri="{FF2B5EF4-FFF2-40B4-BE49-F238E27FC236}">
                    <a16:creationId xmlns:a16="http://schemas.microsoft.com/office/drawing/2014/main" id="{92E23A4D-5618-484A-93AD-2343A39775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3" y="1837"/>
                <a:ext cx="85" cy="760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39" name="Group 356">
              <a:extLst>
                <a:ext uri="{FF2B5EF4-FFF2-40B4-BE49-F238E27FC236}">
                  <a16:creationId xmlns:a16="http://schemas.microsoft.com/office/drawing/2014/main" id="{0FAAD616-9809-0F47-9C32-F28BCE96C4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91" y="2634"/>
              <a:ext cx="301" cy="451"/>
              <a:chOff x="4140" y="429"/>
              <a:chExt cx="1425" cy="2396"/>
            </a:xfrm>
          </p:grpSpPr>
          <p:sp>
            <p:nvSpPr>
              <p:cNvPr id="369" name="Freeform 357">
                <a:extLst>
                  <a:ext uri="{FF2B5EF4-FFF2-40B4-BE49-F238E27FC236}">
                    <a16:creationId xmlns:a16="http://schemas.microsoft.com/office/drawing/2014/main" id="{2EB65E56-496B-EE43-A5BA-0034EDBB89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70" name="Rectangle 358">
                <a:extLst>
                  <a:ext uri="{FF2B5EF4-FFF2-40B4-BE49-F238E27FC236}">
                    <a16:creationId xmlns:a16="http://schemas.microsoft.com/office/drawing/2014/main" id="{E623A3D2-E041-CF4A-AEB9-0E88006BF3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6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71" name="Freeform 359">
                <a:extLst>
                  <a:ext uri="{FF2B5EF4-FFF2-40B4-BE49-F238E27FC236}">
                    <a16:creationId xmlns:a16="http://schemas.microsoft.com/office/drawing/2014/main" id="{06D96649-1A4B-D349-BD4A-B3CA1C3571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72" name="Freeform 360">
                <a:extLst>
                  <a:ext uri="{FF2B5EF4-FFF2-40B4-BE49-F238E27FC236}">
                    <a16:creationId xmlns:a16="http://schemas.microsoft.com/office/drawing/2014/main" id="{8CB236BD-E7A4-F54C-A810-99FD583B41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73" name="Rectangle 361">
                <a:extLst>
                  <a:ext uri="{FF2B5EF4-FFF2-40B4-BE49-F238E27FC236}">
                    <a16:creationId xmlns:a16="http://schemas.microsoft.com/office/drawing/2014/main" id="{92C08DD8-675E-D34D-A84F-65A2DE10FF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1" y="695"/>
                <a:ext cx="597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74" name="Group 362">
                <a:extLst>
                  <a:ext uri="{FF2B5EF4-FFF2-40B4-BE49-F238E27FC236}">
                    <a16:creationId xmlns:a16="http://schemas.microsoft.com/office/drawing/2014/main" id="{168D1B37-2023-2A4F-AEFF-7BCC580296C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399" name="AutoShape 363">
                  <a:extLst>
                    <a:ext uri="{FF2B5EF4-FFF2-40B4-BE49-F238E27FC236}">
                      <a16:creationId xmlns:a16="http://schemas.microsoft.com/office/drawing/2014/main" id="{697647FE-4187-6C41-95DB-62B96522DA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6" y="2568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400" name="AutoShape 364">
                  <a:extLst>
                    <a:ext uri="{FF2B5EF4-FFF2-40B4-BE49-F238E27FC236}">
                      <a16:creationId xmlns:a16="http://schemas.microsoft.com/office/drawing/2014/main" id="{64F362C9-3CBA-504B-95A3-38E06F0678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4" y="2583"/>
                  <a:ext cx="685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75" name="Rectangle 365">
                <a:extLst>
                  <a:ext uri="{FF2B5EF4-FFF2-40B4-BE49-F238E27FC236}">
                    <a16:creationId xmlns:a16="http://schemas.microsoft.com/office/drawing/2014/main" id="{94D546CA-749A-BC48-B20F-57C5A8077E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5" y="1019"/>
                <a:ext cx="597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76" name="Group 366">
                <a:extLst>
                  <a:ext uri="{FF2B5EF4-FFF2-40B4-BE49-F238E27FC236}">
                    <a16:creationId xmlns:a16="http://schemas.microsoft.com/office/drawing/2014/main" id="{1812EEBE-2662-1E46-B90F-2E97DD6FED4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397" name="AutoShape 367">
                  <a:extLst>
                    <a:ext uri="{FF2B5EF4-FFF2-40B4-BE49-F238E27FC236}">
                      <a16:creationId xmlns:a16="http://schemas.microsoft.com/office/drawing/2014/main" id="{5354875B-2A6A-B040-9309-A4A5A50F3B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7" cy="143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98" name="AutoShape 368">
                  <a:extLst>
                    <a:ext uri="{FF2B5EF4-FFF2-40B4-BE49-F238E27FC236}">
                      <a16:creationId xmlns:a16="http://schemas.microsoft.com/office/drawing/2014/main" id="{7085F58B-EEE8-BE46-B008-54CF97C607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0" y="2583"/>
                  <a:ext cx="691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77" name="Rectangle 369">
                <a:extLst>
                  <a:ext uri="{FF2B5EF4-FFF2-40B4-BE49-F238E27FC236}">
                    <a16:creationId xmlns:a16="http://schemas.microsoft.com/office/drawing/2014/main" id="{AB889316-958A-3944-8776-456DA75AA7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6" y="1359"/>
                <a:ext cx="597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78" name="Rectangle 370">
                <a:extLst>
                  <a:ext uri="{FF2B5EF4-FFF2-40B4-BE49-F238E27FC236}">
                    <a16:creationId xmlns:a16="http://schemas.microsoft.com/office/drawing/2014/main" id="{28A61210-9BA6-1B42-99F0-0AA0631371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0" y="1656"/>
                <a:ext cx="592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79" name="Group 371">
                <a:extLst>
                  <a:ext uri="{FF2B5EF4-FFF2-40B4-BE49-F238E27FC236}">
                    <a16:creationId xmlns:a16="http://schemas.microsoft.com/office/drawing/2014/main" id="{2D18D821-27B1-1C41-BCE9-F6BAA81749A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395" name="AutoShape 372">
                  <a:extLst>
                    <a:ext uri="{FF2B5EF4-FFF2-40B4-BE49-F238E27FC236}">
                      <a16:creationId xmlns:a16="http://schemas.microsoft.com/office/drawing/2014/main" id="{B58EE831-7F05-9245-A127-DD8BBE0CAE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6" y="2570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96" name="AutoShape 373">
                  <a:extLst>
                    <a:ext uri="{FF2B5EF4-FFF2-40B4-BE49-F238E27FC236}">
                      <a16:creationId xmlns:a16="http://schemas.microsoft.com/office/drawing/2014/main" id="{85C001D1-A6CB-AF4D-AEBE-CA0F781AAC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4" y="2585"/>
                  <a:ext cx="690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80" name="Freeform 374">
                <a:extLst>
                  <a:ext uri="{FF2B5EF4-FFF2-40B4-BE49-F238E27FC236}">
                    <a16:creationId xmlns:a16="http://schemas.microsoft.com/office/drawing/2014/main" id="{B8F2D608-6D10-E648-961C-502BF52F29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81" name="Group 375">
                <a:extLst>
                  <a:ext uri="{FF2B5EF4-FFF2-40B4-BE49-F238E27FC236}">
                    <a16:creationId xmlns:a16="http://schemas.microsoft.com/office/drawing/2014/main" id="{EA90B984-0232-2446-8671-DE7D8386763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393" name="AutoShape 376">
                  <a:extLst>
                    <a:ext uri="{FF2B5EF4-FFF2-40B4-BE49-F238E27FC236}">
                      <a16:creationId xmlns:a16="http://schemas.microsoft.com/office/drawing/2014/main" id="{6EB17013-082B-8046-B555-12F5A15CDD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9" y="2568"/>
                  <a:ext cx="702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94" name="AutoShape 377">
                  <a:extLst>
                    <a:ext uri="{FF2B5EF4-FFF2-40B4-BE49-F238E27FC236}">
                      <a16:creationId xmlns:a16="http://schemas.microsoft.com/office/drawing/2014/main" id="{A70DD0EF-6EE9-E241-AB7E-EB4BDADA2E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4" y="2584"/>
                  <a:ext cx="672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82" name="Rectangle 378">
                <a:extLst>
                  <a:ext uri="{FF2B5EF4-FFF2-40B4-BE49-F238E27FC236}">
                    <a16:creationId xmlns:a16="http://schemas.microsoft.com/office/drawing/2014/main" id="{06B18518-E7AE-2941-AC96-4C9A6B0F0A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1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83" name="Freeform 379">
                <a:extLst>
                  <a:ext uri="{FF2B5EF4-FFF2-40B4-BE49-F238E27FC236}">
                    <a16:creationId xmlns:a16="http://schemas.microsoft.com/office/drawing/2014/main" id="{C884ECAB-FBB2-1146-9BA8-9234C10762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84" name="Freeform 380">
                <a:extLst>
                  <a:ext uri="{FF2B5EF4-FFF2-40B4-BE49-F238E27FC236}">
                    <a16:creationId xmlns:a16="http://schemas.microsoft.com/office/drawing/2014/main" id="{86ACC5C0-75DC-D644-9593-987029E24B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85" name="Oval 381">
                <a:extLst>
                  <a:ext uri="{FF2B5EF4-FFF2-40B4-BE49-F238E27FC236}">
                    <a16:creationId xmlns:a16="http://schemas.microsoft.com/office/drawing/2014/main" id="{8F3063A0-8C29-3F4C-BBB6-E5C3DB2046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8" y="2612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86" name="Freeform 382">
                <a:extLst>
                  <a:ext uri="{FF2B5EF4-FFF2-40B4-BE49-F238E27FC236}">
                    <a16:creationId xmlns:a16="http://schemas.microsoft.com/office/drawing/2014/main" id="{458BBF01-F7B3-7C4A-9F9B-C150FEACFE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87" name="AutoShape 383">
                <a:extLst>
                  <a:ext uri="{FF2B5EF4-FFF2-40B4-BE49-F238E27FC236}">
                    <a16:creationId xmlns:a16="http://schemas.microsoft.com/office/drawing/2014/main" id="{F09EBB6E-D725-9948-A7CD-454E0B2D09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0" y="2676"/>
                <a:ext cx="1198" cy="14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88" name="AutoShape 384">
                <a:extLst>
                  <a:ext uri="{FF2B5EF4-FFF2-40B4-BE49-F238E27FC236}">
                    <a16:creationId xmlns:a16="http://schemas.microsoft.com/office/drawing/2014/main" id="{02BBEBA8-A2A8-6940-9840-37361C65A6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0" cy="8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89" name="Oval 385">
                <a:extLst>
                  <a:ext uri="{FF2B5EF4-FFF2-40B4-BE49-F238E27FC236}">
                    <a16:creationId xmlns:a16="http://schemas.microsoft.com/office/drawing/2014/main" id="{6CD76452-9A37-284A-AC19-94EAEBD638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6" y="2384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90" name="Oval 386">
                <a:extLst>
                  <a:ext uri="{FF2B5EF4-FFF2-40B4-BE49-F238E27FC236}">
                    <a16:creationId xmlns:a16="http://schemas.microsoft.com/office/drawing/2014/main" id="{1E726A08-C3CF-E243-B6EC-2B48F6CD7C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6" y="2384"/>
                <a:ext cx="161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b="0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391" name="Oval 387">
                <a:extLst>
                  <a:ext uri="{FF2B5EF4-FFF2-40B4-BE49-F238E27FC236}">
                    <a16:creationId xmlns:a16="http://schemas.microsoft.com/office/drawing/2014/main" id="{EA8C927A-FBE1-A045-983E-D27E291B72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61" y="2379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92" name="Rectangle 388">
                <a:extLst>
                  <a:ext uri="{FF2B5EF4-FFF2-40B4-BE49-F238E27FC236}">
                    <a16:creationId xmlns:a16="http://schemas.microsoft.com/office/drawing/2014/main" id="{C8D6AC43-68AF-D54D-86AA-6781530920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3" y="1837"/>
                <a:ext cx="85" cy="760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40" name="Group 320">
              <a:extLst>
                <a:ext uri="{FF2B5EF4-FFF2-40B4-BE49-F238E27FC236}">
                  <a16:creationId xmlns:a16="http://schemas.microsoft.com/office/drawing/2014/main" id="{BCA856A3-13D3-2047-A080-FFDA86B41E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05" y="1159"/>
              <a:ext cx="301" cy="451"/>
              <a:chOff x="4140" y="429"/>
              <a:chExt cx="1425" cy="2396"/>
            </a:xfrm>
          </p:grpSpPr>
          <p:sp>
            <p:nvSpPr>
              <p:cNvPr id="337" name="Freeform 321">
                <a:extLst>
                  <a:ext uri="{FF2B5EF4-FFF2-40B4-BE49-F238E27FC236}">
                    <a16:creationId xmlns:a16="http://schemas.microsoft.com/office/drawing/2014/main" id="{E9C36205-9E0D-2941-8A7D-957488780F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8" name="Rectangle 322">
                <a:extLst>
                  <a:ext uri="{FF2B5EF4-FFF2-40B4-BE49-F238E27FC236}">
                    <a16:creationId xmlns:a16="http://schemas.microsoft.com/office/drawing/2014/main" id="{DC6B3BB4-B3F9-6649-8059-F6509EF98F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6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9" name="Freeform 323">
                <a:extLst>
                  <a:ext uri="{FF2B5EF4-FFF2-40B4-BE49-F238E27FC236}">
                    <a16:creationId xmlns:a16="http://schemas.microsoft.com/office/drawing/2014/main" id="{95CD3C72-5158-C545-A42A-E0769B6870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40" name="Freeform 324">
                <a:extLst>
                  <a:ext uri="{FF2B5EF4-FFF2-40B4-BE49-F238E27FC236}">
                    <a16:creationId xmlns:a16="http://schemas.microsoft.com/office/drawing/2014/main" id="{1090F3E0-60AF-444E-8E42-17F66B71A6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41" name="Rectangle 325">
                <a:extLst>
                  <a:ext uri="{FF2B5EF4-FFF2-40B4-BE49-F238E27FC236}">
                    <a16:creationId xmlns:a16="http://schemas.microsoft.com/office/drawing/2014/main" id="{3E522ADC-77DE-624F-87AA-FAECC92070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1" y="695"/>
                <a:ext cx="597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42" name="Group 326">
                <a:extLst>
                  <a:ext uri="{FF2B5EF4-FFF2-40B4-BE49-F238E27FC236}">
                    <a16:creationId xmlns:a16="http://schemas.microsoft.com/office/drawing/2014/main" id="{9A881071-53C4-854C-B41F-14CD734AB8D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367" name="AutoShape 327">
                  <a:extLst>
                    <a:ext uri="{FF2B5EF4-FFF2-40B4-BE49-F238E27FC236}">
                      <a16:creationId xmlns:a16="http://schemas.microsoft.com/office/drawing/2014/main" id="{5EC42EDF-C001-704E-BAAE-2375ABBC88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6" y="2568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68" name="AutoShape 328">
                  <a:extLst>
                    <a:ext uri="{FF2B5EF4-FFF2-40B4-BE49-F238E27FC236}">
                      <a16:creationId xmlns:a16="http://schemas.microsoft.com/office/drawing/2014/main" id="{D887905D-58B1-9A4E-A16A-32F0BF16C0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4" y="2583"/>
                  <a:ext cx="685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43" name="Rectangle 329">
                <a:extLst>
                  <a:ext uri="{FF2B5EF4-FFF2-40B4-BE49-F238E27FC236}">
                    <a16:creationId xmlns:a16="http://schemas.microsoft.com/office/drawing/2014/main" id="{36A11B0A-F86E-BE46-B4B2-5F605E896F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5" y="1019"/>
                <a:ext cx="597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44" name="Group 330">
                <a:extLst>
                  <a:ext uri="{FF2B5EF4-FFF2-40B4-BE49-F238E27FC236}">
                    <a16:creationId xmlns:a16="http://schemas.microsoft.com/office/drawing/2014/main" id="{0D898D3E-53D5-FA42-B3ED-1A902F55450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365" name="AutoShape 331">
                  <a:extLst>
                    <a:ext uri="{FF2B5EF4-FFF2-40B4-BE49-F238E27FC236}">
                      <a16:creationId xmlns:a16="http://schemas.microsoft.com/office/drawing/2014/main" id="{140CF4C1-2936-734F-BC64-690AD15BC61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7" cy="143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66" name="AutoShape 332">
                  <a:extLst>
                    <a:ext uri="{FF2B5EF4-FFF2-40B4-BE49-F238E27FC236}">
                      <a16:creationId xmlns:a16="http://schemas.microsoft.com/office/drawing/2014/main" id="{25379ADE-E4A2-3644-A2E3-CEB92CF3E14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0" y="2583"/>
                  <a:ext cx="691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45" name="Rectangle 333">
                <a:extLst>
                  <a:ext uri="{FF2B5EF4-FFF2-40B4-BE49-F238E27FC236}">
                    <a16:creationId xmlns:a16="http://schemas.microsoft.com/office/drawing/2014/main" id="{58B982F1-2C06-C64E-8596-9111059744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6" y="1359"/>
                <a:ext cx="597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46" name="Rectangle 334">
                <a:extLst>
                  <a:ext uri="{FF2B5EF4-FFF2-40B4-BE49-F238E27FC236}">
                    <a16:creationId xmlns:a16="http://schemas.microsoft.com/office/drawing/2014/main" id="{EC5379D6-711E-1046-B80F-16F89DE4F0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0" y="1656"/>
                <a:ext cx="592" cy="48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47" name="Group 335">
                <a:extLst>
                  <a:ext uri="{FF2B5EF4-FFF2-40B4-BE49-F238E27FC236}">
                    <a16:creationId xmlns:a16="http://schemas.microsoft.com/office/drawing/2014/main" id="{62B6A9C1-9ECF-E740-8210-537B54075D5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363" name="AutoShape 336">
                  <a:extLst>
                    <a:ext uri="{FF2B5EF4-FFF2-40B4-BE49-F238E27FC236}">
                      <a16:creationId xmlns:a16="http://schemas.microsoft.com/office/drawing/2014/main" id="{9D8FBAA6-1137-6844-B6C0-8AE8A997B6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6" y="2570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64" name="AutoShape 337">
                  <a:extLst>
                    <a:ext uri="{FF2B5EF4-FFF2-40B4-BE49-F238E27FC236}">
                      <a16:creationId xmlns:a16="http://schemas.microsoft.com/office/drawing/2014/main" id="{69F4B76F-7829-E94B-BEA3-FD8D128BDF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4" y="2585"/>
                  <a:ext cx="690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48" name="Freeform 338">
                <a:extLst>
                  <a:ext uri="{FF2B5EF4-FFF2-40B4-BE49-F238E27FC236}">
                    <a16:creationId xmlns:a16="http://schemas.microsoft.com/office/drawing/2014/main" id="{22A5C20A-B311-014E-A689-CAD61456A3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49" name="Group 339">
                <a:extLst>
                  <a:ext uri="{FF2B5EF4-FFF2-40B4-BE49-F238E27FC236}">
                    <a16:creationId xmlns:a16="http://schemas.microsoft.com/office/drawing/2014/main" id="{925CE1AB-BA57-3848-BF71-4F28A97B45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361" name="AutoShape 340">
                  <a:extLst>
                    <a:ext uri="{FF2B5EF4-FFF2-40B4-BE49-F238E27FC236}">
                      <a16:creationId xmlns:a16="http://schemas.microsoft.com/office/drawing/2014/main" id="{B07E1427-3B3F-6340-A5C6-DEFB2FDEA81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9" y="2568"/>
                  <a:ext cx="702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62" name="AutoShape 341">
                  <a:extLst>
                    <a:ext uri="{FF2B5EF4-FFF2-40B4-BE49-F238E27FC236}">
                      <a16:creationId xmlns:a16="http://schemas.microsoft.com/office/drawing/2014/main" id="{E9341EDB-352E-324A-895B-0C91268DFA7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4" y="2584"/>
                  <a:ext cx="672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50" name="Rectangle 342">
                <a:extLst>
                  <a:ext uri="{FF2B5EF4-FFF2-40B4-BE49-F238E27FC236}">
                    <a16:creationId xmlns:a16="http://schemas.microsoft.com/office/drawing/2014/main" id="{11D2D091-BAD4-0641-8566-710F8617E3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1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51" name="Freeform 343">
                <a:extLst>
                  <a:ext uri="{FF2B5EF4-FFF2-40B4-BE49-F238E27FC236}">
                    <a16:creationId xmlns:a16="http://schemas.microsoft.com/office/drawing/2014/main" id="{3E9A5AE3-2D61-1346-98F1-082A92E96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52" name="Freeform 344">
                <a:extLst>
                  <a:ext uri="{FF2B5EF4-FFF2-40B4-BE49-F238E27FC236}">
                    <a16:creationId xmlns:a16="http://schemas.microsoft.com/office/drawing/2014/main" id="{C88A9B02-44A8-734D-A285-32FD607BA8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53" name="Oval 345">
                <a:extLst>
                  <a:ext uri="{FF2B5EF4-FFF2-40B4-BE49-F238E27FC236}">
                    <a16:creationId xmlns:a16="http://schemas.microsoft.com/office/drawing/2014/main" id="{F7E578EC-80CB-5240-8CD1-30DCB35498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8" y="2612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54" name="Freeform 346">
                <a:extLst>
                  <a:ext uri="{FF2B5EF4-FFF2-40B4-BE49-F238E27FC236}">
                    <a16:creationId xmlns:a16="http://schemas.microsoft.com/office/drawing/2014/main" id="{01251E70-248C-C54E-995F-050E4B38D1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55" name="AutoShape 347">
                <a:extLst>
                  <a:ext uri="{FF2B5EF4-FFF2-40B4-BE49-F238E27FC236}">
                    <a16:creationId xmlns:a16="http://schemas.microsoft.com/office/drawing/2014/main" id="{8EDCF461-339C-BE45-B223-F7FF2FF530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0" y="2676"/>
                <a:ext cx="1198" cy="14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56" name="AutoShape 348">
                <a:extLst>
                  <a:ext uri="{FF2B5EF4-FFF2-40B4-BE49-F238E27FC236}">
                    <a16:creationId xmlns:a16="http://schemas.microsoft.com/office/drawing/2014/main" id="{41BCC026-3C31-E047-BE6D-95F125EFBE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0" cy="8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57" name="Oval 349">
                <a:extLst>
                  <a:ext uri="{FF2B5EF4-FFF2-40B4-BE49-F238E27FC236}">
                    <a16:creationId xmlns:a16="http://schemas.microsoft.com/office/drawing/2014/main" id="{BDE395A6-533C-B447-98EC-373FD11B49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6" y="2384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58" name="Oval 350">
                <a:extLst>
                  <a:ext uri="{FF2B5EF4-FFF2-40B4-BE49-F238E27FC236}">
                    <a16:creationId xmlns:a16="http://schemas.microsoft.com/office/drawing/2014/main" id="{B4DADC3A-2C8C-F346-B8B8-136C0D22C4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6" y="2384"/>
                <a:ext cx="161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b="0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359" name="Oval 351">
                <a:extLst>
                  <a:ext uri="{FF2B5EF4-FFF2-40B4-BE49-F238E27FC236}">
                    <a16:creationId xmlns:a16="http://schemas.microsoft.com/office/drawing/2014/main" id="{38987EEB-88F2-1244-9E1C-2C362707F8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61" y="2379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60" name="Rectangle 352">
                <a:extLst>
                  <a:ext uri="{FF2B5EF4-FFF2-40B4-BE49-F238E27FC236}">
                    <a16:creationId xmlns:a16="http://schemas.microsoft.com/office/drawing/2014/main" id="{AAD9CA5F-C3CC-4E40-B45E-D06325400A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3" y="1837"/>
                <a:ext cx="85" cy="760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41" name="Line 9">
              <a:extLst>
                <a:ext uri="{FF2B5EF4-FFF2-40B4-BE49-F238E27FC236}">
                  <a16:creationId xmlns:a16="http://schemas.microsoft.com/office/drawing/2014/main" id="{9E3D4712-7ACE-524B-B065-8A439F0D26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34" y="1642"/>
              <a:ext cx="708" cy="498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grpSp>
          <p:nvGrpSpPr>
            <p:cNvPr id="242" name="Group 19">
              <a:extLst>
                <a:ext uri="{FF2B5EF4-FFF2-40B4-BE49-F238E27FC236}">
                  <a16:creationId xmlns:a16="http://schemas.microsoft.com/office/drawing/2014/main" id="{B7732DA7-70D9-1240-BF36-777385ECC6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66" y="1881"/>
              <a:ext cx="510" cy="661"/>
              <a:chOff x="4296" y="2627"/>
              <a:chExt cx="510" cy="661"/>
            </a:xfrm>
          </p:grpSpPr>
          <p:sp>
            <p:nvSpPr>
              <p:cNvPr id="322" name="Rectangle 20">
                <a:extLst>
                  <a:ext uri="{FF2B5EF4-FFF2-40B4-BE49-F238E27FC236}">
                    <a16:creationId xmlns:a16="http://schemas.microsoft.com/office/drawing/2014/main" id="{7EF39355-B61B-E84C-B3EA-87B8386C9C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96" y="2652"/>
                <a:ext cx="510" cy="636"/>
              </a:xfrm>
              <a:prstGeom prst="rect">
                <a:avLst/>
              </a:prstGeom>
              <a:solidFill>
                <a:srgbClr val="CCCC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3" name="Text Box 21">
                <a:extLst>
                  <a:ext uri="{FF2B5EF4-FFF2-40B4-BE49-F238E27FC236}">
                    <a16:creationId xmlns:a16="http://schemas.microsoft.com/office/drawing/2014/main" id="{26712A7D-44B8-304E-A5C8-D984194E69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98" y="2627"/>
                <a:ext cx="485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mail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server</a:t>
                </a: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4" name="Rectangle 22">
                <a:extLst>
                  <a:ext uri="{FF2B5EF4-FFF2-40B4-BE49-F238E27FC236}">
                    <a16:creationId xmlns:a16="http://schemas.microsoft.com/office/drawing/2014/main" id="{7D10463C-95E2-7A40-B36D-B52E7D083D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3006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5" name="Line 23">
                <a:extLst>
                  <a:ext uri="{FF2B5EF4-FFF2-40B4-BE49-F238E27FC236}">
                    <a16:creationId xmlns:a16="http://schemas.microsoft.com/office/drawing/2014/main" id="{68F9A836-2CFD-7B42-A92E-BE9292B82A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9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6" name="Line 24">
                <a:extLst>
                  <a:ext uri="{FF2B5EF4-FFF2-40B4-BE49-F238E27FC236}">
                    <a16:creationId xmlns:a16="http://schemas.microsoft.com/office/drawing/2014/main" id="{1779996E-0F2D-8442-BDA2-3F87ED9983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78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7" name="Line 25">
                <a:extLst>
                  <a:ext uri="{FF2B5EF4-FFF2-40B4-BE49-F238E27FC236}">
                    <a16:creationId xmlns:a16="http://schemas.microsoft.com/office/drawing/2014/main" id="{40E69C7B-2F1A-5E44-95A1-0FA6ED8558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33" y="3035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8" name="Line 26">
                <a:extLst>
                  <a:ext uri="{FF2B5EF4-FFF2-40B4-BE49-F238E27FC236}">
                    <a16:creationId xmlns:a16="http://schemas.microsoft.com/office/drawing/2014/main" id="{CFC35C20-DD29-644F-933D-922B8557DB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90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9" name="Line 27">
                <a:extLst>
                  <a:ext uri="{FF2B5EF4-FFF2-40B4-BE49-F238E27FC236}">
                    <a16:creationId xmlns:a16="http://schemas.microsoft.com/office/drawing/2014/main" id="{43DE343D-639B-8043-A638-7551BBFABD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51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0" name="Line 28">
                <a:extLst>
                  <a:ext uri="{FF2B5EF4-FFF2-40B4-BE49-F238E27FC236}">
                    <a16:creationId xmlns:a16="http://schemas.microsoft.com/office/drawing/2014/main" id="{73CAB6AE-7763-9144-9C11-A01FC53341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07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1" name="Line 29">
                <a:extLst>
                  <a:ext uri="{FF2B5EF4-FFF2-40B4-BE49-F238E27FC236}">
                    <a16:creationId xmlns:a16="http://schemas.microsoft.com/office/drawing/2014/main" id="{04D1B335-C850-7F4C-B4D0-A23B2568D0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22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2" name="Rectangle 30">
                <a:extLst>
                  <a:ext uri="{FF2B5EF4-FFF2-40B4-BE49-F238E27FC236}">
                    <a16:creationId xmlns:a16="http://schemas.microsoft.com/office/drawing/2014/main" id="{D75BC7AF-5CB3-C249-8C45-6520E20D06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8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3" name="Rectangle 31">
                <a:extLst>
                  <a:ext uri="{FF2B5EF4-FFF2-40B4-BE49-F238E27FC236}">
                    <a16:creationId xmlns:a16="http://schemas.microsoft.com/office/drawing/2014/main" id="{74DAAAB9-27DF-DA4B-872B-8B29FE6DD3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4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4" name="Rectangle 32">
                <a:extLst>
                  <a:ext uri="{FF2B5EF4-FFF2-40B4-BE49-F238E27FC236}">
                    <a16:creationId xmlns:a16="http://schemas.microsoft.com/office/drawing/2014/main" id="{5F99C941-D513-9148-ABE9-3B9B588B29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0" y="3172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5" name="Rectangle 33">
                <a:extLst>
                  <a:ext uri="{FF2B5EF4-FFF2-40B4-BE49-F238E27FC236}">
                    <a16:creationId xmlns:a16="http://schemas.microsoft.com/office/drawing/2014/main" id="{3651F20B-728B-344C-B4AD-749B1DEACD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7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6" name="Rectangle 34">
                <a:extLst>
                  <a:ext uri="{FF2B5EF4-FFF2-40B4-BE49-F238E27FC236}">
                    <a16:creationId xmlns:a16="http://schemas.microsoft.com/office/drawing/2014/main" id="{7164AE9B-5D5E-3949-A3F4-DED08F720F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93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43" name="Group 60">
              <a:extLst>
                <a:ext uri="{FF2B5EF4-FFF2-40B4-BE49-F238E27FC236}">
                  <a16:creationId xmlns:a16="http://schemas.microsoft.com/office/drawing/2014/main" id="{5A333144-1730-0C4F-A832-56ED7E3B8D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06" y="2763"/>
              <a:ext cx="510" cy="661"/>
              <a:chOff x="4296" y="2627"/>
              <a:chExt cx="510" cy="661"/>
            </a:xfrm>
          </p:grpSpPr>
          <p:sp>
            <p:nvSpPr>
              <p:cNvPr id="307" name="Rectangle 61">
                <a:extLst>
                  <a:ext uri="{FF2B5EF4-FFF2-40B4-BE49-F238E27FC236}">
                    <a16:creationId xmlns:a16="http://schemas.microsoft.com/office/drawing/2014/main" id="{9395864E-A9B4-5342-82A1-DE3B8AFE92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96" y="2652"/>
                <a:ext cx="510" cy="636"/>
              </a:xfrm>
              <a:prstGeom prst="rect">
                <a:avLst/>
              </a:prstGeom>
              <a:solidFill>
                <a:srgbClr val="CCCC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08" name="Text Box 62">
                <a:extLst>
                  <a:ext uri="{FF2B5EF4-FFF2-40B4-BE49-F238E27FC236}">
                    <a16:creationId xmlns:a16="http://schemas.microsoft.com/office/drawing/2014/main" id="{5AACD721-3312-0F4C-BAF3-B6F1B5616C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98" y="2627"/>
                <a:ext cx="485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mail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server</a:t>
                </a: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09" name="Rectangle 63">
                <a:extLst>
                  <a:ext uri="{FF2B5EF4-FFF2-40B4-BE49-F238E27FC236}">
                    <a16:creationId xmlns:a16="http://schemas.microsoft.com/office/drawing/2014/main" id="{93B2530E-F2E5-1041-B7D2-9465CE4EAD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3006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10" name="Line 64">
                <a:extLst>
                  <a:ext uri="{FF2B5EF4-FFF2-40B4-BE49-F238E27FC236}">
                    <a16:creationId xmlns:a16="http://schemas.microsoft.com/office/drawing/2014/main" id="{894E865A-3431-FD4B-96A5-C97DAAC7A6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9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11" name="Line 65">
                <a:extLst>
                  <a:ext uri="{FF2B5EF4-FFF2-40B4-BE49-F238E27FC236}">
                    <a16:creationId xmlns:a16="http://schemas.microsoft.com/office/drawing/2014/main" id="{3CA43AF7-D356-4142-A618-06DCB23282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78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12" name="Line 66">
                <a:extLst>
                  <a:ext uri="{FF2B5EF4-FFF2-40B4-BE49-F238E27FC236}">
                    <a16:creationId xmlns:a16="http://schemas.microsoft.com/office/drawing/2014/main" id="{4F8E4FC5-0A2A-4849-97E6-425A5D2E69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33" y="3035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13" name="Line 67">
                <a:extLst>
                  <a:ext uri="{FF2B5EF4-FFF2-40B4-BE49-F238E27FC236}">
                    <a16:creationId xmlns:a16="http://schemas.microsoft.com/office/drawing/2014/main" id="{343125A4-6A3A-F943-89E3-12B16C09D2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90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14" name="Line 68">
                <a:extLst>
                  <a:ext uri="{FF2B5EF4-FFF2-40B4-BE49-F238E27FC236}">
                    <a16:creationId xmlns:a16="http://schemas.microsoft.com/office/drawing/2014/main" id="{D4CB6017-5831-FA48-815B-BE92970244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51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15" name="Line 69">
                <a:extLst>
                  <a:ext uri="{FF2B5EF4-FFF2-40B4-BE49-F238E27FC236}">
                    <a16:creationId xmlns:a16="http://schemas.microsoft.com/office/drawing/2014/main" id="{E4754EF7-D910-814B-8B41-2FD2BAA878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07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16" name="Line 70">
                <a:extLst>
                  <a:ext uri="{FF2B5EF4-FFF2-40B4-BE49-F238E27FC236}">
                    <a16:creationId xmlns:a16="http://schemas.microsoft.com/office/drawing/2014/main" id="{F137C288-EF55-D540-A997-85FA917D73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22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17" name="Rectangle 71">
                <a:extLst>
                  <a:ext uri="{FF2B5EF4-FFF2-40B4-BE49-F238E27FC236}">
                    <a16:creationId xmlns:a16="http://schemas.microsoft.com/office/drawing/2014/main" id="{F56FC77C-FB59-7F4E-B825-2A488EF8C8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8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18" name="Rectangle 72">
                <a:extLst>
                  <a:ext uri="{FF2B5EF4-FFF2-40B4-BE49-F238E27FC236}">
                    <a16:creationId xmlns:a16="http://schemas.microsoft.com/office/drawing/2014/main" id="{F41D8631-6A74-BA42-8A05-01D02E0EAA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4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19" name="Rectangle 73">
                <a:extLst>
                  <a:ext uri="{FF2B5EF4-FFF2-40B4-BE49-F238E27FC236}">
                    <a16:creationId xmlns:a16="http://schemas.microsoft.com/office/drawing/2014/main" id="{C73BF6A9-3054-FB43-A0C0-EB576EBF15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0" y="3172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0" name="Rectangle 74">
                <a:extLst>
                  <a:ext uri="{FF2B5EF4-FFF2-40B4-BE49-F238E27FC236}">
                    <a16:creationId xmlns:a16="http://schemas.microsoft.com/office/drawing/2014/main" id="{944FDC84-5A12-CC42-9A23-A92DDF6AE0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7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1" name="Rectangle 75">
                <a:extLst>
                  <a:ext uri="{FF2B5EF4-FFF2-40B4-BE49-F238E27FC236}">
                    <a16:creationId xmlns:a16="http://schemas.microsoft.com/office/drawing/2014/main" id="{88D6DBF9-99B2-4544-BF6D-329E89DCB6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93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44" name="Group 96">
              <a:extLst>
                <a:ext uri="{FF2B5EF4-FFF2-40B4-BE49-F238E27FC236}">
                  <a16:creationId xmlns:a16="http://schemas.microsoft.com/office/drawing/2014/main" id="{57000094-DC40-484B-A0CA-146FA733FE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06" y="1347"/>
              <a:ext cx="510" cy="661"/>
              <a:chOff x="4296" y="2627"/>
              <a:chExt cx="510" cy="661"/>
            </a:xfrm>
          </p:grpSpPr>
          <p:sp>
            <p:nvSpPr>
              <p:cNvPr id="292" name="Rectangle 97">
                <a:extLst>
                  <a:ext uri="{FF2B5EF4-FFF2-40B4-BE49-F238E27FC236}">
                    <a16:creationId xmlns:a16="http://schemas.microsoft.com/office/drawing/2014/main" id="{23688015-1451-B649-A136-19DFE598C3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96" y="2652"/>
                <a:ext cx="510" cy="636"/>
              </a:xfrm>
              <a:prstGeom prst="rect">
                <a:avLst/>
              </a:prstGeom>
              <a:solidFill>
                <a:srgbClr val="CCCC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3" name="Text Box 98">
                <a:extLst>
                  <a:ext uri="{FF2B5EF4-FFF2-40B4-BE49-F238E27FC236}">
                    <a16:creationId xmlns:a16="http://schemas.microsoft.com/office/drawing/2014/main" id="{8D2FAA41-802D-714B-9684-49001E0C166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98" y="2627"/>
                <a:ext cx="485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mail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server</a:t>
                </a: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4" name="Rectangle 99">
                <a:extLst>
                  <a:ext uri="{FF2B5EF4-FFF2-40B4-BE49-F238E27FC236}">
                    <a16:creationId xmlns:a16="http://schemas.microsoft.com/office/drawing/2014/main" id="{A4CCD107-61E7-3242-85D1-3EAFC1B479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3006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5" name="Line 100">
                <a:extLst>
                  <a:ext uri="{FF2B5EF4-FFF2-40B4-BE49-F238E27FC236}">
                    <a16:creationId xmlns:a16="http://schemas.microsoft.com/office/drawing/2014/main" id="{2743033E-E6A8-F646-99FA-C57B67EFD0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9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6" name="Line 101">
                <a:extLst>
                  <a:ext uri="{FF2B5EF4-FFF2-40B4-BE49-F238E27FC236}">
                    <a16:creationId xmlns:a16="http://schemas.microsoft.com/office/drawing/2014/main" id="{2C5C87C8-3EB9-C345-8455-9601CC8BF2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78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7" name="Line 102">
                <a:extLst>
                  <a:ext uri="{FF2B5EF4-FFF2-40B4-BE49-F238E27FC236}">
                    <a16:creationId xmlns:a16="http://schemas.microsoft.com/office/drawing/2014/main" id="{61F561F5-A8AF-F046-8A1B-EB72756DC9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33" y="3035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8" name="Line 103">
                <a:extLst>
                  <a:ext uri="{FF2B5EF4-FFF2-40B4-BE49-F238E27FC236}">
                    <a16:creationId xmlns:a16="http://schemas.microsoft.com/office/drawing/2014/main" id="{189B5DCD-C8CD-4049-BF55-784B4932C7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90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9" name="Line 104">
                <a:extLst>
                  <a:ext uri="{FF2B5EF4-FFF2-40B4-BE49-F238E27FC236}">
                    <a16:creationId xmlns:a16="http://schemas.microsoft.com/office/drawing/2014/main" id="{51E021BF-BE11-C748-8956-6CE4588C2A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51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00" name="Line 105">
                <a:extLst>
                  <a:ext uri="{FF2B5EF4-FFF2-40B4-BE49-F238E27FC236}">
                    <a16:creationId xmlns:a16="http://schemas.microsoft.com/office/drawing/2014/main" id="{4B929A3B-B815-E441-922D-EA14E8C14C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07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01" name="Line 106">
                <a:extLst>
                  <a:ext uri="{FF2B5EF4-FFF2-40B4-BE49-F238E27FC236}">
                    <a16:creationId xmlns:a16="http://schemas.microsoft.com/office/drawing/2014/main" id="{5A282BD2-5338-3E4D-8636-9D489C73E7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22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02" name="Rectangle 107">
                <a:extLst>
                  <a:ext uri="{FF2B5EF4-FFF2-40B4-BE49-F238E27FC236}">
                    <a16:creationId xmlns:a16="http://schemas.microsoft.com/office/drawing/2014/main" id="{8E194D1F-5621-4E4F-9797-A2C32D6880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8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03" name="Rectangle 108">
                <a:extLst>
                  <a:ext uri="{FF2B5EF4-FFF2-40B4-BE49-F238E27FC236}">
                    <a16:creationId xmlns:a16="http://schemas.microsoft.com/office/drawing/2014/main" id="{AD50D80A-F8D2-514C-87E9-4ACA4207A6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4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04" name="Rectangle 109">
                <a:extLst>
                  <a:ext uri="{FF2B5EF4-FFF2-40B4-BE49-F238E27FC236}">
                    <a16:creationId xmlns:a16="http://schemas.microsoft.com/office/drawing/2014/main" id="{2275F6D3-E63F-C04C-A0DE-16B4A48427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0" y="3172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05" name="Rectangle 110">
                <a:extLst>
                  <a:ext uri="{FF2B5EF4-FFF2-40B4-BE49-F238E27FC236}">
                    <a16:creationId xmlns:a16="http://schemas.microsoft.com/office/drawing/2014/main" id="{48706195-34DD-A541-88E3-15F1D1F4A8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7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06" name="Rectangle 111">
                <a:extLst>
                  <a:ext uri="{FF2B5EF4-FFF2-40B4-BE49-F238E27FC236}">
                    <a16:creationId xmlns:a16="http://schemas.microsoft.com/office/drawing/2014/main" id="{3F644955-990A-3D46-8B8D-8C68D095DA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93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45" name="Line 117">
              <a:extLst>
                <a:ext uri="{FF2B5EF4-FFF2-40B4-BE49-F238E27FC236}">
                  <a16:creationId xmlns:a16="http://schemas.microsoft.com/office/drawing/2014/main" id="{14A97E77-F498-9E42-8702-8B7F5D1AC5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34" y="2350"/>
              <a:ext cx="708" cy="684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sp>
          <p:nvSpPr>
            <p:cNvPr id="246" name="Line 118">
              <a:extLst>
                <a:ext uri="{FF2B5EF4-FFF2-40B4-BE49-F238E27FC236}">
                  <a16:creationId xmlns:a16="http://schemas.microsoft.com/office/drawing/2014/main" id="{32DA8ECF-6761-E64E-A313-7489BEF95F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66" y="2020"/>
              <a:ext cx="0" cy="786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ＭＳ Ｐゴシック" panose="020B0600070205080204" pitchFamily="34" charset="-128"/>
              </a:endParaRPr>
            </a:p>
          </p:txBody>
        </p:sp>
        <p:grpSp>
          <p:nvGrpSpPr>
            <p:cNvPr id="247" name="Group 119">
              <a:extLst>
                <a:ext uri="{FF2B5EF4-FFF2-40B4-BE49-F238E27FC236}">
                  <a16:creationId xmlns:a16="http://schemas.microsoft.com/office/drawing/2014/main" id="{BA52A921-FC7C-6043-901B-35441773465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99" y="2535"/>
              <a:ext cx="641" cy="330"/>
              <a:chOff x="3749" y="2537"/>
              <a:chExt cx="641" cy="330"/>
            </a:xfrm>
          </p:grpSpPr>
          <p:sp>
            <p:nvSpPr>
              <p:cNvPr id="290" name="Rectangle 120">
                <a:extLst>
                  <a:ext uri="{FF2B5EF4-FFF2-40B4-BE49-F238E27FC236}">
                    <a16:creationId xmlns:a16="http://schemas.microsoft.com/office/drawing/2014/main" id="{0C8E9259-98F2-604F-A4C6-3A7F488FCC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8" y="2580"/>
                <a:ext cx="540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1" name="Text Box 121">
                <a:extLst>
                  <a:ext uri="{FF2B5EF4-FFF2-40B4-BE49-F238E27FC236}">
                    <a16:creationId xmlns:a16="http://schemas.microsoft.com/office/drawing/2014/main" id="{211C72D2-CB25-324F-AB81-6EE0282F0E9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9" y="2537"/>
                <a:ext cx="641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800" b="0" i="0" u="none" strike="noStrike" kern="0" cap="none" spc="0" normalizeH="0" baseline="0" noProof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SMTP</a:t>
                </a:r>
              </a:p>
            </p:txBody>
          </p:sp>
        </p:grpSp>
        <p:grpSp>
          <p:nvGrpSpPr>
            <p:cNvPr id="248" name="Group 122">
              <a:extLst>
                <a:ext uri="{FF2B5EF4-FFF2-40B4-BE49-F238E27FC236}">
                  <a16:creationId xmlns:a16="http://schemas.microsoft.com/office/drawing/2014/main" id="{0C8CF91C-30A4-724C-9B71-2A06A29487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75" y="1743"/>
              <a:ext cx="641" cy="330"/>
              <a:chOff x="3749" y="2537"/>
              <a:chExt cx="641" cy="330"/>
            </a:xfrm>
          </p:grpSpPr>
          <p:sp>
            <p:nvSpPr>
              <p:cNvPr id="288" name="Rectangle 123">
                <a:extLst>
                  <a:ext uri="{FF2B5EF4-FFF2-40B4-BE49-F238E27FC236}">
                    <a16:creationId xmlns:a16="http://schemas.microsoft.com/office/drawing/2014/main" id="{FCECD58F-F77F-CE4B-B35E-A96DEDC7E6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8" y="2580"/>
                <a:ext cx="540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89" name="Text Box 124">
                <a:extLst>
                  <a:ext uri="{FF2B5EF4-FFF2-40B4-BE49-F238E27FC236}">
                    <a16:creationId xmlns:a16="http://schemas.microsoft.com/office/drawing/2014/main" id="{AF84BA8D-FF6F-3247-901E-8E6B18720F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9" y="2537"/>
                <a:ext cx="641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800" b="0" i="0" u="none" strike="noStrike" kern="0" cap="none" spc="0" normalizeH="0" baseline="0" noProof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SMTP</a:t>
                </a:r>
              </a:p>
            </p:txBody>
          </p:sp>
        </p:grpSp>
        <p:grpSp>
          <p:nvGrpSpPr>
            <p:cNvPr id="249" name="Group 125">
              <a:extLst>
                <a:ext uri="{FF2B5EF4-FFF2-40B4-BE49-F238E27FC236}">
                  <a16:creationId xmlns:a16="http://schemas.microsoft.com/office/drawing/2014/main" id="{58DC277B-7AA7-2E40-B727-BF4769AC13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41" y="2193"/>
              <a:ext cx="641" cy="330"/>
              <a:chOff x="3749" y="2537"/>
              <a:chExt cx="641" cy="330"/>
            </a:xfrm>
          </p:grpSpPr>
          <p:sp>
            <p:nvSpPr>
              <p:cNvPr id="286" name="Rectangle 126">
                <a:extLst>
                  <a:ext uri="{FF2B5EF4-FFF2-40B4-BE49-F238E27FC236}">
                    <a16:creationId xmlns:a16="http://schemas.microsoft.com/office/drawing/2014/main" id="{2816DCBF-A1AF-E048-B956-3F1809C0D7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8" y="2580"/>
                <a:ext cx="540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87" name="Text Box 127">
                <a:extLst>
                  <a:ext uri="{FF2B5EF4-FFF2-40B4-BE49-F238E27FC236}">
                    <a16:creationId xmlns:a16="http://schemas.microsoft.com/office/drawing/2014/main" id="{63B15CD0-9983-6A4B-9279-804A5439A9E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9" y="2537"/>
                <a:ext cx="641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800" b="0" i="0" u="none" strike="noStrike" kern="0" cap="none" spc="0" normalizeH="0" baseline="0" noProof="0">
                    <a:ln>
                      <a:noFill/>
                    </a:ln>
                    <a:solidFill>
                      <a:srgbClr val="CC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SMTP</a:t>
                </a:r>
              </a:p>
            </p:txBody>
          </p:sp>
        </p:grpSp>
        <p:grpSp>
          <p:nvGrpSpPr>
            <p:cNvPr id="250" name="Group 423">
              <a:extLst>
                <a:ext uri="{FF2B5EF4-FFF2-40B4-BE49-F238E27FC236}">
                  <a16:creationId xmlns:a16="http://schemas.microsoft.com/office/drawing/2014/main" id="{30BA0251-F53A-8C4F-97BA-8DC51407C8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9" y="886"/>
              <a:ext cx="583" cy="664"/>
              <a:chOff x="3566" y="550"/>
              <a:chExt cx="583" cy="664"/>
            </a:xfrm>
          </p:grpSpPr>
          <p:grpSp>
            <p:nvGrpSpPr>
              <p:cNvPr id="281" name="Group 353">
                <a:extLst>
                  <a:ext uri="{FF2B5EF4-FFF2-40B4-BE49-F238E27FC236}">
                    <a16:creationId xmlns:a16="http://schemas.microsoft.com/office/drawing/2014/main" id="{08E25960-F839-D945-AEB0-EBA43385EDC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284" name="Picture 354" descr="desktop_computer_stylized_medium">
                  <a:extLst>
                    <a:ext uri="{FF2B5EF4-FFF2-40B4-BE49-F238E27FC236}">
                      <a16:creationId xmlns:a16="http://schemas.microsoft.com/office/drawing/2014/main" id="{A8E24158-A20D-2643-9568-7E2B6A9A8F76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285" name="Freeform 355">
                  <a:extLst>
                    <a:ext uri="{FF2B5EF4-FFF2-40B4-BE49-F238E27FC236}">
                      <a16:creationId xmlns:a16="http://schemas.microsoft.com/office/drawing/2014/main" id="{7C66E8C3-2156-B443-A62B-AB5FE62DD4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82" name="Rectangle 115">
                <a:extLst>
                  <a:ext uri="{FF2B5EF4-FFF2-40B4-BE49-F238E27FC236}">
                    <a16:creationId xmlns:a16="http://schemas.microsoft.com/office/drawing/2014/main" id="{A8808CF7-A20F-6048-A5C3-5948802EC1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rgbClr val="CCCC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83" name="Text Box 116">
                <a:extLst>
                  <a:ext uri="{FF2B5EF4-FFF2-40B4-BE49-F238E27FC236}">
                    <a16:creationId xmlns:a16="http://schemas.microsoft.com/office/drawing/2014/main" id="{3615B133-7ADF-B149-A5EF-D48A09950B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6" y="550"/>
                <a:ext cx="453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user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agent</a:t>
                </a: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51" name="Group 424">
              <a:extLst>
                <a:ext uri="{FF2B5EF4-FFF2-40B4-BE49-F238E27FC236}">
                  <a16:creationId xmlns:a16="http://schemas.microsoft.com/office/drawing/2014/main" id="{45EE4567-07D2-9B44-B152-A79DBA1430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62" y="1400"/>
              <a:ext cx="583" cy="664"/>
              <a:chOff x="3566" y="550"/>
              <a:chExt cx="583" cy="664"/>
            </a:xfrm>
          </p:grpSpPr>
          <p:grpSp>
            <p:nvGrpSpPr>
              <p:cNvPr id="276" name="Group 425">
                <a:extLst>
                  <a:ext uri="{FF2B5EF4-FFF2-40B4-BE49-F238E27FC236}">
                    <a16:creationId xmlns:a16="http://schemas.microsoft.com/office/drawing/2014/main" id="{E722A2E6-A5F4-6C41-B802-1B3176A5427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279" name="Picture 426" descr="desktop_computer_stylized_medium">
                  <a:extLst>
                    <a:ext uri="{FF2B5EF4-FFF2-40B4-BE49-F238E27FC236}">
                      <a16:creationId xmlns:a16="http://schemas.microsoft.com/office/drawing/2014/main" id="{8B6EAA10-F9D8-724F-94C8-D4E4B57A04FB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280" name="Freeform 427">
                  <a:extLst>
                    <a:ext uri="{FF2B5EF4-FFF2-40B4-BE49-F238E27FC236}">
                      <a16:creationId xmlns:a16="http://schemas.microsoft.com/office/drawing/2014/main" id="{1E93A55D-6DF6-C544-9512-0E02D9C496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77" name="Rectangle 115">
                <a:extLst>
                  <a:ext uri="{FF2B5EF4-FFF2-40B4-BE49-F238E27FC236}">
                    <a16:creationId xmlns:a16="http://schemas.microsoft.com/office/drawing/2014/main" id="{1B535841-0794-1B43-AB50-A8A2B89E46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rgbClr val="CCCC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78" name="Text Box 116">
                <a:extLst>
                  <a:ext uri="{FF2B5EF4-FFF2-40B4-BE49-F238E27FC236}">
                    <a16:creationId xmlns:a16="http://schemas.microsoft.com/office/drawing/2014/main" id="{08BD580D-BB58-674F-BF51-73AD02F8ED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6" y="550"/>
                <a:ext cx="453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user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agent</a:t>
                </a: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52" name="Group 430">
              <a:extLst>
                <a:ext uri="{FF2B5EF4-FFF2-40B4-BE49-F238E27FC236}">
                  <a16:creationId xmlns:a16="http://schemas.microsoft.com/office/drawing/2014/main" id="{34A2D0BA-C196-4942-B7CA-678581CB51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74" y="1880"/>
              <a:ext cx="583" cy="664"/>
              <a:chOff x="3566" y="550"/>
              <a:chExt cx="583" cy="664"/>
            </a:xfrm>
          </p:grpSpPr>
          <p:grpSp>
            <p:nvGrpSpPr>
              <p:cNvPr id="271" name="Group 431">
                <a:extLst>
                  <a:ext uri="{FF2B5EF4-FFF2-40B4-BE49-F238E27FC236}">
                    <a16:creationId xmlns:a16="http://schemas.microsoft.com/office/drawing/2014/main" id="{BE03D0A5-F5D7-9948-B7EA-FA5E6ADA2BB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274" name="Picture 432" descr="desktop_computer_stylized_medium">
                  <a:extLst>
                    <a:ext uri="{FF2B5EF4-FFF2-40B4-BE49-F238E27FC236}">
                      <a16:creationId xmlns:a16="http://schemas.microsoft.com/office/drawing/2014/main" id="{CE464295-B889-1B47-A8D7-3556B2AAAD0E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275" name="Freeform 433">
                  <a:extLst>
                    <a:ext uri="{FF2B5EF4-FFF2-40B4-BE49-F238E27FC236}">
                      <a16:creationId xmlns:a16="http://schemas.microsoft.com/office/drawing/2014/main" id="{C77332B6-93C9-A042-A591-13DCD23AA5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72" name="Rectangle 115">
                <a:extLst>
                  <a:ext uri="{FF2B5EF4-FFF2-40B4-BE49-F238E27FC236}">
                    <a16:creationId xmlns:a16="http://schemas.microsoft.com/office/drawing/2014/main" id="{F6E9263B-5B99-914A-B779-F129D9C756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rgbClr val="CCCC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73" name="Text Box 116">
                <a:extLst>
                  <a:ext uri="{FF2B5EF4-FFF2-40B4-BE49-F238E27FC236}">
                    <a16:creationId xmlns:a16="http://schemas.microsoft.com/office/drawing/2014/main" id="{E6ADB34B-0590-DF41-A12D-070F82E8AE8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6" y="550"/>
                <a:ext cx="453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user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agent</a:t>
                </a: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53" name="Group 436">
              <a:extLst>
                <a:ext uri="{FF2B5EF4-FFF2-40B4-BE49-F238E27FC236}">
                  <a16:creationId xmlns:a16="http://schemas.microsoft.com/office/drawing/2014/main" id="{1E0B8E86-E363-7347-AAB0-795D10C2D2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91" y="2540"/>
              <a:ext cx="583" cy="664"/>
              <a:chOff x="3566" y="550"/>
              <a:chExt cx="583" cy="664"/>
            </a:xfrm>
          </p:grpSpPr>
          <p:grpSp>
            <p:nvGrpSpPr>
              <p:cNvPr id="266" name="Group 437">
                <a:extLst>
                  <a:ext uri="{FF2B5EF4-FFF2-40B4-BE49-F238E27FC236}">
                    <a16:creationId xmlns:a16="http://schemas.microsoft.com/office/drawing/2014/main" id="{AC5F831C-0C35-C549-B51D-4296B8B8B9F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269" name="Picture 438" descr="desktop_computer_stylized_medium">
                  <a:extLst>
                    <a:ext uri="{FF2B5EF4-FFF2-40B4-BE49-F238E27FC236}">
                      <a16:creationId xmlns:a16="http://schemas.microsoft.com/office/drawing/2014/main" id="{AD14A203-3912-324B-BE4F-9D6A4285CECD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270" name="Freeform 439">
                  <a:extLst>
                    <a:ext uri="{FF2B5EF4-FFF2-40B4-BE49-F238E27FC236}">
                      <a16:creationId xmlns:a16="http://schemas.microsoft.com/office/drawing/2014/main" id="{9E88436B-4E0D-D149-A214-D937D45DEA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67" name="Rectangle 115">
                <a:extLst>
                  <a:ext uri="{FF2B5EF4-FFF2-40B4-BE49-F238E27FC236}">
                    <a16:creationId xmlns:a16="http://schemas.microsoft.com/office/drawing/2014/main" id="{0DEA31A9-2C76-564E-B16F-DBD697177E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rgbClr val="CCCC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68" name="Text Box 116">
                <a:extLst>
                  <a:ext uri="{FF2B5EF4-FFF2-40B4-BE49-F238E27FC236}">
                    <a16:creationId xmlns:a16="http://schemas.microsoft.com/office/drawing/2014/main" id="{7655A215-ADF5-8C47-8D04-DDBF56AFD7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6" y="550"/>
                <a:ext cx="453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user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agent</a:t>
                </a: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54" name="Group 442">
              <a:extLst>
                <a:ext uri="{FF2B5EF4-FFF2-40B4-BE49-F238E27FC236}">
                  <a16:creationId xmlns:a16="http://schemas.microsoft.com/office/drawing/2014/main" id="{30600299-25CF-4A4E-8A3B-15590AC954A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46" y="3446"/>
              <a:ext cx="583" cy="664"/>
              <a:chOff x="3566" y="550"/>
              <a:chExt cx="583" cy="664"/>
            </a:xfrm>
          </p:grpSpPr>
          <p:grpSp>
            <p:nvGrpSpPr>
              <p:cNvPr id="261" name="Group 443">
                <a:extLst>
                  <a:ext uri="{FF2B5EF4-FFF2-40B4-BE49-F238E27FC236}">
                    <a16:creationId xmlns:a16="http://schemas.microsoft.com/office/drawing/2014/main" id="{116521D6-39B6-ED4D-BF9D-4EDC84BB43B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264" name="Picture 444" descr="desktop_computer_stylized_medium">
                  <a:extLst>
                    <a:ext uri="{FF2B5EF4-FFF2-40B4-BE49-F238E27FC236}">
                      <a16:creationId xmlns:a16="http://schemas.microsoft.com/office/drawing/2014/main" id="{B764D5A2-AAF9-6F4A-AD12-7AF1E69A921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265" name="Freeform 445">
                  <a:extLst>
                    <a:ext uri="{FF2B5EF4-FFF2-40B4-BE49-F238E27FC236}">
                      <a16:creationId xmlns:a16="http://schemas.microsoft.com/office/drawing/2014/main" id="{1CF12910-951A-5444-81F3-DDC16C9510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62" name="Rectangle 115">
                <a:extLst>
                  <a:ext uri="{FF2B5EF4-FFF2-40B4-BE49-F238E27FC236}">
                    <a16:creationId xmlns:a16="http://schemas.microsoft.com/office/drawing/2014/main" id="{E6B060FF-D007-3348-A6C9-A56534FB0E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rgbClr val="CCCC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63" name="Text Box 116">
                <a:extLst>
                  <a:ext uri="{FF2B5EF4-FFF2-40B4-BE49-F238E27FC236}">
                    <a16:creationId xmlns:a16="http://schemas.microsoft.com/office/drawing/2014/main" id="{D67C13D0-AC42-8E4B-9B42-5CEAC13028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6" y="550"/>
                <a:ext cx="453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user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agent</a:t>
                </a: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55" name="Group 448">
              <a:extLst>
                <a:ext uri="{FF2B5EF4-FFF2-40B4-BE49-F238E27FC236}">
                  <a16:creationId xmlns:a16="http://schemas.microsoft.com/office/drawing/2014/main" id="{8E0DD129-7A33-3E4A-8455-FC51B1CF67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05" y="3056"/>
              <a:ext cx="583" cy="664"/>
              <a:chOff x="3566" y="550"/>
              <a:chExt cx="583" cy="664"/>
            </a:xfrm>
          </p:grpSpPr>
          <p:grpSp>
            <p:nvGrpSpPr>
              <p:cNvPr id="256" name="Group 449">
                <a:extLst>
                  <a:ext uri="{FF2B5EF4-FFF2-40B4-BE49-F238E27FC236}">
                    <a16:creationId xmlns:a16="http://schemas.microsoft.com/office/drawing/2014/main" id="{90AB032A-A3B7-3748-9489-8C4F9155816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259" name="Picture 450" descr="desktop_computer_stylized_medium">
                  <a:extLst>
                    <a:ext uri="{FF2B5EF4-FFF2-40B4-BE49-F238E27FC236}">
                      <a16:creationId xmlns:a16="http://schemas.microsoft.com/office/drawing/2014/main" id="{DE476DC9-0E4F-314D-82DF-D6027FE6D110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260" name="Freeform 451">
                  <a:extLst>
                    <a:ext uri="{FF2B5EF4-FFF2-40B4-BE49-F238E27FC236}">
                      <a16:creationId xmlns:a16="http://schemas.microsoft.com/office/drawing/2014/main" id="{234ABE2F-A8B4-8542-94E8-78DDE67E3E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57" name="Rectangle 115">
                <a:extLst>
                  <a:ext uri="{FF2B5EF4-FFF2-40B4-BE49-F238E27FC236}">
                    <a16:creationId xmlns:a16="http://schemas.microsoft.com/office/drawing/2014/main" id="{B0E02959-4482-944E-9351-976262974C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rgbClr val="CCCC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58" name="Text Box 116">
                <a:extLst>
                  <a:ext uri="{FF2B5EF4-FFF2-40B4-BE49-F238E27FC236}">
                    <a16:creationId xmlns:a16="http://schemas.microsoft.com/office/drawing/2014/main" id="{53D455CA-494C-3941-B909-EFE07A9B71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6" y="550"/>
                <a:ext cx="453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user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ea typeface="ＭＳ Ｐゴシック" panose="020B0600070205080204" pitchFamily="34" charset="-128"/>
                  </a:rPr>
                  <a:t>agent</a:t>
                </a:r>
                <a:endParaRPr kumimoji="0" lang="en-US" alt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panose="020B0600070205080204" pitchFamily="34" charset="-128"/>
                </a:endParaRPr>
              </a:p>
            </p:txBody>
          </p:sp>
        </p:grpSp>
      </p:grpSp>
      <p:sp>
        <p:nvSpPr>
          <p:cNvPr id="216" name="Rectangle 3">
            <a:extLst>
              <a:ext uri="{FF2B5EF4-FFF2-40B4-BE49-F238E27FC236}">
                <a16:creationId xmlns:a16="http://schemas.microsoft.com/office/drawing/2014/main" id="{D5E2CE3F-09DC-EA40-ABE5-ED6ACF8FB8D5}"/>
              </a:ext>
            </a:extLst>
          </p:cNvPr>
          <p:cNvSpPr txBox="1">
            <a:spLocks noChangeArrowheads="1"/>
          </p:cNvSpPr>
          <p:nvPr/>
        </p:nvSpPr>
        <p:spPr>
          <a:xfrm>
            <a:off x="660265" y="1387147"/>
            <a:ext cx="5406569" cy="4648200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en-US" sz="3200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mail servers:</a:t>
            </a:r>
          </a:p>
          <a:p>
            <a:r>
              <a:rPr lang="en-US" altLang="en-US" i="1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mailbox</a:t>
            </a:r>
            <a:r>
              <a:rPr lang="en-US" altLang="en-US" dirty="0">
                <a:ea typeface="ＭＳ Ｐゴシック" panose="020B0600070205080204" pitchFamily="34" charset="-128"/>
              </a:rPr>
              <a:t> contains incoming messages for user</a:t>
            </a:r>
          </a:p>
          <a:p>
            <a:r>
              <a:rPr lang="en-US" altLang="en-US" i="1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message queue</a:t>
            </a:r>
            <a:r>
              <a:rPr lang="en-US" altLang="en-US" dirty="0">
                <a:ea typeface="ＭＳ Ｐゴシック" panose="020B0600070205080204" pitchFamily="34" charset="-128"/>
              </a:rPr>
              <a:t> of outgoing (to be sent) mail messages</a:t>
            </a:r>
          </a:p>
          <a:p>
            <a:r>
              <a:rPr lang="en-US" altLang="en-US" i="1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SMTP protocol</a:t>
            </a:r>
            <a:r>
              <a:rPr lang="en-US" altLang="en-US" dirty="0">
                <a:ea typeface="ＭＳ Ｐゴシック" panose="020B0600070205080204" pitchFamily="34" charset="-128"/>
              </a:rPr>
              <a:t> between mail servers to send email messages</a:t>
            </a:r>
          </a:p>
          <a:p>
            <a:pPr lvl="1"/>
            <a:r>
              <a:rPr lang="en-US" altLang="en-US" sz="2800" dirty="0">
                <a:ea typeface="ＭＳ Ｐゴシック" panose="020B0600070205080204" pitchFamily="34" charset="-128"/>
              </a:rPr>
              <a:t>client: sending mail server</a:t>
            </a:r>
          </a:p>
          <a:p>
            <a:pPr lvl="1"/>
            <a:r>
              <a:rPr lang="en-US" altLang="ja-JP" sz="2800" dirty="0">
                <a:ea typeface="ＭＳ Ｐゴシック" panose="020B0600070205080204" pitchFamily="34" charset="-128"/>
              </a:rPr>
              <a:t>“server”: receiving mail server</a:t>
            </a:r>
            <a:endParaRPr lang="en-US" altLang="en-US" sz="28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1621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47BCAC2-4B0D-C24F-A1AA-5CFB2613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91" y="289325"/>
            <a:ext cx="10515600" cy="894622"/>
          </a:xfrm>
        </p:spPr>
        <p:txBody>
          <a:bodyPr>
            <a:normAutofit/>
          </a:bodyPr>
          <a:lstStyle/>
          <a:p>
            <a:r>
              <a:rPr lang="en-US" altLang="en-US" sz="4400" dirty="0">
                <a:cs typeface="Calibri" panose="020F0502020204030204" pitchFamily="34" charset="0"/>
              </a:rPr>
              <a:t>E-mail protocol: SMTP </a:t>
            </a:r>
            <a:r>
              <a:rPr lang="en-US" altLang="en-US" sz="3200" dirty="0">
                <a:cs typeface="Calibri" panose="020F0502020204030204" pitchFamily="34" charset="0"/>
              </a:rPr>
              <a:t>(RFC5321)</a:t>
            </a:r>
            <a:endParaRPr lang="en-US" sz="4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8A7DC3-C885-F84E-9572-316B74643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15" name="Rectangle 3">
            <a:extLst>
              <a:ext uri="{FF2B5EF4-FFF2-40B4-BE49-F238E27FC236}">
                <a16:creationId xmlns:a16="http://schemas.microsoft.com/office/drawing/2014/main" id="{38D73E7D-6683-3B49-B9F1-F60777D45BFB}"/>
              </a:ext>
            </a:extLst>
          </p:cNvPr>
          <p:cNvSpPr txBox="1">
            <a:spLocks noChangeArrowheads="1"/>
          </p:cNvSpPr>
          <p:nvPr/>
        </p:nvSpPr>
        <p:spPr>
          <a:xfrm>
            <a:off x="693827" y="1364343"/>
            <a:ext cx="10725328" cy="4648200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uses TCP to reliably transfer email message from client (mail server initiating connection) to server, port 25</a:t>
            </a:r>
          </a:p>
          <a:p>
            <a:pPr>
              <a:spcBef>
                <a:spcPts val="6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direct transfer: sending server (acting like client) to receiving server</a:t>
            </a:r>
          </a:p>
          <a:p>
            <a:pPr>
              <a:spcBef>
                <a:spcPts val="6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three phases of transfer</a:t>
            </a:r>
          </a:p>
          <a:p>
            <a:pPr lvl="1">
              <a:spcBef>
                <a:spcPts val="6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handshaking (greeting)</a:t>
            </a:r>
          </a:p>
          <a:p>
            <a:pPr lvl="1">
              <a:spcBef>
                <a:spcPts val="6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transfer of messages</a:t>
            </a:r>
          </a:p>
          <a:p>
            <a:pPr lvl="1">
              <a:spcBef>
                <a:spcPts val="6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closure</a:t>
            </a:r>
          </a:p>
          <a:p>
            <a:pPr>
              <a:spcBef>
                <a:spcPts val="6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command/response interaction (like HTTP)</a:t>
            </a:r>
            <a:endParaRPr lang="en-US" altLang="en-US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lvl="1">
              <a:spcBef>
                <a:spcPts val="600"/>
              </a:spcBef>
            </a:pPr>
            <a:r>
              <a:rPr lang="en-US" altLang="en-US" dirty="0">
                <a:solidFill>
                  <a:srgbClr val="000099"/>
                </a:solidFill>
                <a:ea typeface="ＭＳ Ｐゴシック" panose="020B0600070205080204" pitchFamily="34" charset="-128"/>
              </a:rPr>
              <a:t>commands:</a:t>
            </a:r>
            <a:r>
              <a:rPr lang="en-US" altLang="en-US" dirty="0">
                <a:ea typeface="ＭＳ Ｐゴシック" panose="020B0600070205080204" pitchFamily="34" charset="-128"/>
              </a:rPr>
              <a:t> ASCII text</a:t>
            </a:r>
          </a:p>
          <a:p>
            <a:pPr lvl="1">
              <a:spcBef>
                <a:spcPts val="600"/>
              </a:spcBef>
            </a:pPr>
            <a:r>
              <a:rPr lang="en-US" altLang="en-US" dirty="0">
                <a:solidFill>
                  <a:srgbClr val="000099"/>
                </a:solidFill>
                <a:ea typeface="ＭＳ Ｐゴシック" panose="020B0600070205080204" pitchFamily="34" charset="-128"/>
              </a:rPr>
              <a:t>response:</a:t>
            </a:r>
            <a:r>
              <a:rPr lang="en-US" altLang="en-US" dirty="0">
                <a:ea typeface="ＭＳ Ｐゴシック" panose="020B0600070205080204" pitchFamily="34" charset="-128"/>
              </a:rPr>
              <a:t> status code and phrase</a:t>
            </a:r>
          </a:p>
          <a:p>
            <a:pPr>
              <a:spcBef>
                <a:spcPts val="60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messages must be in 7-bit ASCII</a:t>
            </a:r>
            <a:endParaRPr lang="en-US" altLang="en-US" sz="3200" dirty="0">
              <a:ea typeface="ＭＳ Ｐゴシック" panose="020B0600070205080204" pitchFamily="34" charset="-128"/>
            </a:endParaRPr>
          </a:p>
          <a:p>
            <a:pPr lvl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9615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47BCAC2-4B0D-C24F-A1AA-5CFB2613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91" y="289325"/>
            <a:ext cx="10515600" cy="894622"/>
          </a:xfrm>
        </p:spPr>
        <p:txBody>
          <a:bodyPr>
            <a:normAutofit/>
          </a:bodyPr>
          <a:lstStyle/>
          <a:p>
            <a:r>
              <a:rPr lang="en-US" altLang="en-US" sz="4400" dirty="0">
                <a:ea typeface="ＭＳ Ｐゴシック" panose="020B0600070205080204" pitchFamily="34" charset="-128"/>
              </a:rPr>
              <a:t>Sample SMTP interaction</a:t>
            </a:r>
            <a:endParaRPr lang="en-US" sz="4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8A7DC3-C885-F84E-9572-316B74643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8AE9CC9-D2C2-254E-AE8A-056D0A078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9441" y="1600726"/>
            <a:ext cx="7220246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Gill Sans MT" charset="0"/>
                <a:ea typeface="ＭＳ Ｐゴシック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Gill Sans MT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600" b="1" dirty="0">
                <a:solidFill>
                  <a:srgbClr val="00B0F0"/>
                </a:solidFill>
                <a:latin typeface="Courier New" charset="0"/>
              </a:rPr>
              <a:t>     S: 220 </a:t>
            </a:r>
            <a:r>
              <a:rPr lang="en-US" altLang="x-none" sz="1600" b="1" dirty="0" err="1">
                <a:solidFill>
                  <a:srgbClr val="00B0F0"/>
                </a:solidFill>
                <a:latin typeface="Courier New" charset="0"/>
              </a:rPr>
              <a:t>mail.abc.com</a:t>
            </a:r>
            <a:r>
              <a:rPr lang="en-US" altLang="x-none" sz="1600" b="1" dirty="0">
                <a:solidFill>
                  <a:srgbClr val="00B0F0"/>
                </a:solidFill>
                <a:latin typeface="Courier New" charset="0"/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600" b="1" dirty="0">
                <a:latin typeface="Courier New" charset="0"/>
              </a:rPr>
              <a:t>     C: HELO pc1.isp1.com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600" b="1" dirty="0">
                <a:solidFill>
                  <a:srgbClr val="00B0F0"/>
                </a:solidFill>
                <a:latin typeface="Courier New" charset="0"/>
              </a:rPr>
              <a:t>     S: 250  Hello pc1.isp1.com, pleased to meet you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600" b="1" dirty="0">
                <a:latin typeface="Courier New" charset="0"/>
              </a:rPr>
              <a:t>     C: MAIL FROM: </a:t>
            </a:r>
            <a:r>
              <a:rPr lang="en-US" altLang="x-none" sz="1600" b="1" dirty="0">
                <a:solidFill>
                  <a:srgbClr val="FF0000"/>
                </a:solidFill>
                <a:latin typeface="Courier New" charset="0"/>
              </a:rPr>
              <a:t>&lt;alice@isp1.com&gt;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600" b="1" dirty="0">
                <a:solidFill>
                  <a:srgbClr val="00B0F0"/>
                </a:solidFill>
                <a:latin typeface="Courier New" charset="0"/>
              </a:rPr>
              <a:t>     S: 250 alice@isp1.com... Sender ok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600" b="1" dirty="0">
                <a:latin typeface="Courier New" charset="0"/>
              </a:rPr>
              <a:t>     C: RCPT TO: &lt;</a:t>
            </a:r>
            <a:r>
              <a:rPr lang="en-US" altLang="x-none" sz="1600" b="1" dirty="0" err="1">
                <a:latin typeface="Courier New" charset="0"/>
              </a:rPr>
              <a:t>bob@hamburger.edu</a:t>
            </a:r>
            <a:r>
              <a:rPr lang="en-US" altLang="x-none" sz="1600" b="1" dirty="0">
                <a:latin typeface="Courier New" charset="0"/>
              </a:rPr>
              <a:t>&gt;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600" b="1" dirty="0">
                <a:solidFill>
                  <a:srgbClr val="00B0F0"/>
                </a:solidFill>
                <a:latin typeface="Courier New" charset="0"/>
              </a:rPr>
              <a:t>     S: 250 </a:t>
            </a:r>
            <a:r>
              <a:rPr lang="en-US" altLang="x-none" sz="1600" b="1" dirty="0" err="1">
                <a:solidFill>
                  <a:srgbClr val="00B0F0"/>
                </a:solidFill>
                <a:latin typeface="Courier New" charset="0"/>
              </a:rPr>
              <a:t>bob@hamburger.edu</a:t>
            </a:r>
            <a:r>
              <a:rPr lang="en-US" altLang="x-none" sz="1600" b="1" dirty="0">
                <a:solidFill>
                  <a:srgbClr val="00B0F0"/>
                </a:solidFill>
                <a:latin typeface="Courier New" charset="0"/>
              </a:rPr>
              <a:t> ... Recipient ok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600" b="1" dirty="0">
                <a:latin typeface="Courier New" charset="0"/>
              </a:rPr>
              <a:t>     C: DATA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600" b="1" dirty="0">
                <a:solidFill>
                  <a:srgbClr val="00B0F0"/>
                </a:solidFill>
                <a:latin typeface="Courier New" charset="0"/>
              </a:rPr>
              <a:t>     S: 354 Enter mail, end with "." on a line by itself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600" b="1" dirty="0">
                <a:latin typeface="Courier New" charset="0"/>
              </a:rPr>
              <a:t>     C: From: </a:t>
            </a:r>
            <a:r>
              <a:rPr lang="en-US" altLang="x-none" sz="1600" b="1" dirty="0" err="1">
                <a:latin typeface="Courier New" charset="0"/>
              </a:rPr>
              <a:t>alice@crepes.fr</a:t>
            </a:r>
            <a:endParaRPr lang="en-US" altLang="x-none" sz="1600" b="1" dirty="0">
              <a:latin typeface="Courier New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altLang="x-none" sz="1600" b="1" dirty="0">
                <a:latin typeface="Courier New" charset="0"/>
              </a:rPr>
              <a:t>     C: To: </a:t>
            </a:r>
            <a:r>
              <a:rPr lang="en-US" altLang="x-none" sz="1600" b="1" dirty="0" err="1">
                <a:latin typeface="Courier New" charset="0"/>
              </a:rPr>
              <a:t>bob@hamburger.edu</a:t>
            </a:r>
            <a:endParaRPr lang="en-US" altLang="x-none" sz="1600" b="1" dirty="0">
              <a:latin typeface="Courier New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altLang="x-none" sz="1600" b="1" dirty="0">
                <a:latin typeface="Courier New" charset="0"/>
              </a:rPr>
              <a:t>     C: Subject: Searching for the meaning of life.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600" b="1" dirty="0">
                <a:latin typeface="Courier New" charset="0"/>
              </a:rPr>
              <a:t>     C: Do you like ketchup?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600" b="1" dirty="0">
                <a:latin typeface="Courier New" charset="0"/>
              </a:rPr>
              <a:t>     C: How about pickles?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600" b="1" dirty="0">
                <a:latin typeface="Courier New" charset="0"/>
              </a:rPr>
              <a:t>     C: .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600" b="1" dirty="0">
                <a:solidFill>
                  <a:srgbClr val="00B0F0"/>
                </a:solidFill>
                <a:latin typeface="Courier New" charset="0"/>
              </a:rPr>
              <a:t>     S: 250 Message accepted for delivery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600" b="1" dirty="0">
                <a:latin typeface="Courier New" charset="0"/>
              </a:rPr>
              <a:t>     C: QUIT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600" b="1" dirty="0">
                <a:solidFill>
                  <a:srgbClr val="00B0F0"/>
                </a:solidFill>
                <a:latin typeface="Courier New" charset="0"/>
              </a:rPr>
              <a:t>     S: 221 </a:t>
            </a:r>
            <a:r>
              <a:rPr lang="en-US" altLang="x-none" sz="1600" b="1" dirty="0" err="1">
                <a:solidFill>
                  <a:srgbClr val="00B0F0"/>
                </a:solidFill>
                <a:latin typeface="Courier New" charset="0"/>
              </a:rPr>
              <a:t>mail.abc.com</a:t>
            </a:r>
            <a:r>
              <a:rPr lang="en-US" altLang="x-none" sz="1600" b="1" dirty="0">
                <a:solidFill>
                  <a:srgbClr val="00B0F0"/>
                </a:solidFill>
                <a:latin typeface="Courier New" charset="0"/>
              </a:rPr>
              <a:t> closing connection</a:t>
            </a:r>
            <a:endParaRPr lang="en-US" altLang="x-none" sz="1600" dirty="0">
              <a:solidFill>
                <a:srgbClr val="00B0F0"/>
              </a:solidFill>
              <a:latin typeface="Times New Roman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A29D37-448A-A448-9D60-9183A7B9906B}"/>
              </a:ext>
            </a:extLst>
          </p:cNvPr>
          <p:cNvSpPr txBox="1"/>
          <p:nvPr/>
        </p:nvSpPr>
        <p:spPr>
          <a:xfrm>
            <a:off x="229184" y="2721137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Rounded Rectangular Callout 6">
            <a:extLst>
              <a:ext uri="{FF2B5EF4-FFF2-40B4-BE49-F238E27FC236}">
                <a16:creationId xmlns:a16="http://schemas.microsoft.com/office/drawing/2014/main" id="{77FC248B-5B57-1141-AD51-E2C9FA911D54}"/>
              </a:ext>
            </a:extLst>
          </p:cNvPr>
          <p:cNvSpPr/>
          <p:nvPr/>
        </p:nvSpPr>
        <p:spPr bwMode="auto">
          <a:xfrm>
            <a:off x="7718766" y="1219604"/>
            <a:ext cx="2975343" cy="709864"/>
          </a:xfrm>
          <a:prstGeom prst="wedgeRoundRectCallout">
            <a:avLst>
              <a:gd name="adj1" fmla="val -81462"/>
              <a:gd name="adj2" fmla="val 123517"/>
              <a:gd name="adj3" fmla="val 16667"/>
            </a:avLst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buNone/>
              <a:tabLst/>
            </a:pPr>
            <a:r>
              <a:rPr kumimoji="0" lang="en-AU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mic Sans MS" pitchFamily="66" charset="0"/>
              </a:rPr>
              <a:t>Can be:</a:t>
            </a:r>
          </a:p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buNone/>
              <a:tabLst/>
            </a:pPr>
            <a:r>
              <a:rPr kumimoji="0" lang="en-AU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mic Sans MS" pitchFamily="66" charset="0"/>
              </a:rPr>
              <a:t> &lt;</a:t>
            </a:r>
            <a:r>
              <a:rPr kumimoji="0" lang="en-AU" sz="16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omic Sans MS" pitchFamily="66" charset="0"/>
              </a:rPr>
              <a:t>anonymous@anywhere.com</a:t>
            </a:r>
            <a:endParaRPr kumimoji="0" lang="en-AU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mic Sans MS" pitchFamily="66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7E0B07B-97B9-384D-A39E-85C8C99823E1}"/>
              </a:ext>
            </a:extLst>
          </p:cNvPr>
          <p:cNvGrpSpPr/>
          <p:nvPr/>
        </p:nvGrpSpPr>
        <p:grpSpPr>
          <a:xfrm>
            <a:off x="1073834" y="3216552"/>
            <a:ext cx="2191253" cy="646331"/>
            <a:chOff x="267134" y="2949857"/>
            <a:chExt cx="2191253" cy="646331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AF2902D-E04E-6E47-9A6F-E8D09A3B0EE8}"/>
                </a:ext>
              </a:extLst>
            </p:cNvPr>
            <p:cNvSpPr txBox="1"/>
            <p:nvPr/>
          </p:nvSpPr>
          <p:spPr>
            <a:xfrm>
              <a:off x="267134" y="2949857"/>
              <a:ext cx="160813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AU" sz="1800" dirty="0"/>
                <a:t>beginning of </a:t>
              </a:r>
            </a:p>
            <a:p>
              <a:pPr algn="ctr"/>
              <a:r>
                <a:rPr lang="en-AU" sz="1800" dirty="0"/>
                <a:t>mail message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86CB8A6F-3545-F84A-8915-76FF956AE7FB}"/>
                </a:ext>
              </a:extLst>
            </p:cNvPr>
            <p:cNvCxnSpPr/>
            <p:nvPr/>
          </p:nvCxnSpPr>
          <p:spPr bwMode="auto">
            <a:xfrm>
              <a:off x="1633928" y="3192905"/>
              <a:ext cx="824459" cy="0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CEAD0E5-6006-E345-AA5E-5611CC95F9EF}"/>
              </a:ext>
            </a:extLst>
          </p:cNvPr>
          <p:cNvGrpSpPr/>
          <p:nvPr/>
        </p:nvGrpSpPr>
        <p:grpSpPr>
          <a:xfrm>
            <a:off x="1073834" y="4964319"/>
            <a:ext cx="2191253" cy="646331"/>
            <a:chOff x="267134" y="4668530"/>
            <a:chExt cx="2191253" cy="646331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84B6609-E71D-FE4A-BD5B-D7BEFDABB8BD}"/>
                </a:ext>
              </a:extLst>
            </p:cNvPr>
            <p:cNvSpPr txBox="1"/>
            <p:nvPr/>
          </p:nvSpPr>
          <p:spPr>
            <a:xfrm>
              <a:off x="267134" y="4668530"/>
              <a:ext cx="160813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AU" sz="1800" dirty="0"/>
                <a:t>end of</a:t>
              </a:r>
            </a:p>
            <a:p>
              <a:pPr algn="ctr"/>
              <a:r>
                <a:rPr lang="en-AU" sz="1800" dirty="0"/>
                <a:t>mail message</a:t>
              </a: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BEBEECC8-7F85-F948-9593-A6A47475162C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319134" y="4911578"/>
              <a:ext cx="1139253" cy="0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D5CB8C4-9CE7-A343-850B-9E1E0CEA7330}"/>
              </a:ext>
            </a:extLst>
          </p:cNvPr>
          <p:cNvGrpSpPr/>
          <p:nvPr/>
        </p:nvGrpSpPr>
        <p:grpSpPr>
          <a:xfrm>
            <a:off x="945594" y="1803218"/>
            <a:ext cx="2319493" cy="369332"/>
            <a:chOff x="138894" y="2990767"/>
            <a:chExt cx="2319493" cy="369332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92A28AE-3B5D-7A4F-84BF-08D276D7A8CC}"/>
                </a:ext>
              </a:extLst>
            </p:cNvPr>
            <p:cNvSpPr txBox="1"/>
            <p:nvPr/>
          </p:nvSpPr>
          <p:spPr>
            <a:xfrm>
              <a:off x="138894" y="2990767"/>
              <a:ext cx="16337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AU" sz="1800" dirty="0"/>
                <a:t>contact server</a:t>
              </a: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5A23D310-6414-3C41-9C18-2B7AE08EED16}"/>
                </a:ext>
              </a:extLst>
            </p:cNvPr>
            <p:cNvCxnSpPr/>
            <p:nvPr/>
          </p:nvCxnSpPr>
          <p:spPr bwMode="auto">
            <a:xfrm>
              <a:off x="1633928" y="3192905"/>
              <a:ext cx="824459" cy="0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8624161F-7808-0147-9BF6-B2A643A986AB}"/>
              </a:ext>
            </a:extLst>
          </p:cNvPr>
          <p:cNvSpPr txBox="1"/>
          <p:nvPr/>
        </p:nvSpPr>
        <p:spPr>
          <a:xfrm>
            <a:off x="798691" y="1065357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0175" indent="0">
              <a:buNone/>
            </a:pPr>
            <a:r>
              <a:rPr lang="en-US" altLang="en-US" sz="2800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telnet </a:t>
            </a:r>
            <a:r>
              <a:rPr lang="en-US" altLang="en-US" sz="2800" dirty="0" err="1">
                <a:solidFill>
                  <a:srgbClr val="C00000"/>
                </a:solidFill>
                <a:ea typeface="ＭＳ Ｐゴシック" panose="020B0600070205080204" pitchFamily="34" charset="-128"/>
              </a:rPr>
              <a:t>mail.abc.com</a:t>
            </a:r>
            <a:r>
              <a:rPr lang="en-US" altLang="en-US" sz="2800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 25</a:t>
            </a:r>
          </a:p>
        </p:txBody>
      </p:sp>
      <p:sp>
        <p:nvSpPr>
          <p:cNvPr id="19" name="Rounded Rectangular Callout 18">
            <a:extLst>
              <a:ext uri="{FF2B5EF4-FFF2-40B4-BE49-F238E27FC236}">
                <a16:creationId xmlns:a16="http://schemas.microsoft.com/office/drawing/2014/main" id="{8D922287-F1DC-754D-B013-DA749DDB2000}"/>
              </a:ext>
            </a:extLst>
          </p:cNvPr>
          <p:cNvSpPr/>
          <p:nvPr/>
        </p:nvSpPr>
        <p:spPr bwMode="auto">
          <a:xfrm>
            <a:off x="8233490" y="2739421"/>
            <a:ext cx="3307598" cy="709864"/>
          </a:xfrm>
          <a:prstGeom prst="wedgeRoundRectCallout">
            <a:avLst>
              <a:gd name="adj1" fmla="val -120731"/>
              <a:gd name="adj2" fmla="val 123517"/>
              <a:gd name="adj3" fmla="val 16667"/>
            </a:avLst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buNone/>
              <a:tabLst/>
            </a:pPr>
            <a:r>
              <a:rPr kumimoji="0" lang="en-AU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mic Sans MS" pitchFamily="66" charset="0"/>
              </a:rPr>
              <a:t>Can be</a:t>
            </a:r>
            <a:r>
              <a:rPr kumimoji="0" lang="en-AU" sz="1600" b="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Comic Sans MS" pitchFamily="66" charset="0"/>
              </a:rPr>
              <a:t> different from header</a:t>
            </a:r>
            <a:endParaRPr kumimoji="0" lang="en-AU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mic Sans MS" pitchFamily="66" charset="0"/>
            </a:endParaRPr>
          </a:p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buNone/>
              <a:tabLst/>
            </a:pPr>
            <a:r>
              <a:rPr kumimoji="0" lang="en-AU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mic Sans MS" pitchFamily="66" charset="0"/>
              </a:rPr>
              <a:t> &lt;</a:t>
            </a:r>
            <a:r>
              <a:rPr kumimoji="0" lang="en-AU" sz="16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omic Sans MS" pitchFamily="66" charset="0"/>
              </a:rPr>
              <a:t>president@whitehouse.gov</a:t>
            </a:r>
            <a:r>
              <a:rPr kumimoji="0" lang="en-AU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mic Sans MS" pitchFamily="66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516681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47BCAC2-4B0D-C24F-A1AA-5CFB2613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91" y="289325"/>
            <a:ext cx="10515600" cy="894622"/>
          </a:xfrm>
        </p:spPr>
        <p:txBody>
          <a:bodyPr>
            <a:normAutofit/>
          </a:bodyPr>
          <a:lstStyle/>
          <a:p>
            <a:r>
              <a:rPr lang="en-US" altLang="en-US" sz="4400" dirty="0">
                <a:ea typeface="ＭＳ Ｐゴシック" panose="020B0600070205080204" pitchFamily="34" charset="-128"/>
                <a:cs typeface="Calibri" panose="020F0502020204030204" pitchFamily="34" charset="0"/>
              </a:rPr>
              <a:t>Mail message format</a:t>
            </a:r>
            <a:endParaRPr lang="en-US" sz="4400" dirty="0">
              <a:cs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8A7DC3-C885-F84E-9572-316B74643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1957B58-E235-B248-9DD8-EB83AEA89A77}"/>
              </a:ext>
            </a:extLst>
          </p:cNvPr>
          <p:cNvSpPr txBox="1">
            <a:spLocks noChangeArrowheads="1"/>
          </p:cNvSpPr>
          <p:nvPr/>
        </p:nvSpPr>
        <p:spPr>
          <a:xfrm>
            <a:off x="819955" y="1518446"/>
            <a:ext cx="6379126" cy="4648200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288" indent="0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SMTP: protocol for exchanging e-mail messages, defined in RFC 531 (like HTTP)</a:t>
            </a:r>
          </a:p>
          <a:p>
            <a:pPr marL="14288" indent="0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RFC 822 defines </a:t>
            </a:r>
            <a:r>
              <a:rPr lang="en-US" altLang="en-US" i="1" dirty="0">
                <a:ea typeface="ＭＳ Ｐゴシック" panose="020B0600070205080204" pitchFamily="34" charset="-128"/>
              </a:rPr>
              <a:t>syntax</a:t>
            </a:r>
            <a:r>
              <a:rPr lang="en-US" altLang="en-US" dirty="0">
                <a:ea typeface="ＭＳ Ｐゴシック" panose="020B0600070205080204" pitchFamily="34" charset="-128"/>
              </a:rPr>
              <a:t> for e-mail message itself (like HTML)</a:t>
            </a:r>
          </a:p>
          <a:p>
            <a:pPr marL="346075" indent="-217488"/>
            <a:r>
              <a:rPr lang="en-US" altLang="en-US" sz="2400" dirty="0">
                <a:ea typeface="ＭＳ Ｐゴシック" panose="020B0600070205080204" pitchFamily="34" charset="-128"/>
              </a:rPr>
              <a:t>header lines, </a:t>
            </a:r>
          </a:p>
          <a:p>
            <a:pPr marL="688975" lvl="1" indent="-217488"/>
            <a:r>
              <a:rPr lang="en-US" altLang="en-US" sz="2000" dirty="0">
                <a:ea typeface="ＭＳ Ｐゴシック" panose="020B0600070205080204" pitchFamily="34" charset="-128"/>
              </a:rPr>
              <a:t>SMTP MAIL FROM:, RCPT TO: commands!</a:t>
            </a:r>
          </a:p>
          <a:p>
            <a:pPr marL="346075" indent="-217488"/>
            <a:r>
              <a:rPr lang="en-US" altLang="en-US" sz="2400" dirty="0">
                <a:ea typeface="ＭＳ Ｐゴシック" panose="020B0600070205080204" pitchFamily="34" charset="-128"/>
              </a:rPr>
              <a:t>Body: the “</a:t>
            </a:r>
            <a:r>
              <a:rPr lang="en-US" altLang="ja-JP" sz="2400" dirty="0">
                <a:ea typeface="ＭＳ Ｐゴシック" panose="020B0600070205080204" pitchFamily="34" charset="-128"/>
              </a:rPr>
              <a:t>message” , </a:t>
            </a:r>
            <a:r>
              <a:rPr lang="en-US" altLang="en-US" sz="2400" dirty="0">
                <a:ea typeface="ＭＳ Ｐゴシック" panose="020B0600070205080204" pitchFamily="34" charset="-128"/>
              </a:rPr>
              <a:t>ASCII characters only</a:t>
            </a:r>
            <a:endParaRPr lang="en-US" altLang="en-US" sz="2000" dirty="0">
              <a:ea typeface="ＭＳ Ｐゴシック" panose="020B0600070205080204" pitchFamily="34" charset="-128"/>
            </a:endParaRPr>
          </a:p>
          <a:p>
            <a:pPr marL="635000" lvl="1" indent="-288925"/>
            <a:r>
              <a:rPr lang="en-US" altLang="en-US" sz="2000" dirty="0">
                <a:ea typeface="ＭＳ Ｐゴシック" panose="020B0600070205080204" pitchFamily="34" charset="-128"/>
              </a:rPr>
              <a:t>The “To: From: Subject:” </a:t>
            </a:r>
            <a:r>
              <a:rPr lang="en-US" altLang="en-US" dirty="0">
                <a:ea typeface="ＭＳ Ｐゴシック" panose="020B0600070205080204" pitchFamily="34" charset="-128"/>
              </a:rPr>
              <a:t>within the body can be different from </a:t>
            </a:r>
            <a:r>
              <a:rPr lang="en-US" altLang="en-US" sz="2200" dirty="0">
                <a:ea typeface="ＭＳ Ｐゴシック" panose="020B0600070205080204" pitchFamily="34" charset="-128"/>
              </a:rPr>
              <a:t>SMTP MAIL FROM:, RCPT TO:</a:t>
            </a:r>
            <a:r>
              <a:rPr lang="en-US" altLang="en-US" dirty="0">
                <a:ea typeface="ＭＳ Ｐゴシック" panose="020B0600070205080204" pitchFamily="34" charset="-128"/>
              </a:rPr>
              <a:t> commands!</a:t>
            </a:r>
          </a:p>
          <a:p>
            <a:pPr marL="635000" lvl="1" indent="-288925"/>
            <a:r>
              <a:rPr lang="en-US" altLang="en-US" dirty="0">
                <a:ea typeface="ＭＳ Ｐゴシック" panose="020B0600070205080204" pitchFamily="34" charset="-128"/>
              </a:rPr>
              <a:t>end with a “ . ” in an empty line</a:t>
            </a:r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90AB71C4-0C4F-CA48-A7D0-41E1DC5A2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1539" y="3317071"/>
            <a:ext cx="2832100" cy="431800"/>
          </a:xfrm>
          <a:prstGeom prst="rect">
            <a:avLst/>
          </a:prstGeom>
          <a:solidFill>
            <a:srgbClr val="00CC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header</a:t>
            </a:r>
          </a:p>
        </p:txBody>
      </p:sp>
      <p:sp>
        <p:nvSpPr>
          <p:cNvPr id="18" name="Rectangle 7">
            <a:extLst>
              <a:ext uri="{FF2B5EF4-FFF2-40B4-BE49-F238E27FC236}">
                <a16:creationId xmlns:a16="http://schemas.microsoft.com/office/drawing/2014/main" id="{CDEC6892-2B97-054E-BBD0-0613AB282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1539" y="4129871"/>
            <a:ext cx="2832100" cy="1739900"/>
          </a:xfrm>
          <a:prstGeom prst="rect">
            <a:avLst/>
          </a:prstGeom>
          <a:solidFill>
            <a:srgbClr val="3333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body</a:t>
            </a:r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C0E3FED1-4363-5F4D-B639-F7151E3E3F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8339" y="3202771"/>
            <a:ext cx="3238500" cy="3073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" name="Line 11">
            <a:extLst>
              <a:ext uri="{FF2B5EF4-FFF2-40B4-BE49-F238E27FC236}">
                <a16:creationId xmlns:a16="http://schemas.microsoft.com/office/drawing/2014/main" id="{86B4C984-46A5-C043-8ED7-4BFCACE5EF2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1000" y="4330709"/>
            <a:ext cx="1307969" cy="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22" name="Text Box 13">
            <a:extLst>
              <a:ext uri="{FF2B5EF4-FFF2-40B4-BE49-F238E27FC236}">
                <a16:creationId xmlns:a16="http://schemas.microsoft.com/office/drawing/2014/main" id="{C5431D6F-96A3-734C-8517-99FCE98FA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2252" y="3537734"/>
            <a:ext cx="7921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blank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line</a:t>
            </a:r>
          </a:p>
        </p:txBody>
      </p:sp>
      <p:sp>
        <p:nvSpPr>
          <p:cNvPr id="23" name="Line 14">
            <a:extLst>
              <a:ext uri="{FF2B5EF4-FFF2-40B4-BE49-F238E27FC236}">
                <a16:creationId xmlns:a16="http://schemas.microsoft.com/office/drawing/2014/main" id="{EC853BB6-31B4-4243-A729-4094617E6D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384839" y="3977471"/>
            <a:ext cx="965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8B4D68C-13CF-8640-BB04-F138B198C88E}"/>
              </a:ext>
            </a:extLst>
          </p:cNvPr>
          <p:cNvCxnSpPr>
            <a:cxnSpLocks/>
          </p:cNvCxnSpPr>
          <p:nvPr/>
        </p:nvCxnSpPr>
        <p:spPr>
          <a:xfrm>
            <a:off x="4749800" y="3531161"/>
            <a:ext cx="3289169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0BA3171-D11E-F148-967E-F66E032CB330}"/>
              </a:ext>
            </a:extLst>
          </p:cNvPr>
          <p:cNvSpPr txBox="1"/>
          <p:nvPr/>
        </p:nvSpPr>
        <p:spPr>
          <a:xfrm>
            <a:off x="8111539" y="5823537"/>
            <a:ext cx="2487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5618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>
            <a:extLst>
              <a:ext uri="{FF2B5EF4-FFF2-40B4-BE49-F238E27FC236}">
                <a16:creationId xmlns:a16="http://schemas.microsoft.com/office/drawing/2014/main" id="{67AA2A3B-73B9-CEBA-D44D-3753D8A0811F}"/>
              </a:ext>
            </a:extLst>
          </p:cNvPr>
          <p:cNvSpPr/>
          <p:nvPr/>
        </p:nvSpPr>
        <p:spPr>
          <a:xfrm>
            <a:off x="4750480" y="5251740"/>
            <a:ext cx="1460435" cy="1153423"/>
          </a:xfrm>
          <a:prstGeom prst="cloudCallout">
            <a:avLst>
              <a:gd name="adj1" fmla="val -27171"/>
              <a:gd name="adj2" fmla="val 263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47BCAC2-4B0D-C24F-A1AA-5CFB2613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91" y="289325"/>
            <a:ext cx="10515600" cy="894622"/>
          </a:xfrm>
        </p:spPr>
        <p:txBody>
          <a:bodyPr>
            <a:normAutofit/>
          </a:bodyPr>
          <a:lstStyle/>
          <a:p>
            <a:r>
              <a:rPr lang="en-US" altLang="en-US" sz="4400" dirty="0">
                <a:cs typeface="Calibri" panose="020F0502020204030204" pitchFamily="34" charset="0"/>
              </a:rPr>
              <a:t>Scenario: Alice sends e-mail to Bob</a:t>
            </a:r>
            <a:endParaRPr lang="en-US" sz="4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8A7DC3-C885-F84E-9572-316B74643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8" name="Rectangle 3">
            <a:extLst>
              <a:ext uri="{FF2B5EF4-FFF2-40B4-BE49-F238E27FC236}">
                <a16:creationId xmlns:a16="http://schemas.microsoft.com/office/drawing/2014/main" id="{2933C95F-5827-EE44-BCBB-0C3F4EACA630}"/>
              </a:ext>
            </a:extLst>
          </p:cNvPr>
          <p:cNvSpPr txBox="1">
            <a:spLocks noChangeArrowheads="1"/>
          </p:cNvSpPr>
          <p:nvPr/>
        </p:nvSpPr>
        <p:spPr>
          <a:xfrm>
            <a:off x="707567" y="1371600"/>
            <a:ext cx="5071156" cy="1153886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1) Alice uses UA to compose e-mail message “</a:t>
            </a:r>
            <a:r>
              <a:rPr lang="en-US" altLang="ja-JP" sz="2400" dirty="0">
                <a:ea typeface="ＭＳ Ｐゴシック" panose="020B0600070205080204" pitchFamily="34" charset="-128"/>
              </a:rPr>
              <a:t>to” </a:t>
            </a:r>
            <a:r>
              <a:rPr lang="en-US" altLang="ja-JP" sz="2400" dirty="0" err="1">
                <a:ea typeface="ＭＳ Ｐゴシック" panose="020B0600070205080204" pitchFamily="34" charset="-128"/>
              </a:rPr>
              <a:t>bob@someschool.edu</a:t>
            </a:r>
            <a:endParaRPr lang="en-US" altLang="ja-JP" sz="2400" dirty="0"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</a:pPr>
            <a:endParaRPr lang="en-US" altLang="en-US" sz="2200" dirty="0">
              <a:ea typeface="ＭＳ Ｐゴシック" panose="020B0600070205080204" pitchFamily="34" charset="-128"/>
            </a:endParaRPr>
          </a:p>
        </p:txBody>
      </p:sp>
      <p:sp>
        <p:nvSpPr>
          <p:cNvPr id="79" name="Rectangle 4">
            <a:extLst>
              <a:ext uri="{FF2B5EF4-FFF2-40B4-BE49-F238E27FC236}">
                <a16:creationId xmlns:a16="http://schemas.microsoft.com/office/drawing/2014/main" id="{00C4C8B9-B23B-0F45-80BC-6C453604E658}"/>
              </a:ext>
            </a:extLst>
          </p:cNvPr>
          <p:cNvSpPr txBox="1">
            <a:spLocks noChangeArrowheads="1"/>
          </p:cNvSpPr>
          <p:nvPr/>
        </p:nvSpPr>
        <p:spPr>
          <a:xfrm>
            <a:off x="6638017" y="1329168"/>
            <a:ext cx="5071155" cy="946390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4) SMTP client sends Alice’</a:t>
            </a:r>
            <a:r>
              <a:rPr lang="en-US" altLang="ja-JP" sz="2400" dirty="0">
                <a:ea typeface="ＭＳ Ｐゴシック" panose="020B0600070205080204" pitchFamily="34" charset="-128"/>
              </a:rPr>
              <a:t>s message over the TCP </a:t>
            </a:r>
            <a:r>
              <a:rPr lang="en-US" altLang="ja-JP" dirty="0">
                <a:ea typeface="ＭＳ Ｐゴシック" panose="020B0600070205080204" pitchFamily="34" charset="-128"/>
                <a:cs typeface="Calibri" panose="020F0502020204030204" pitchFamily="34" charset="0"/>
              </a:rPr>
              <a:t>connection</a:t>
            </a:r>
            <a:endParaRPr lang="en-US" altLang="en-US" sz="2400" dirty="0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</p:txBody>
      </p:sp>
      <p:grpSp>
        <p:nvGrpSpPr>
          <p:cNvPr id="255" name="Group 163">
            <a:extLst>
              <a:ext uri="{FF2B5EF4-FFF2-40B4-BE49-F238E27FC236}">
                <a16:creationId xmlns:a16="http://schemas.microsoft.com/office/drawing/2014/main" id="{08B09F9F-6FE5-BF42-B610-1A1E41F8BEC8}"/>
              </a:ext>
            </a:extLst>
          </p:cNvPr>
          <p:cNvGrpSpPr>
            <a:grpSpLocks/>
          </p:cNvGrpSpPr>
          <p:nvPr/>
        </p:nvGrpSpPr>
        <p:grpSpPr bwMode="auto">
          <a:xfrm>
            <a:off x="2304142" y="4981175"/>
            <a:ext cx="912813" cy="1054100"/>
            <a:chOff x="3574" y="550"/>
            <a:chExt cx="575" cy="664"/>
          </a:xfrm>
        </p:grpSpPr>
        <p:grpSp>
          <p:nvGrpSpPr>
            <p:cNvPr id="256" name="Group 164">
              <a:extLst>
                <a:ext uri="{FF2B5EF4-FFF2-40B4-BE49-F238E27FC236}">
                  <a16:creationId xmlns:a16="http://schemas.microsoft.com/office/drawing/2014/main" id="{CD93400A-6D0D-684A-BBBD-FEAE608B92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259" name="Picture 165" descr="desktop_computer_stylized_medium">
                <a:extLst>
                  <a:ext uri="{FF2B5EF4-FFF2-40B4-BE49-F238E27FC236}">
                    <a16:creationId xmlns:a16="http://schemas.microsoft.com/office/drawing/2014/main" id="{1D1523A8-A1B8-B44C-A152-2078AE01C6D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60" name="Freeform 166">
                <a:extLst>
                  <a:ext uri="{FF2B5EF4-FFF2-40B4-BE49-F238E27FC236}">
                    <a16:creationId xmlns:a16="http://schemas.microsoft.com/office/drawing/2014/main" id="{A1C82B36-BF01-F24C-877C-0E2759BF1A57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57" name="Rectangle 115">
              <a:extLst>
                <a:ext uri="{FF2B5EF4-FFF2-40B4-BE49-F238E27FC236}">
                  <a16:creationId xmlns:a16="http://schemas.microsoft.com/office/drawing/2014/main" id="{D073CDC3-856E-F34F-AD4D-EDC68C2D28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rgbClr val="CCCC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58" name="Text Box 116">
              <a:extLst>
                <a:ext uri="{FF2B5EF4-FFF2-40B4-BE49-F238E27FC236}">
                  <a16:creationId xmlns:a16="http://schemas.microsoft.com/office/drawing/2014/main" id="{4645B38D-9175-AD49-B83F-C3999FDDBD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user</a:t>
              </a: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agent</a:t>
              </a: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61" name="Group 130">
            <a:extLst>
              <a:ext uri="{FF2B5EF4-FFF2-40B4-BE49-F238E27FC236}">
                <a16:creationId xmlns:a16="http://schemas.microsoft.com/office/drawing/2014/main" id="{13EDFF6E-21A5-9348-B003-C5417A1E00C5}"/>
              </a:ext>
            </a:extLst>
          </p:cNvPr>
          <p:cNvGrpSpPr>
            <a:grpSpLocks/>
          </p:cNvGrpSpPr>
          <p:nvPr/>
        </p:nvGrpSpPr>
        <p:grpSpPr bwMode="auto">
          <a:xfrm>
            <a:off x="6014130" y="4712887"/>
            <a:ext cx="511175" cy="693738"/>
            <a:chOff x="4140" y="429"/>
            <a:chExt cx="1425" cy="2396"/>
          </a:xfrm>
        </p:grpSpPr>
        <p:sp>
          <p:nvSpPr>
            <p:cNvPr id="262" name="Freeform 131">
              <a:extLst>
                <a:ext uri="{FF2B5EF4-FFF2-40B4-BE49-F238E27FC236}">
                  <a16:creationId xmlns:a16="http://schemas.microsoft.com/office/drawing/2014/main" id="{61FD7F4A-FEC8-9A47-901F-32CC32BCA27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63" name="Rectangle 132">
              <a:extLst>
                <a:ext uri="{FF2B5EF4-FFF2-40B4-BE49-F238E27FC236}">
                  <a16:creationId xmlns:a16="http://schemas.microsoft.com/office/drawing/2014/main" id="{EB17B35A-AE03-6345-8385-2A3ECEF18F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4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64" name="Freeform 133">
              <a:extLst>
                <a:ext uri="{FF2B5EF4-FFF2-40B4-BE49-F238E27FC236}">
                  <a16:creationId xmlns:a16="http://schemas.microsoft.com/office/drawing/2014/main" id="{C8ABAA8F-E55F-F847-A050-27D27A3D354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65" name="Freeform 134">
              <a:extLst>
                <a:ext uri="{FF2B5EF4-FFF2-40B4-BE49-F238E27FC236}">
                  <a16:creationId xmlns:a16="http://schemas.microsoft.com/office/drawing/2014/main" id="{CB3506B1-1B76-2B4F-92ED-0581496CD79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66" name="Rectangle 135">
              <a:extLst>
                <a:ext uri="{FF2B5EF4-FFF2-40B4-BE49-F238E27FC236}">
                  <a16:creationId xmlns:a16="http://schemas.microsoft.com/office/drawing/2014/main" id="{C29141DC-E1CD-CA47-AA6E-3F36A18F87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1" y="692"/>
              <a:ext cx="597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67" name="Group 136">
              <a:extLst>
                <a:ext uri="{FF2B5EF4-FFF2-40B4-BE49-F238E27FC236}">
                  <a16:creationId xmlns:a16="http://schemas.microsoft.com/office/drawing/2014/main" id="{EAB3ACB3-470F-C840-AA24-17BBD7FD58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92" name="AutoShape 137">
                <a:extLst>
                  <a:ext uri="{FF2B5EF4-FFF2-40B4-BE49-F238E27FC236}">
                    <a16:creationId xmlns:a16="http://schemas.microsoft.com/office/drawing/2014/main" id="{C020859C-D00D-7B45-962D-E8E3647B9B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3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3" name="AutoShape 138">
                <a:extLst>
                  <a:ext uri="{FF2B5EF4-FFF2-40B4-BE49-F238E27FC236}">
                    <a16:creationId xmlns:a16="http://schemas.microsoft.com/office/drawing/2014/main" id="{60E64D16-745C-7C42-81A9-0C7B93AE07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" y="2586"/>
                <a:ext cx="690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68" name="Rectangle 139">
              <a:extLst>
                <a:ext uri="{FF2B5EF4-FFF2-40B4-BE49-F238E27FC236}">
                  <a16:creationId xmlns:a16="http://schemas.microsoft.com/office/drawing/2014/main" id="{F1D855D2-71AC-984F-9A72-50E8ABC1B6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21"/>
              <a:ext cx="597" cy="44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69" name="Group 140">
              <a:extLst>
                <a:ext uri="{FF2B5EF4-FFF2-40B4-BE49-F238E27FC236}">
                  <a16:creationId xmlns:a16="http://schemas.microsoft.com/office/drawing/2014/main" id="{20BB9E40-6067-8049-AD58-FBE8FE00A7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90" name="AutoShape 141">
                <a:extLst>
                  <a:ext uri="{FF2B5EF4-FFF2-40B4-BE49-F238E27FC236}">
                    <a16:creationId xmlns:a16="http://schemas.microsoft.com/office/drawing/2014/main" id="{2B68BE35-A43A-9149-A03B-07B187ED18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18" cy="131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1" name="AutoShape 142">
                <a:extLst>
                  <a:ext uri="{FF2B5EF4-FFF2-40B4-BE49-F238E27FC236}">
                    <a16:creationId xmlns:a16="http://schemas.microsoft.com/office/drawing/2014/main" id="{43D29C0B-DA7B-C74E-A16B-88D6DA5FC3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70" name="Rectangle 143">
              <a:extLst>
                <a:ext uri="{FF2B5EF4-FFF2-40B4-BE49-F238E27FC236}">
                  <a16:creationId xmlns:a16="http://schemas.microsoft.com/office/drawing/2014/main" id="{0F5C4F7B-5FAA-1840-9009-D9D57F79D6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5" y="1356"/>
              <a:ext cx="597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71" name="Rectangle 144">
              <a:extLst>
                <a:ext uri="{FF2B5EF4-FFF2-40B4-BE49-F238E27FC236}">
                  <a16:creationId xmlns:a16="http://schemas.microsoft.com/office/drawing/2014/main" id="{BF7A105A-0D0F-D945-913B-9DE9C972C2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9" y="1657"/>
              <a:ext cx="597" cy="44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72" name="Group 145">
              <a:extLst>
                <a:ext uri="{FF2B5EF4-FFF2-40B4-BE49-F238E27FC236}">
                  <a16:creationId xmlns:a16="http://schemas.microsoft.com/office/drawing/2014/main" id="{10CBB227-95A4-914B-BF9A-A9635D613B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88" name="AutoShape 146">
                <a:extLst>
                  <a:ext uri="{FF2B5EF4-FFF2-40B4-BE49-F238E27FC236}">
                    <a16:creationId xmlns:a16="http://schemas.microsoft.com/office/drawing/2014/main" id="{DB5D7EB6-D073-2D4B-B3BB-04D89CC597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81"/>
                <a:ext cx="728" cy="126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89" name="AutoShape 147">
                <a:extLst>
                  <a:ext uri="{FF2B5EF4-FFF2-40B4-BE49-F238E27FC236}">
                    <a16:creationId xmlns:a16="http://schemas.microsoft.com/office/drawing/2014/main" id="{A0CFD582-078B-8445-A2D9-CF20F92CDD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5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73" name="Freeform 148">
              <a:extLst>
                <a:ext uri="{FF2B5EF4-FFF2-40B4-BE49-F238E27FC236}">
                  <a16:creationId xmlns:a16="http://schemas.microsoft.com/office/drawing/2014/main" id="{947FD5AC-F03D-0B44-BCDE-4549BC61250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74" name="Group 149">
              <a:extLst>
                <a:ext uri="{FF2B5EF4-FFF2-40B4-BE49-F238E27FC236}">
                  <a16:creationId xmlns:a16="http://schemas.microsoft.com/office/drawing/2014/main" id="{9B44B04A-F8ED-0347-ADCB-1B8E61433E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86" name="AutoShape 150">
                <a:extLst>
                  <a:ext uri="{FF2B5EF4-FFF2-40B4-BE49-F238E27FC236}">
                    <a16:creationId xmlns:a16="http://schemas.microsoft.com/office/drawing/2014/main" id="{636BD840-6281-2248-803C-E55A27601C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8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87" name="AutoShape 151">
                <a:extLst>
                  <a:ext uri="{FF2B5EF4-FFF2-40B4-BE49-F238E27FC236}">
                    <a16:creationId xmlns:a16="http://schemas.microsoft.com/office/drawing/2014/main" id="{03A123BA-E3B3-1D47-9672-817DDBA916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5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75" name="Rectangle 152">
              <a:extLst>
                <a:ext uri="{FF2B5EF4-FFF2-40B4-BE49-F238E27FC236}">
                  <a16:creationId xmlns:a16="http://schemas.microsoft.com/office/drawing/2014/main" id="{4D20038F-2D96-1F44-8783-5BAADC6A31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1" y="429"/>
              <a:ext cx="66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76" name="Freeform 153">
              <a:extLst>
                <a:ext uri="{FF2B5EF4-FFF2-40B4-BE49-F238E27FC236}">
                  <a16:creationId xmlns:a16="http://schemas.microsoft.com/office/drawing/2014/main" id="{ACF47485-E420-FE49-A587-FD7E913695A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77" name="Freeform 154">
              <a:extLst>
                <a:ext uri="{FF2B5EF4-FFF2-40B4-BE49-F238E27FC236}">
                  <a16:creationId xmlns:a16="http://schemas.microsoft.com/office/drawing/2014/main" id="{28316736-14D9-7F43-A8EA-196B79863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78" name="Oval 155">
              <a:extLst>
                <a:ext uri="{FF2B5EF4-FFF2-40B4-BE49-F238E27FC236}">
                  <a16:creationId xmlns:a16="http://schemas.microsoft.com/office/drawing/2014/main" id="{2722AD07-821C-CB4C-9B0B-DAF52F9810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6" y="2611"/>
              <a:ext cx="49" cy="9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79" name="Freeform 156">
              <a:extLst>
                <a:ext uri="{FF2B5EF4-FFF2-40B4-BE49-F238E27FC236}">
                  <a16:creationId xmlns:a16="http://schemas.microsoft.com/office/drawing/2014/main" id="{AB77166F-9EFA-304A-B417-50C6912B7A0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80" name="AutoShape 157">
              <a:extLst>
                <a:ext uri="{FF2B5EF4-FFF2-40B4-BE49-F238E27FC236}">
                  <a16:creationId xmlns:a16="http://schemas.microsoft.com/office/drawing/2014/main" id="{D3E26CDB-2B77-8541-94DF-35B22CFF7E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81" name="AutoShape 158">
              <a:extLst>
                <a:ext uri="{FF2B5EF4-FFF2-40B4-BE49-F238E27FC236}">
                  <a16:creationId xmlns:a16="http://schemas.microsoft.com/office/drawing/2014/main" id="{FF893C65-60BF-8948-93D4-F47C74AABF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0"/>
              <a:ext cx="1071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82" name="Oval 159">
              <a:extLst>
                <a:ext uri="{FF2B5EF4-FFF2-40B4-BE49-F238E27FC236}">
                  <a16:creationId xmlns:a16="http://schemas.microsoft.com/office/drawing/2014/main" id="{DD307CA4-5E6F-9742-9FA0-4ABF90FAE2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83" name="Oval 160">
              <a:extLst>
                <a:ext uri="{FF2B5EF4-FFF2-40B4-BE49-F238E27FC236}">
                  <a16:creationId xmlns:a16="http://schemas.microsoft.com/office/drawing/2014/main" id="{3A77FE5B-B51A-4746-8BEB-840D217B59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5" y="2386"/>
              <a:ext cx="159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84" name="Oval 161">
              <a:extLst>
                <a:ext uri="{FF2B5EF4-FFF2-40B4-BE49-F238E27FC236}">
                  <a16:creationId xmlns:a16="http://schemas.microsoft.com/office/drawing/2014/main" id="{B7459A07-79C7-4A4E-8631-AD543B8123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2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85" name="Rectangle 162">
              <a:extLst>
                <a:ext uri="{FF2B5EF4-FFF2-40B4-BE49-F238E27FC236}">
                  <a16:creationId xmlns:a16="http://schemas.microsoft.com/office/drawing/2014/main" id="{D905B9A3-8633-4345-B7CC-84D2E540FA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0" y="1833"/>
              <a:ext cx="89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94" name="Group 97">
            <a:extLst>
              <a:ext uri="{FF2B5EF4-FFF2-40B4-BE49-F238E27FC236}">
                <a16:creationId xmlns:a16="http://schemas.microsoft.com/office/drawing/2014/main" id="{ADB3DE3D-4165-3B46-BB9B-5858B8FFA369}"/>
              </a:ext>
            </a:extLst>
          </p:cNvPr>
          <p:cNvGrpSpPr>
            <a:grpSpLocks/>
          </p:cNvGrpSpPr>
          <p:nvPr/>
        </p:nvGrpSpPr>
        <p:grpSpPr bwMode="auto">
          <a:xfrm>
            <a:off x="3836080" y="4768450"/>
            <a:ext cx="511175" cy="693737"/>
            <a:chOff x="4140" y="429"/>
            <a:chExt cx="1425" cy="2396"/>
          </a:xfrm>
        </p:grpSpPr>
        <p:sp>
          <p:nvSpPr>
            <p:cNvPr id="295" name="Freeform 98">
              <a:extLst>
                <a:ext uri="{FF2B5EF4-FFF2-40B4-BE49-F238E27FC236}">
                  <a16:creationId xmlns:a16="http://schemas.microsoft.com/office/drawing/2014/main" id="{03202765-8544-C841-9C63-3A1DA333ED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96" name="Rectangle 99">
              <a:extLst>
                <a:ext uri="{FF2B5EF4-FFF2-40B4-BE49-F238E27FC236}">
                  <a16:creationId xmlns:a16="http://schemas.microsoft.com/office/drawing/2014/main" id="{CAE8C355-09FA-4C47-BBAF-D5EDAD3297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4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97" name="Freeform 100">
              <a:extLst>
                <a:ext uri="{FF2B5EF4-FFF2-40B4-BE49-F238E27FC236}">
                  <a16:creationId xmlns:a16="http://schemas.microsoft.com/office/drawing/2014/main" id="{1813AF87-1962-CC41-9EA2-E9AAF9C15C5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98" name="Freeform 101">
              <a:extLst>
                <a:ext uri="{FF2B5EF4-FFF2-40B4-BE49-F238E27FC236}">
                  <a16:creationId xmlns:a16="http://schemas.microsoft.com/office/drawing/2014/main" id="{635DA424-468C-B74D-A71E-8D5238607FD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99" name="Rectangle 102">
              <a:extLst>
                <a:ext uri="{FF2B5EF4-FFF2-40B4-BE49-F238E27FC236}">
                  <a16:creationId xmlns:a16="http://schemas.microsoft.com/office/drawing/2014/main" id="{D1116DD3-4725-3F42-9140-A650EBC888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1" y="692"/>
              <a:ext cx="597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300" name="Group 103">
              <a:extLst>
                <a:ext uri="{FF2B5EF4-FFF2-40B4-BE49-F238E27FC236}">
                  <a16:creationId xmlns:a16="http://schemas.microsoft.com/office/drawing/2014/main" id="{96E3F381-15B8-1B49-A258-044D4112E7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25" name="AutoShape 104">
                <a:extLst>
                  <a:ext uri="{FF2B5EF4-FFF2-40B4-BE49-F238E27FC236}">
                    <a16:creationId xmlns:a16="http://schemas.microsoft.com/office/drawing/2014/main" id="{D6B0BF9E-9CBE-1549-B2D8-839D9B2C5B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3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6" name="AutoShape 105">
                <a:extLst>
                  <a:ext uri="{FF2B5EF4-FFF2-40B4-BE49-F238E27FC236}">
                    <a16:creationId xmlns:a16="http://schemas.microsoft.com/office/drawing/2014/main" id="{A0661E37-0B6D-1049-81DE-EB828721F1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" y="2586"/>
                <a:ext cx="690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301" name="Rectangle 106">
              <a:extLst>
                <a:ext uri="{FF2B5EF4-FFF2-40B4-BE49-F238E27FC236}">
                  <a16:creationId xmlns:a16="http://schemas.microsoft.com/office/drawing/2014/main" id="{BAB9B843-66F5-2248-A3E2-DF01D33259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21"/>
              <a:ext cx="597" cy="44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302" name="Group 107">
              <a:extLst>
                <a:ext uri="{FF2B5EF4-FFF2-40B4-BE49-F238E27FC236}">
                  <a16:creationId xmlns:a16="http://schemas.microsoft.com/office/drawing/2014/main" id="{6518B94D-305C-3E4D-8DCB-3FC99FAF96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23" name="AutoShape 108">
                <a:extLst>
                  <a:ext uri="{FF2B5EF4-FFF2-40B4-BE49-F238E27FC236}">
                    <a16:creationId xmlns:a16="http://schemas.microsoft.com/office/drawing/2014/main" id="{515F809F-C8CD-E74B-A09F-05D4DAD5CA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18" cy="131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4" name="AutoShape 109">
                <a:extLst>
                  <a:ext uri="{FF2B5EF4-FFF2-40B4-BE49-F238E27FC236}">
                    <a16:creationId xmlns:a16="http://schemas.microsoft.com/office/drawing/2014/main" id="{1541720E-86CE-9D4E-B90E-2C12EBF7C8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303" name="Rectangle 110">
              <a:extLst>
                <a:ext uri="{FF2B5EF4-FFF2-40B4-BE49-F238E27FC236}">
                  <a16:creationId xmlns:a16="http://schemas.microsoft.com/office/drawing/2014/main" id="{F81C1D2B-CFBB-FE4E-BEAF-3C01C171C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5" y="1356"/>
              <a:ext cx="597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04" name="Rectangle 111">
              <a:extLst>
                <a:ext uri="{FF2B5EF4-FFF2-40B4-BE49-F238E27FC236}">
                  <a16:creationId xmlns:a16="http://schemas.microsoft.com/office/drawing/2014/main" id="{7BD2FBC8-D08A-B246-BE8D-016678697A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9" y="1657"/>
              <a:ext cx="597" cy="44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305" name="Group 112">
              <a:extLst>
                <a:ext uri="{FF2B5EF4-FFF2-40B4-BE49-F238E27FC236}">
                  <a16:creationId xmlns:a16="http://schemas.microsoft.com/office/drawing/2014/main" id="{D3D80363-2E2A-2849-972A-EE8ED7BFA4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21" name="AutoShape 113">
                <a:extLst>
                  <a:ext uri="{FF2B5EF4-FFF2-40B4-BE49-F238E27FC236}">
                    <a16:creationId xmlns:a16="http://schemas.microsoft.com/office/drawing/2014/main" id="{0BD3B318-134A-A84C-96F2-1BDB9863DC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81"/>
                <a:ext cx="728" cy="126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2" name="AutoShape 114">
                <a:extLst>
                  <a:ext uri="{FF2B5EF4-FFF2-40B4-BE49-F238E27FC236}">
                    <a16:creationId xmlns:a16="http://schemas.microsoft.com/office/drawing/2014/main" id="{27120C70-DCE9-2E4D-B0C9-DD055D0981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5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306" name="Freeform 115">
              <a:extLst>
                <a:ext uri="{FF2B5EF4-FFF2-40B4-BE49-F238E27FC236}">
                  <a16:creationId xmlns:a16="http://schemas.microsoft.com/office/drawing/2014/main" id="{32116D06-1E4E-6E40-B6AE-33AC5758366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307" name="Group 116">
              <a:extLst>
                <a:ext uri="{FF2B5EF4-FFF2-40B4-BE49-F238E27FC236}">
                  <a16:creationId xmlns:a16="http://schemas.microsoft.com/office/drawing/2014/main" id="{5BCFC18E-7FE4-8B45-A160-7D7B86F88D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19" name="AutoShape 117">
                <a:extLst>
                  <a:ext uri="{FF2B5EF4-FFF2-40B4-BE49-F238E27FC236}">
                    <a16:creationId xmlns:a16="http://schemas.microsoft.com/office/drawing/2014/main" id="{A5FD1A90-49C4-2948-9007-9990A218BE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8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0" name="AutoShape 118">
                <a:extLst>
                  <a:ext uri="{FF2B5EF4-FFF2-40B4-BE49-F238E27FC236}">
                    <a16:creationId xmlns:a16="http://schemas.microsoft.com/office/drawing/2014/main" id="{AD5A551B-E827-BE40-871C-2FE9EA42BC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5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308" name="Rectangle 119">
              <a:extLst>
                <a:ext uri="{FF2B5EF4-FFF2-40B4-BE49-F238E27FC236}">
                  <a16:creationId xmlns:a16="http://schemas.microsoft.com/office/drawing/2014/main" id="{9E89F03E-4741-2E45-BBF4-F9CEAC095B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1" y="429"/>
              <a:ext cx="66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09" name="Freeform 120">
              <a:extLst>
                <a:ext uri="{FF2B5EF4-FFF2-40B4-BE49-F238E27FC236}">
                  <a16:creationId xmlns:a16="http://schemas.microsoft.com/office/drawing/2014/main" id="{5B36F789-D673-924A-B6E2-89FF2E71B9E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10" name="Freeform 121">
              <a:extLst>
                <a:ext uri="{FF2B5EF4-FFF2-40B4-BE49-F238E27FC236}">
                  <a16:creationId xmlns:a16="http://schemas.microsoft.com/office/drawing/2014/main" id="{575FFFE5-59E8-454D-8E1B-8661926F3F4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11" name="Oval 122">
              <a:extLst>
                <a:ext uri="{FF2B5EF4-FFF2-40B4-BE49-F238E27FC236}">
                  <a16:creationId xmlns:a16="http://schemas.microsoft.com/office/drawing/2014/main" id="{01273880-520A-0D47-94ED-5792308AEE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6" y="2611"/>
              <a:ext cx="49" cy="9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12" name="Freeform 123">
              <a:extLst>
                <a:ext uri="{FF2B5EF4-FFF2-40B4-BE49-F238E27FC236}">
                  <a16:creationId xmlns:a16="http://schemas.microsoft.com/office/drawing/2014/main" id="{20B4A8A9-719B-B94A-84E0-FEDC33E21EF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13" name="AutoShape 124">
              <a:extLst>
                <a:ext uri="{FF2B5EF4-FFF2-40B4-BE49-F238E27FC236}">
                  <a16:creationId xmlns:a16="http://schemas.microsoft.com/office/drawing/2014/main" id="{E2C42425-B3EE-8146-91D1-2DD406A095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14" name="AutoShape 125">
              <a:extLst>
                <a:ext uri="{FF2B5EF4-FFF2-40B4-BE49-F238E27FC236}">
                  <a16:creationId xmlns:a16="http://schemas.microsoft.com/office/drawing/2014/main" id="{4F76F24A-FC5D-6A4F-9463-E77748FD58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0"/>
              <a:ext cx="1071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15" name="Oval 126">
              <a:extLst>
                <a:ext uri="{FF2B5EF4-FFF2-40B4-BE49-F238E27FC236}">
                  <a16:creationId xmlns:a16="http://schemas.microsoft.com/office/drawing/2014/main" id="{1D9B7E36-CAB9-0E4B-B681-F767080585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16" name="Oval 127">
              <a:extLst>
                <a:ext uri="{FF2B5EF4-FFF2-40B4-BE49-F238E27FC236}">
                  <a16:creationId xmlns:a16="http://schemas.microsoft.com/office/drawing/2014/main" id="{E3545956-0C42-C345-87E7-B325418EDA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5" y="2386"/>
              <a:ext cx="159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317" name="Oval 128">
              <a:extLst>
                <a:ext uri="{FF2B5EF4-FFF2-40B4-BE49-F238E27FC236}">
                  <a16:creationId xmlns:a16="http://schemas.microsoft.com/office/drawing/2014/main" id="{E67EEB31-8E9F-7949-9AEE-9535927356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2" y="2381"/>
              <a:ext cx="159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18" name="Rectangle 129">
              <a:extLst>
                <a:ext uri="{FF2B5EF4-FFF2-40B4-BE49-F238E27FC236}">
                  <a16:creationId xmlns:a16="http://schemas.microsoft.com/office/drawing/2014/main" id="{5E38596A-D6EE-8A43-B103-6CC1A20DBB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0" y="1833"/>
              <a:ext cx="89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327" name="Group 20">
            <a:extLst>
              <a:ext uri="{FF2B5EF4-FFF2-40B4-BE49-F238E27FC236}">
                <a16:creationId xmlns:a16="http://schemas.microsoft.com/office/drawing/2014/main" id="{6B376882-67D1-6642-B577-EE5384FDD0DA}"/>
              </a:ext>
            </a:extLst>
          </p:cNvPr>
          <p:cNvGrpSpPr>
            <a:grpSpLocks/>
          </p:cNvGrpSpPr>
          <p:nvPr/>
        </p:nvGrpSpPr>
        <p:grpSpPr bwMode="auto">
          <a:xfrm>
            <a:off x="3969430" y="5055787"/>
            <a:ext cx="809625" cy="1049338"/>
            <a:chOff x="4296" y="2627"/>
            <a:chExt cx="510" cy="661"/>
          </a:xfrm>
        </p:grpSpPr>
        <p:sp>
          <p:nvSpPr>
            <p:cNvPr id="328" name="Rectangle 21">
              <a:extLst>
                <a:ext uri="{FF2B5EF4-FFF2-40B4-BE49-F238E27FC236}">
                  <a16:creationId xmlns:a16="http://schemas.microsoft.com/office/drawing/2014/main" id="{CC5D394C-77F3-944C-B991-14BF755311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6" y="2652"/>
              <a:ext cx="510" cy="636"/>
            </a:xfrm>
            <a:prstGeom prst="rect">
              <a:avLst/>
            </a:prstGeom>
            <a:solidFill>
              <a:srgbClr val="CCCC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29" name="Text Box 22">
              <a:extLst>
                <a:ext uri="{FF2B5EF4-FFF2-40B4-BE49-F238E27FC236}">
                  <a16:creationId xmlns:a16="http://schemas.microsoft.com/office/drawing/2014/main" id="{EE677E13-F5D8-F64B-8BF4-7DF73BB03D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4" y="2627"/>
              <a:ext cx="47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mail</a:t>
              </a: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server</a:t>
              </a: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30" name="Rectangle 23">
              <a:extLst>
                <a:ext uri="{FF2B5EF4-FFF2-40B4-BE49-F238E27FC236}">
                  <a16:creationId xmlns:a16="http://schemas.microsoft.com/office/drawing/2014/main" id="{7D15F646-E03A-774B-A508-1EF0B3C4C5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3006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31" name="Line 24">
              <a:extLst>
                <a:ext uri="{FF2B5EF4-FFF2-40B4-BE49-F238E27FC236}">
                  <a16:creationId xmlns:a16="http://schemas.microsoft.com/office/drawing/2014/main" id="{AE3EF45E-8540-9B48-AAEF-B5B93F92C2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9" y="3034"/>
              <a:ext cx="0" cy="7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32" name="Line 25">
              <a:extLst>
                <a:ext uri="{FF2B5EF4-FFF2-40B4-BE49-F238E27FC236}">
                  <a16:creationId xmlns:a16="http://schemas.microsoft.com/office/drawing/2014/main" id="{9A3B4EF6-63F2-0947-B7B6-7FADC44E64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78" y="3033"/>
              <a:ext cx="0" cy="7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33" name="Line 26">
              <a:extLst>
                <a:ext uri="{FF2B5EF4-FFF2-40B4-BE49-F238E27FC236}">
                  <a16:creationId xmlns:a16="http://schemas.microsoft.com/office/drawing/2014/main" id="{28713178-2168-3342-8EA0-1EFAEB77CF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3" y="3035"/>
              <a:ext cx="0" cy="7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34" name="Line 27">
              <a:extLst>
                <a:ext uri="{FF2B5EF4-FFF2-40B4-BE49-F238E27FC236}">
                  <a16:creationId xmlns:a16="http://schemas.microsoft.com/office/drawing/2014/main" id="{7F512291-0783-2C4D-A8BC-E711760A29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90" y="3033"/>
              <a:ext cx="0" cy="7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35" name="Line 28">
              <a:extLst>
                <a:ext uri="{FF2B5EF4-FFF2-40B4-BE49-F238E27FC236}">
                  <a16:creationId xmlns:a16="http://schemas.microsoft.com/office/drawing/2014/main" id="{C7F7AFBC-09B9-1A4A-B167-5E31466A0B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1" y="3033"/>
              <a:ext cx="0" cy="7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36" name="Line 29">
              <a:extLst>
                <a:ext uri="{FF2B5EF4-FFF2-40B4-BE49-F238E27FC236}">
                  <a16:creationId xmlns:a16="http://schemas.microsoft.com/office/drawing/2014/main" id="{36AD3A7A-6001-B248-909D-97FF4FEC88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7" y="3033"/>
              <a:ext cx="0" cy="7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37" name="Line 30">
              <a:extLst>
                <a:ext uri="{FF2B5EF4-FFF2-40B4-BE49-F238E27FC236}">
                  <a16:creationId xmlns:a16="http://schemas.microsoft.com/office/drawing/2014/main" id="{AAD9F1B0-F0AE-1E4A-9E8B-7B0411EAF1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2" y="3034"/>
              <a:ext cx="0" cy="7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38" name="Rectangle 31">
              <a:extLst>
                <a:ext uri="{FF2B5EF4-FFF2-40B4-BE49-F238E27FC236}">
                  <a16:creationId xmlns:a16="http://schemas.microsoft.com/office/drawing/2014/main" id="{3F9EB85C-0662-2944-B53C-B5C5F284A0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8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39" name="Rectangle 32">
              <a:extLst>
                <a:ext uri="{FF2B5EF4-FFF2-40B4-BE49-F238E27FC236}">
                  <a16:creationId xmlns:a16="http://schemas.microsoft.com/office/drawing/2014/main" id="{E9D294E7-8C79-5A40-B5A2-9B0D1E8C64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4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40" name="Rectangle 33">
              <a:extLst>
                <a:ext uri="{FF2B5EF4-FFF2-40B4-BE49-F238E27FC236}">
                  <a16:creationId xmlns:a16="http://schemas.microsoft.com/office/drawing/2014/main" id="{1ECAEAF4-8B77-874F-AE38-AF22ED2624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0" y="317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41" name="Rectangle 34">
              <a:extLst>
                <a:ext uri="{FF2B5EF4-FFF2-40B4-BE49-F238E27FC236}">
                  <a16:creationId xmlns:a16="http://schemas.microsoft.com/office/drawing/2014/main" id="{DA0B2421-1373-8547-9A4B-4EF52BDE0B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7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42" name="Rectangle 35">
              <a:extLst>
                <a:ext uri="{FF2B5EF4-FFF2-40B4-BE49-F238E27FC236}">
                  <a16:creationId xmlns:a16="http://schemas.microsoft.com/office/drawing/2014/main" id="{7C2F1B41-189C-4A43-BEF6-C6BE6D5D35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3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pic>
        <p:nvPicPr>
          <p:cNvPr id="343" name="Picture 36" descr="Alice">
            <a:extLst>
              <a:ext uri="{FF2B5EF4-FFF2-40B4-BE49-F238E27FC236}">
                <a16:creationId xmlns:a16="http://schemas.microsoft.com/office/drawing/2014/main" id="{63AFF8CB-097F-3846-84FD-E89880F62F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64367" y="5220887"/>
            <a:ext cx="561975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4" name="Picture 37" descr="Bob">
            <a:extLst>
              <a:ext uri="{FF2B5EF4-FFF2-40B4-BE49-F238E27FC236}">
                <a16:creationId xmlns:a16="http://schemas.microsoft.com/office/drawing/2014/main" id="{67A94867-6C86-964D-8B53-832FD2915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54180" y="5125637"/>
            <a:ext cx="676275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45" name="Group 48">
            <a:extLst>
              <a:ext uri="{FF2B5EF4-FFF2-40B4-BE49-F238E27FC236}">
                <a16:creationId xmlns:a16="http://schemas.microsoft.com/office/drawing/2014/main" id="{EEADEB4C-0DE5-7A47-B0C1-F7A8830D9591}"/>
              </a:ext>
            </a:extLst>
          </p:cNvPr>
          <p:cNvGrpSpPr>
            <a:grpSpLocks/>
          </p:cNvGrpSpPr>
          <p:nvPr/>
        </p:nvGrpSpPr>
        <p:grpSpPr bwMode="auto">
          <a:xfrm>
            <a:off x="6160180" y="5001812"/>
            <a:ext cx="809625" cy="1049338"/>
            <a:chOff x="4296" y="2627"/>
            <a:chExt cx="510" cy="661"/>
          </a:xfrm>
        </p:grpSpPr>
        <p:sp>
          <p:nvSpPr>
            <p:cNvPr id="346" name="Rectangle 49">
              <a:extLst>
                <a:ext uri="{FF2B5EF4-FFF2-40B4-BE49-F238E27FC236}">
                  <a16:creationId xmlns:a16="http://schemas.microsoft.com/office/drawing/2014/main" id="{4564DF36-9849-6946-BAA4-346D46ED3C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6" y="2652"/>
              <a:ext cx="510" cy="636"/>
            </a:xfrm>
            <a:prstGeom prst="rect">
              <a:avLst/>
            </a:prstGeom>
            <a:solidFill>
              <a:srgbClr val="CCCC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47" name="Text Box 50">
              <a:extLst>
                <a:ext uri="{FF2B5EF4-FFF2-40B4-BE49-F238E27FC236}">
                  <a16:creationId xmlns:a16="http://schemas.microsoft.com/office/drawing/2014/main" id="{95B494F8-B148-1E44-ABE8-6EC09DFF7F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4" y="2627"/>
              <a:ext cx="47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mail</a:t>
              </a: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server</a:t>
              </a: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48" name="Rectangle 51">
              <a:extLst>
                <a:ext uri="{FF2B5EF4-FFF2-40B4-BE49-F238E27FC236}">
                  <a16:creationId xmlns:a16="http://schemas.microsoft.com/office/drawing/2014/main" id="{1B9214B0-3A96-5243-BB24-2F3F43E207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3006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49" name="Line 52">
              <a:extLst>
                <a:ext uri="{FF2B5EF4-FFF2-40B4-BE49-F238E27FC236}">
                  <a16:creationId xmlns:a16="http://schemas.microsoft.com/office/drawing/2014/main" id="{D4C180E7-B105-D24F-9DB1-1A50C299AE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9" y="3034"/>
              <a:ext cx="0" cy="7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50" name="Line 53">
              <a:extLst>
                <a:ext uri="{FF2B5EF4-FFF2-40B4-BE49-F238E27FC236}">
                  <a16:creationId xmlns:a16="http://schemas.microsoft.com/office/drawing/2014/main" id="{165FB39B-14E6-9043-A51D-266CB4D4D8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78" y="3033"/>
              <a:ext cx="0" cy="7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51" name="Line 54">
              <a:extLst>
                <a:ext uri="{FF2B5EF4-FFF2-40B4-BE49-F238E27FC236}">
                  <a16:creationId xmlns:a16="http://schemas.microsoft.com/office/drawing/2014/main" id="{B0C3A7D7-CF8F-CD41-B9DD-E546D2C03D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3" y="3035"/>
              <a:ext cx="0" cy="7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52" name="Line 55">
              <a:extLst>
                <a:ext uri="{FF2B5EF4-FFF2-40B4-BE49-F238E27FC236}">
                  <a16:creationId xmlns:a16="http://schemas.microsoft.com/office/drawing/2014/main" id="{079A54A6-69B3-6245-A536-821615DFA1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90" y="3033"/>
              <a:ext cx="0" cy="7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53" name="Line 56">
              <a:extLst>
                <a:ext uri="{FF2B5EF4-FFF2-40B4-BE49-F238E27FC236}">
                  <a16:creationId xmlns:a16="http://schemas.microsoft.com/office/drawing/2014/main" id="{50C02768-BE49-0E48-AB58-3ED05EA97C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1" y="3033"/>
              <a:ext cx="0" cy="7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54" name="Line 57">
              <a:extLst>
                <a:ext uri="{FF2B5EF4-FFF2-40B4-BE49-F238E27FC236}">
                  <a16:creationId xmlns:a16="http://schemas.microsoft.com/office/drawing/2014/main" id="{5765AB2A-57FC-9647-A5F1-3A42797BED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7" y="3033"/>
              <a:ext cx="0" cy="7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55" name="Line 58">
              <a:extLst>
                <a:ext uri="{FF2B5EF4-FFF2-40B4-BE49-F238E27FC236}">
                  <a16:creationId xmlns:a16="http://schemas.microsoft.com/office/drawing/2014/main" id="{1D662A5A-250B-5C43-A940-153B333F97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2" y="3034"/>
              <a:ext cx="0" cy="7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56" name="Rectangle 59">
              <a:extLst>
                <a:ext uri="{FF2B5EF4-FFF2-40B4-BE49-F238E27FC236}">
                  <a16:creationId xmlns:a16="http://schemas.microsoft.com/office/drawing/2014/main" id="{C467817D-72BB-304A-907C-15078ACB98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8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57" name="Rectangle 60">
              <a:extLst>
                <a:ext uri="{FF2B5EF4-FFF2-40B4-BE49-F238E27FC236}">
                  <a16:creationId xmlns:a16="http://schemas.microsoft.com/office/drawing/2014/main" id="{C8B9E0B3-EA63-0E42-BAC5-67850547EF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4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58" name="Rectangle 61">
              <a:extLst>
                <a:ext uri="{FF2B5EF4-FFF2-40B4-BE49-F238E27FC236}">
                  <a16:creationId xmlns:a16="http://schemas.microsoft.com/office/drawing/2014/main" id="{43E44E4D-C23B-D34F-9AD2-5DFAD5B508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0" y="317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59" name="Rectangle 62">
              <a:extLst>
                <a:ext uri="{FF2B5EF4-FFF2-40B4-BE49-F238E27FC236}">
                  <a16:creationId xmlns:a16="http://schemas.microsoft.com/office/drawing/2014/main" id="{34AACE8E-FCF4-2846-85E1-B707176DB4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7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60" name="Rectangle 63">
              <a:extLst>
                <a:ext uri="{FF2B5EF4-FFF2-40B4-BE49-F238E27FC236}">
                  <a16:creationId xmlns:a16="http://schemas.microsoft.com/office/drawing/2014/main" id="{C6EFAB4C-6FC0-5A44-9BD5-6EF789ED3E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3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361" name="Line 69">
            <a:extLst>
              <a:ext uri="{FF2B5EF4-FFF2-40B4-BE49-F238E27FC236}">
                <a16:creationId xmlns:a16="http://schemas.microsoft.com/office/drawing/2014/main" id="{B12BA932-5325-874B-B19A-B088808F43F7}"/>
              </a:ext>
            </a:extLst>
          </p:cNvPr>
          <p:cNvSpPr>
            <a:spLocks noChangeShapeType="1"/>
          </p:cNvSpPr>
          <p:nvPr/>
        </p:nvSpPr>
        <p:spPr bwMode="auto">
          <a:xfrm>
            <a:off x="3089955" y="5593950"/>
            <a:ext cx="892175" cy="14605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62" name="Line 70">
            <a:extLst>
              <a:ext uri="{FF2B5EF4-FFF2-40B4-BE49-F238E27FC236}">
                <a16:creationId xmlns:a16="http://schemas.microsoft.com/office/drawing/2014/main" id="{9B0EC571-15F5-F54A-9590-2FC0C5F87261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5880" y="5728887"/>
            <a:ext cx="1379537" cy="2190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63" name="Line 71">
            <a:extLst>
              <a:ext uri="{FF2B5EF4-FFF2-40B4-BE49-F238E27FC236}">
                <a16:creationId xmlns:a16="http://schemas.microsoft.com/office/drawing/2014/main" id="{0CC82D8C-ED1C-6E42-9BF1-DA1481F0EE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06317" y="5508225"/>
            <a:ext cx="1027113" cy="427037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64" name="Oval 72">
            <a:extLst>
              <a:ext uri="{FF2B5EF4-FFF2-40B4-BE49-F238E27FC236}">
                <a16:creationId xmlns:a16="http://schemas.microsoft.com/office/drawing/2014/main" id="{0B743518-B7A3-D649-BBB1-081C12DD5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0005" y="5043087"/>
            <a:ext cx="292100" cy="24447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33CC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1</a:t>
            </a: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65" name="Oval 74">
            <a:extLst>
              <a:ext uri="{FF2B5EF4-FFF2-40B4-BE49-F238E27FC236}">
                <a16:creationId xmlns:a16="http://schemas.microsoft.com/office/drawing/2014/main" id="{DC2768BB-DD45-4E4B-BBD1-C179D968F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9667" y="5538387"/>
            <a:ext cx="292100" cy="24447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33CC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2</a:t>
            </a: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66" name="Oval 75">
            <a:extLst>
              <a:ext uri="{FF2B5EF4-FFF2-40B4-BE49-F238E27FC236}">
                <a16:creationId xmlns:a16="http://schemas.microsoft.com/office/drawing/2014/main" id="{FC69D002-21E2-4843-8E47-2D7A1DFF3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205" y="5617762"/>
            <a:ext cx="292100" cy="24447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33CC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3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67" name="Oval 76">
            <a:extLst>
              <a:ext uri="{FF2B5EF4-FFF2-40B4-BE49-F238E27FC236}">
                <a16:creationId xmlns:a16="http://schemas.microsoft.com/office/drawing/2014/main" id="{81E42442-3779-D54A-9503-408605D98D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2455" y="5703487"/>
            <a:ext cx="292100" cy="24447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33CC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4</a:t>
            </a: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68" name="Oval 77">
            <a:extLst>
              <a:ext uri="{FF2B5EF4-FFF2-40B4-BE49-F238E27FC236}">
                <a16:creationId xmlns:a16="http://schemas.microsoft.com/office/drawing/2014/main" id="{B036CC3D-838C-C54C-AC10-70245E28B4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7355" y="6035275"/>
            <a:ext cx="292100" cy="24447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33CC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5</a:t>
            </a: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69" name="Oval 78">
            <a:extLst>
              <a:ext uri="{FF2B5EF4-FFF2-40B4-BE49-F238E27FC236}">
                <a16:creationId xmlns:a16="http://schemas.microsoft.com/office/drawing/2014/main" id="{09AB63F1-4A13-9347-B64D-46DAF636F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9692" y="5605062"/>
            <a:ext cx="292100" cy="24447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333CC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6</a:t>
            </a: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70" name="Text Box 95">
            <a:extLst>
              <a:ext uri="{FF2B5EF4-FFF2-40B4-BE49-F238E27FC236}">
                <a16:creationId xmlns:a16="http://schemas.microsoft.com/office/drawing/2014/main" id="{9D22DFF5-0D8D-6349-BC46-AB22D2F2BB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5242" y="6168625"/>
            <a:ext cx="1819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Alice</a:t>
            </a:r>
            <a:r>
              <a:rPr kumimoji="0" lang="ja-JP" altLang="en-US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’</a:t>
            </a:r>
            <a:r>
              <a:rPr kumimoji="0" lang="en-US" altLang="ja-JP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s mail server</a:t>
            </a:r>
            <a:endParaRPr kumimoji="0" lang="en-US" altLang="en-US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71" name="Text Box 96">
            <a:extLst>
              <a:ext uri="{FF2B5EF4-FFF2-40B4-BE49-F238E27FC236}">
                <a16:creationId xmlns:a16="http://schemas.microsoft.com/office/drawing/2014/main" id="{3CCDA2E2-AC99-0045-BA7F-F3C92F51C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0130" y="6232125"/>
            <a:ext cx="17414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Bob</a:t>
            </a:r>
            <a:r>
              <a:rPr kumimoji="0" lang="ja-JP" altLang="en-US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’</a:t>
            </a:r>
            <a:r>
              <a:rPr kumimoji="0" lang="en-US" altLang="ja-JP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s mail server</a:t>
            </a:r>
            <a:endParaRPr kumimoji="0" lang="en-US" altLang="en-US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372" name="Group 169">
            <a:extLst>
              <a:ext uri="{FF2B5EF4-FFF2-40B4-BE49-F238E27FC236}">
                <a16:creationId xmlns:a16="http://schemas.microsoft.com/office/drawing/2014/main" id="{6766002A-66B6-B64B-AAEB-F427F3791233}"/>
              </a:ext>
            </a:extLst>
          </p:cNvPr>
          <p:cNvGrpSpPr>
            <a:grpSpLocks/>
          </p:cNvGrpSpPr>
          <p:nvPr/>
        </p:nvGrpSpPr>
        <p:grpSpPr bwMode="auto">
          <a:xfrm>
            <a:off x="7833405" y="4908150"/>
            <a:ext cx="912812" cy="1054100"/>
            <a:chOff x="3574" y="550"/>
            <a:chExt cx="575" cy="664"/>
          </a:xfrm>
        </p:grpSpPr>
        <p:grpSp>
          <p:nvGrpSpPr>
            <p:cNvPr id="373" name="Group 170">
              <a:extLst>
                <a:ext uri="{FF2B5EF4-FFF2-40B4-BE49-F238E27FC236}">
                  <a16:creationId xmlns:a16="http://schemas.microsoft.com/office/drawing/2014/main" id="{95D43423-E726-764E-8062-2A3551E095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88" y="692"/>
              <a:ext cx="561" cy="522"/>
              <a:chOff x="-44" y="1473"/>
              <a:chExt cx="981" cy="1105"/>
            </a:xfrm>
          </p:grpSpPr>
          <p:pic>
            <p:nvPicPr>
              <p:cNvPr id="376" name="Picture 171" descr="desktop_computer_stylized_medium">
                <a:extLst>
                  <a:ext uri="{FF2B5EF4-FFF2-40B4-BE49-F238E27FC236}">
                    <a16:creationId xmlns:a16="http://schemas.microsoft.com/office/drawing/2014/main" id="{5015A0EC-AAF7-5845-870F-AC72079C9D3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77" name="Freeform 172">
                <a:extLst>
                  <a:ext uri="{FF2B5EF4-FFF2-40B4-BE49-F238E27FC236}">
                    <a16:creationId xmlns:a16="http://schemas.microsoft.com/office/drawing/2014/main" id="{85F221FD-96E4-6C47-B178-8A95ACD6B795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374" name="Rectangle 115">
              <a:extLst>
                <a:ext uri="{FF2B5EF4-FFF2-40B4-BE49-F238E27FC236}">
                  <a16:creationId xmlns:a16="http://schemas.microsoft.com/office/drawing/2014/main" id="{3D96246A-1605-AF45-A4B0-F085DAAC3C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1" y="576"/>
              <a:ext cx="381" cy="330"/>
            </a:xfrm>
            <a:prstGeom prst="rect">
              <a:avLst/>
            </a:prstGeom>
            <a:solidFill>
              <a:srgbClr val="CCCC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75" name="Text Box 116">
              <a:extLst>
                <a:ext uri="{FF2B5EF4-FFF2-40B4-BE49-F238E27FC236}">
                  <a16:creationId xmlns:a16="http://schemas.microsoft.com/office/drawing/2014/main" id="{5136D042-DF2A-484C-9882-7FBDD96447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4" y="550"/>
              <a:ext cx="4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user</a:t>
              </a: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agent</a:t>
              </a: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378" name="Rectangle 3">
            <a:extLst>
              <a:ext uri="{FF2B5EF4-FFF2-40B4-BE49-F238E27FC236}">
                <a16:creationId xmlns:a16="http://schemas.microsoft.com/office/drawing/2014/main" id="{9BFC42AA-8BB5-8E46-A741-D3C4DA9BB457}"/>
              </a:ext>
            </a:extLst>
          </p:cNvPr>
          <p:cNvSpPr txBox="1">
            <a:spLocks noChangeArrowheads="1"/>
          </p:cNvSpPr>
          <p:nvPr/>
        </p:nvSpPr>
        <p:spPr>
          <a:xfrm>
            <a:off x="728885" y="2279968"/>
            <a:ext cx="5071156" cy="1103364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2) Alice’</a:t>
            </a:r>
            <a:r>
              <a:rPr lang="en-US" altLang="ja-JP" sz="2400" dirty="0">
                <a:ea typeface="ＭＳ Ｐゴシック" panose="020B0600070205080204" pitchFamily="34" charset="-128"/>
              </a:rPr>
              <a:t>s UA sends message to her mail server; message placed in message queue</a:t>
            </a:r>
          </a:p>
        </p:txBody>
      </p:sp>
      <p:sp>
        <p:nvSpPr>
          <p:cNvPr id="379" name="Rectangle 3">
            <a:extLst>
              <a:ext uri="{FF2B5EF4-FFF2-40B4-BE49-F238E27FC236}">
                <a16:creationId xmlns:a16="http://schemas.microsoft.com/office/drawing/2014/main" id="{F0BDE075-A22F-B64C-827B-4198952A13ED}"/>
              </a:ext>
            </a:extLst>
          </p:cNvPr>
          <p:cNvSpPr txBox="1">
            <a:spLocks noChangeArrowheads="1"/>
          </p:cNvSpPr>
          <p:nvPr/>
        </p:nvSpPr>
        <p:spPr>
          <a:xfrm>
            <a:off x="739565" y="3432318"/>
            <a:ext cx="5448733" cy="1089177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3) client side of SMTP opens TCP connection with Bob’</a:t>
            </a:r>
            <a:r>
              <a:rPr lang="en-US" altLang="ja-JP" sz="2400" dirty="0">
                <a:ea typeface="ＭＳ Ｐゴシック" panose="020B0600070205080204" pitchFamily="34" charset="-128"/>
              </a:rPr>
              <a:t>s mail server</a:t>
            </a: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380" name="Rectangle 4">
            <a:extLst>
              <a:ext uri="{FF2B5EF4-FFF2-40B4-BE49-F238E27FC236}">
                <a16:creationId xmlns:a16="http://schemas.microsoft.com/office/drawing/2014/main" id="{DFD69930-AC55-F14B-9151-A849CFC023A8}"/>
              </a:ext>
            </a:extLst>
          </p:cNvPr>
          <p:cNvSpPr txBox="1">
            <a:spLocks noChangeArrowheads="1"/>
          </p:cNvSpPr>
          <p:nvPr/>
        </p:nvSpPr>
        <p:spPr>
          <a:xfrm>
            <a:off x="6633422" y="2275557"/>
            <a:ext cx="3810000" cy="828675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5) Bob’</a:t>
            </a:r>
            <a:r>
              <a:rPr lang="en-US" altLang="ja-JP" sz="2400" dirty="0">
                <a:ea typeface="ＭＳ Ｐゴシック" panose="020B0600070205080204" pitchFamily="34" charset="-128"/>
              </a:rPr>
              <a:t>s mail server places the message in Bob’s mailbox</a:t>
            </a:r>
          </a:p>
          <a:p>
            <a:pPr>
              <a:buFont typeface="Wingdings" pitchFamily="2" charset="2"/>
              <a:buNone/>
            </a:pPr>
            <a:endParaRPr lang="en-US" altLang="en-US" sz="2400" dirty="0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</p:txBody>
      </p:sp>
      <p:sp>
        <p:nvSpPr>
          <p:cNvPr id="381" name="Rectangle 4">
            <a:extLst>
              <a:ext uri="{FF2B5EF4-FFF2-40B4-BE49-F238E27FC236}">
                <a16:creationId xmlns:a16="http://schemas.microsoft.com/office/drawing/2014/main" id="{66D50C27-F2A0-6446-B161-62594C2D18D6}"/>
              </a:ext>
            </a:extLst>
          </p:cNvPr>
          <p:cNvSpPr txBox="1">
            <a:spLocks noChangeArrowheads="1"/>
          </p:cNvSpPr>
          <p:nvPr/>
        </p:nvSpPr>
        <p:spPr>
          <a:xfrm>
            <a:off x="6630762" y="3460095"/>
            <a:ext cx="3810000" cy="828675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6) Bob invokes his user agent to read message</a:t>
            </a:r>
          </a:p>
          <a:p>
            <a:pPr>
              <a:buFont typeface="Wingdings" pitchFamily="2" charset="2"/>
              <a:buNone/>
            </a:pPr>
            <a:endParaRPr lang="en-US" altLang="en-US" sz="2200" dirty="0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95147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361" grpId="0" animBg="1"/>
      <p:bldP spid="362" grpId="0" animBg="1"/>
      <p:bldP spid="363" grpId="0" animBg="1"/>
      <p:bldP spid="365" grpId="0" animBg="1"/>
      <p:bldP spid="366" grpId="0" animBg="1"/>
      <p:bldP spid="367" grpId="0" animBg="1"/>
      <p:bldP spid="368" grpId="0" animBg="1"/>
      <p:bldP spid="369" grpId="0" animBg="1"/>
      <p:bldP spid="378" grpId="0"/>
      <p:bldP spid="379" grpId="0"/>
      <p:bldP spid="380" grpId="0"/>
      <p:bldP spid="38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47BCAC2-4B0D-C24F-A1AA-5CFB2613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91" y="289325"/>
            <a:ext cx="10515600" cy="894622"/>
          </a:xfrm>
        </p:spPr>
        <p:txBody>
          <a:bodyPr>
            <a:normAutofit/>
          </a:bodyPr>
          <a:lstStyle/>
          <a:p>
            <a:r>
              <a:rPr lang="en-US" altLang="en-US" sz="4400" dirty="0">
                <a:ea typeface="ＭＳ Ｐゴシック" panose="020B0600070205080204" pitchFamily="34" charset="-128"/>
                <a:cs typeface="Calibri" panose="020F0502020204030204" pitchFamily="34" charset="0"/>
              </a:rPr>
              <a:t>Mail access protocols</a:t>
            </a:r>
            <a:endParaRPr lang="en-US" sz="4400" dirty="0">
              <a:cs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8A7DC3-C885-F84E-9572-316B74643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Application Layer: 2-</a:t>
            </a:r>
            <a:fld id="{C4204591-24BD-A542-B9D5-F8D8A88D2FEE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E5CF0878-A5CD-8C42-B5CD-2EEF6065E344}"/>
              </a:ext>
            </a:extLst>
          </p:cNvPr>
          <p:cNvGrpSpPr/>
          <p:nvPr/>
        </p:nvGrpSpPr>
        <p:grpSpPr>
          <a:xfrm>
            <a:off x="1933753" y="1424214"/>
            <a:ext cx="8245475" cy="1826169"/>
            <a:chOff x="444500" y="1308100"/>
            <a:chExt cx="8245475" cy="1826169"/>
          </a:xfrm>
        </p:grpSpPr>
        <p:grpSp>
          <p:nvGrpSpPr>
            <p:cNvPr id="262" name="Group 133">
              <a:extLst>
                <a:ext uri="{FF2B5EF4-FFF2-40B4-BE49-F238E27FC236}">
                  <a16:creationId xmlns:a16="http://schemas.microsoft.com/office/drawing/2014/main" id="{962D0EED-8EC0-D944-8706-78D65ED758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62275" y="1577975"/>
              <a:ext cx="511175" cy="693738"/>
              <a:chOff x="4140" y="429"/>
              <a:chExt cx="1425" cy="2396"/>
            </a:xfrm>
          </p:grpSpPr>
          <p:sp>
            <p:nvSpPr>
              <p:cNvPr id="351" name="Freeform 134">
                <a:extLst>
                  <a:ext uri="{FF2B5EF4-FFF2-40B4-BE49-F238E27FC236}">
                    <a16:creationId xmlns:a16="http://schemas.microsoft.com/office/drawing/2014/main" id="{DCB7F2F1-B08C-9D42-9A9B-C0CA8CC2DF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52" name="Rectangle 135">
                <a:extLst>
                  <a:ext uri="{FF2B5EF4-FFF2-40B4-BE49-F238E27FC236}">
                    <a16:creationId xmlns:a16="http://schemas.microsoft.com/office/drawing/2014/main" id="{E057BFF5-9E6F-4743-A805-44D1354D72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4" cy="2286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53" name="Freeform 136">
                <a:extLst>
                  <a:ext uri="{FF2B5EF4-FFF2-40B4-BE49-F238E27FC236}">
                    <a16:creationId xmlns:a16="http://schemas.microsoft.com/office/drawing/2014/main" id="{794C2025-779C-7143-89C2-171CFB0188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54" name="Freeform 137">
                <a:extLst>
                  <a:ext uri="{FF2B5EF4-FFF2-40B4-BE49-F238E27FC236}">
                    <a16:creationId xmlns:a16="http://schemas.microsoft.com/office/drawing/2014/main" id="{A80FAE7D-8D21-BC47-907D-F96620BB90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55" name="Rectangle 138">
                <a:extLst>
                  <a:ext uri="{FF2B5EF4-FFF2-40B4-BE49-F238E27FC236}">
                    <a16:creationId xmlns:a16="http://schemas.microsoft.com/office/drawing/2014/main" id="{616938A0-6228-6140-BCFA-473AB9A592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1" y="692"/>
                <a:ext cx="597" cy="49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56" name="Group 139">
                <a:extLst>
                  <a:ext uri="{FF2B5EF4-FFF2-40B4-BE49-F238E27FC236}">
                    <a16:creationId xmlns:a16="http://schemas.microsoft.com/office/drawing/2014/main" id="{87FBA1B9-AC0E-BF4F-A5C2-F38DA460D10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381" name="AutoShape 140">
                  <a:extLst>
                    <a:ext uri="{FF2B5EF4-FFF2-40B4-BE49-F238E27FC236}">
                      <a16:creationId xmlns:a16="http://schemas.microsoft.com/office/drawing/2014/main" id="{84143FD8-E0F9-DF48-B4AF-0D12414A3C0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6" y="2570"/>
                  <a:ext cx="723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82" name="AutoShape 141">
                  <a:extLst>
                    <a:ext uri="{FF2B5EF4-FFF2-40B4-BE49-F238E27FC236}">
                      <a16:creationId xmlns:a16="http://schemas.microsoft.com/office/drawing/2014/main" id="{F75D69FA-178C-FF48-AF93-8D22328C70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3" y="2586"/>
                  <a:ext cx="690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57" name="Rectangle 142">
                <a:extLst>
                  <a:ext uri="{FF2B5EF4-FFF2-40B4-BE49-F238E27FC236}">
                    <a16:creationId xmlns:a16="http://schemas.microsoft.com/office/drawing/2014/main" id="{79EE47BA-DDCB-AE42-849E-EAA9A961AC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4" y="1021"/>
                <a:ext cx="597" cy="44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58" name="Group 143">
                <a:extLst>
                  <a:ext uri="{FF2B5EF4-FFF2-40B4-BE49-F238E27FC236}">
                    <a16:creationId xmlns:a16="http://schemas.microsoft.com/office/drawing/2014/main" id="{52DF3659-7462-174D-BF79-583260D6493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379" name="AutoShape 144">
                  <a:extLst>
                    <a:ext uri="{FF2B5EF4-FFF2-40B4-BE49-F238E27FC236}">
                      <a16:creationId xmlns:a16="http://schemas.microsoft.com/office/drawing/2014/main" id="{9E1E1420-2718-EE4C-9DB5-D20E625D4D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3" y="2568"/>
                  <a:ext cx="718" cy="131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80" name="AutoShape 145">
                  <a:extLst>
                    <a:ext uri="{FF2B5EF4-FFF2-40B4-BE49-F238E27FC236}">
                      <a16:creationId xmlns:a16="http://schemas.microsoft.com/office/drawing/2014/main" id="{311E1D1D-C4BA-C14B-AB5E-7D9E9CB99C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0" y="2585"/>
                  <a:ext cx="690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59" name="Rectangle 146">
                <a:extLst>
                  <a:ext uri="{FF2B5EF4-FFF2-40B4-BE49-F238E27FC236}">
                    <a16:creationId xmlns:a16="http://schemas.microsoft.com/office/drawing/2014/main" id="{A208931F-C1D7-4D44-9151-6D63CB811A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5" y="1356"/>
                <a:ext cx="597" cy="49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60" name="Rectangle 147">
                <a:extLst>
                  <a:ext uri="{FF2B5EF4-FFF2-40B4-BE49-F238E27FC236}">
                    <a16:creationId xmlns:a16="http://schemas.microsoft.com/office/drawing/2014/main" id="{85597E8B-CF6B-C244-96B8-D967A88BD6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9" y="1657"/>
                <a:ext cx="597" cy="44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61" name="Group 148">
                <a:extLst>
                  <a:ext uri="{FF2B5EF4-FFF2-40B4-BE49-F238E27FC236}">
                    <a16:creationId xmlns:a16="http://schemas.microsoft.com/office/drawing/2014/main" id="{13DDD94F-DFC2-E744-ADF7-A896AEDA93D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377" name="AutoShape 149">
                  <a:extLst>
                    <a:ext uri="{FF2B5EF4-FFF2-40B4-BE49-F238E27FC236}">
                      <a16:creationId xmlns:a16="http://schemas.microsoft.com/office/drawing/2014/main" id="{3E8C962F-C7BD-B44F-978E-C803F545258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2" y="2581"/>
                  <a:ext cx="728" cy="126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78" name="AutoShape 150">
                  <a:extLst>
                    <a:ext uri="{FF2B5EF4-FFF2-40B4-BE49-F238E27FC236}">
                      <a16:creationId xmlns:a16="http://schemas.microsoft.com/office/drawing/2014/main" id="{E65F62EE-08D0-BF46-9BB6-23FEA82DDB5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8" y="2586"/>
                  <a:ext cx="695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62" name="Freeform 151">
                <a:extLst>
                  <a:ext uri="{FF2B5EF4-FFF2-40B4-BE49-F238E27FC236}">
                    <a16:creationId xmlns:a16="http://schemas.microsoft.com/office/drawing/2014/main" id="{60E83399-FCB4-324A-B4BD-B8F2365959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63" name="Group 152">
                <a:extLst>
                  <a:ext uri="{FF2B5EF4-FFF2-40B4-BE49-F238E27FC236}">
                    <a16:creationId xmlns:a16="http://schemas.microsoft.com/office/drawing/2014/main" id="{87A9E3BB-3D7B-8247-845C-C0F0EBB963A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375" name="AutoShape 153">
                  <a:extLst>
                    <a:ext uri="{FF2B5EF4-FFF2-40B4-BE49-F238E27FC236}">
                      <a16:creationId xmlns:a16="http://schemas.microsoft.com/office/drawing/2014/main" id="{7C75A8D8-585C-B74B-A8B7-1BE5B537853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2" y="2569"/>
                  <a:ext cx="728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76" name="AutoShape 154">
                  <a:extLst>
                    <a:ext uri="{FF2B5EF4-FFF2-40B4-BE49-F238E27FC236}">
                      <a16:creationId xmlns:a16="http://schemas.microsoft.com/office/drawing/2014/main" id="{22C9496F-6ACA-5348-BD7C-54B2C4BDD1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9" y="2586"/>
                  <a:ext cx="695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64" name="Rectangle 155">
                <a:extLst>
                  <a:ext uri="{FF2B5EF4-FFF2-40B4-BE49-F238E27FC236}">
                    <a16:creationId xmlns:a16="http://schemas.microsoft.com/office/drawing/2014/main" id="{3A93ED27-82F2-8540-8D23-33AD2D2EE4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51" y="429"/>
                <a:ext cx="66" cy="2286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65" name="Freeform 156">
                <a:extLst>
                  <a:ext uri="{FF2B5EF4-FFF2-40B4-BE49-F238E27FC236}">
                    <a16:creationId xmlns:a16="http://schemas.microsoft.com/office/drawing/2014/main" id="{0292C05A-662A-5445-B8CB-FAA09E805A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66" name="Freeform 157">
                <a:extLst>
                  <a:ext uri="{FF2B5EF4-FFF2-40B4-BE49-F238E27FC236}">
                    <a16:creationId xmlns:a16="http://schemas.microsoft.com/office/drawing/2014/main" id="{4AA45BB6-3C27-E64E-8383-C80FAEA53A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67" name="Oval 158">
                <a:extLst>
                  <a:ext uri="{FF2B5EF4-FFF2-40B4-BE49-F238E27FC236}">
                    <a16:creationId xmlns:a16="http://schemas.microsoft.com/office/drawing/2014/main" id="{95B86A35-1D75-5C49-936B-687C0ACE7F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6" y="2611"/>
                <a:ext cx="49" cy="93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68" name="Freeform 159">
                <a:extLst>
                  <a:ext uri="{FF2B5EF4-FFF2-40B4-BE49-F238E27FC236}">
                    <a16:creationId xmlns:a16="http://schemas.microsoft.com/office/drawing/2014/main" id="{1EEE46FE-29EC-9D4E-A9F0-12F15C389E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69" name="AutoShape 160">
                <a:extLst>
                  <a:ext uri="{FF2B5EF4-FFF2-40B4-BE49-F238E27FC236}">
                    <a16:creationId xmlns:a16="http://schemas.microsoft.com/office/drawing/2014/main" id="{77C78D76-E4BF-FC4E-85A3-25D74AAE0F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0" y="2677"/>
                <a:ext cx="1199" cy="148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70" name="AutoShape 161">
                <a:extLst>
                  <a:ext uri="{FF2B5EF4-FFF2-40B4-BE49-F238E27FC236}">
                    <a16:creationId xmlns:a16="http://schemas.microsoft.com/office/drawing/2014/main" id="{1A647E10-4CD3-9C49-9E7D-932D482508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6" y="2710"/>
                <a:ext cx="1071" cy="8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71" name="Oval 162">
                <a:extLst>
                  <a:ext uri="{FF2B5EF4-FFF2-40B4-BE49-F238E27FC236}">
                    <a16:creationId xmlns:a16="http://schemas.microsoft.com/office/drawing/2014/main" id="{43EFA142-8DAD-3D46-A09E-08B75C8DFF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8" y="2381"/>
                <a:ext cx="159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72" name="Oval 163">
                <a:extLst>
                  <a:ext uri="{FF2B5EF4-FFF2-40B4-BE49-F238E27FC236}">
                    <a16:creationId xmlns:a16="http://schemas.microsoft.com/office/drawing/2014/main" id="{A31EBF34-4197-3041-BA0D-DA86EAB8CB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5" y="2386"/>
                <a:ext cx="159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373" name="Oval 164">
                <a:extLst>
                  <a:ext uri="{FF2B5EF4-FFF2-40B4-BE49-F238E27FC236}">
                    <a16:creationId xmlns:a16="http://schemas.microsoft.com/office/drawing/2014/main" id="{C69F2F21-A598-194E-8061-42E20C1329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62" y="2381"/>
                <a:ext cx="159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74" name="Rectangle 165">
                <a:extLst>
                  <a:ext uri="{FF2B5EF4-FFF2-40B4-BE49-F238E27FC236}">
                    <a16:creationId xmlns:a16="http://schemas.microsoft.com/office/drawing/2014/main" id="{C6C7B11F-80C5-CE4C-8737-FB4903EEBC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0" y="1833"/>
                <a:ext cx="89" cy="76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63" name="Group 100">
              <a:extLst>
                <a:ext uri="{FF2B5EF4-FFF2-40B4-BE49-F238E27FC236}">
                  <a16:creationId xmlns:a16="http://schemas.microsoft.com/office/drawing/2014/main" id="{425D51F3-48C9-9A40-B992-AE005FAB2C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48200" y="1587500"/>
              <a:ext cx="511175" cy="693738"/>
              <a:chOff x="4140" y="429"/>
              <a:chExt cx="1425" cy="2396"/>
            </a:xfrm>
          </p:grpSpPr>
          <p:sp>
            <p:nvSpPr>
              <p:cNvPr id="319" name="Freeform 101">
                <a:extLst>
                  <a:ext uri="{FF2B5EF4-FFF2-40B4-BE49-F238E27FC236}">
                    <a16:creationId xmlns:a16="http://schemas.microsoft.com/office/drawing/2014/main" id="{4DE11FE1-ABE4-5449-9F07-FF92B12037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0" name="Rectangle 102">
                <a:extLst>
                  <a:ext uri="{FF2B5EF4-FFF2-40B4-BE49-F238E27FC236}">
                    <a16:creationId xmlns:a16="http://schemas.microsoft.com/office/drawing/2014/main" id="{F28617B4-246C-4142-9D1A-885008483B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4" cy="2286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1" name="Freeform 103">
                <a:extLst>
                  <a:ext uri="{FF2B5EF4-FFF2-40B4-BE49-F238E27FC236}">
                    <a16:creationId xmlns:a16="http://schemas.microsoft.com/office/drawing/2014/main" id="{695E4127-E30B-0140-BBC3-EE8AA864D6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2" name="Freeform 104">
                <a:extLst>
                  <a:ext uri="{FF2B5EF4-FFF2-40B4-BE49-F238E27FC236}">
                    <a16:creationId xmlns:a16="http://schemas.microsoft.com/office/drawing/2014/main" id="{107A5B24-681B-3348-B947-27500FBE7E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3" name="Rectangle 105">
                <a:extLst>
                  <a:ext uri="{FF2B5EF4-FFF2-40B4-BE49-F238E27FC236}">
                    <a16:creationId xmlns:a16="http://schemas.microsoft.com/office/drawing/2014/main" id="{3B9FBC9B-DB47-3440-A3A7-D9397DA36D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1" y="692"/>
                <a:ext cx="597" cy="49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24" name="Group 106">
                <a:extLst>
                  <a:ext uri="{FF2B5EF4-FFF2-40B4-BE49-F238E27FC236}">
                    <a16:creationId xmlns:a16="http://schemas.microsoft.com/office/drawing/2014/main" id="{D4DB1272-AC30-B740-A818-112B7B01615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349" name="AutoShape 107">
                  <a:extLst>
                    <a:ext uri="{FF2B5EF4-FFF2-40B4-BE49-F238E27FC236}">
                      <a16:creationId xmlns:a16="http://schemas.microsoft.com/office/drawing/2014/main" id="{E4E7D8BF-C451-2149-AB56-5952A4BC1EC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6" y="2570"/>
                  <a:ext cx="723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50" name="AutoShape 108">
                  <a:extLst>
                    <a:ext uri="{FF2B5EF4-FFF2-40B4-BE49-F238E27FC236}">
                      <a16:creationId xmlns:a16="http://schemas.microsoft.com/office/drawing/2014/main" id="{CA9F9DDC-D2E0-9445-8E09-E2A450486D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3" y="2586"/>
                  <a:ext cx="690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25" name="Rectangle 109">
                <a:extLst>
                  <a:ext uri="{FF2B5EF4-FFF2-40B4-BE49-F238E27FC236}">
                    <a16:creationId xmlns:a16="http://schemas.microsoft.com/office/drawing/2014/main" id="{8B4A1DB1-B64D-E342-AC38-F13AC2BB24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4" y="1021"/>
                <a:ext cx="597" cy="44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26" name="Group 110">
                <a:extLst>
                  <a:ext uri="{FF2B5EF4-FFF2-40B4-BE49-F238E27FC236}">
                    <a16:creationId xmlns:a16="http://schemas.microsoft.com/office/drawing/2014/main" id="{8699E1EB-58F7-EB4A-BE56-52A7A29FB72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347" name="AutoShape 111">
                  <a:extLst>
                    <a:ext uri="{FF2B5EF4-FFF2-40B4-BE49-F238E27FC236}">
                      <a16:creationId xmlns:a16="http://schemas.microsoft.com/office/drawing/2014/main" id="{8755B864-D5D9-3F48-B106-5195BC4797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3" y="2568"/>
                  <a:ext cx="718" cy="131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48" name="AutoShape 112">
                  <a:extLst>
                    <a:ext uri="{FF2B5EF4-FFF2-40B4-BE49-F238E27FC236}">
                      <a16:creationId xmlns:a16="http://schemas.microsoft.com/office/drawing/2014/main" id="{5EA94929-40C1-1844-A278-8A7EB9C8F3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0" y="2585"/>
                  <a:ext cx="690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27" name="Rectangle 113">
                <a:extLst>
                  <a:ext uri="{FF2B5EF4-FFF2-40B4-BE49-F238E27FC236}">
                    <a16:creationId xmlns:a16="http://schemas.microsoft.com/office/drawing/2014/main" id="{C3CA31E7-43E9-C54B-B13E-E2E8356B1B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5" y="1356"/>
                <a:ext cx="597" cy="49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28" name="Rectangle 114">
                <a:extLst>
                  <a:ext uri="{FF2B5EF4-FFF2-40B4-BE49-F238E27FC236}">
                    <a16:creationId xmlns:a16="http://schemas.microsoft.com/office/drawing/2014/main" id="{70DE4D48-FE2E-9C45-9782-5C8939C4A5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9" y="1657"/>
                <a:ext cx="597" cy="44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29" name="Group 115">
                <a:extLst>
                  <a:ext uri="{FF2B5EF4-FFF2-40B4-BE49-F238E27FC236}">
                    <a16:creationId xmlns:a16="http://schemas.microsoft.com/office/drawing/2014/main" id="{BEDE8AC0-C09D-314C-9CF4-3B49C79D83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345" name="AutoShape 116">
                  <a:extLst>
                    <a:ext uri="{FF2B5EF4-FFF2-40B4-BE49-F238E27FC236}">
                      <a16:creationId xmlns:a16="http://schemas.microsoft.com/office/drawing/2014/main" id="{53CFCEA6-E422-E24C-91CC-6AB2DA5B98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2" y="2581"/>
                  <a:ext cx="728" cy="126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46" name="AutoShape 117">
                  <a:extLst>
                    <a:ext uri="{FF2B5EF4-FFF2-40B4-BE49-F238E27FC236}">
                      <a16:creationId xmlns:a16="http://schemas.microsoft.com/office/drawing/2014/main" id="{FEFA7192-E9ED-D345-AC92-ED008077B3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8" y="2586"/>
                  <a:ext cx="695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30" name="Freeform 118">
                <a:extLst>
                  <a:ext uri="{FF2B5EF4-FFF2-40B4-BE49-F238E27FC236}">
                    <a16:creationId xmlns:a16="http://schemas.microsoft.com/office/drawing/2014/main" id="{5FD6018C-4C2B-5147-9A4D-0850B214BB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31" name="Group 119">
                <a:extLst>
                  <a:ext uri="{FF2B5EF4-FFF2-40B4-BE49-F238E27FC236}">
                    <a16:creationId xmlns:a16="http://schemas.microsoft.com/office/drawing/2014/main" id="{0147FEBF-9B07-DB4D-80F0-28CFAFB1754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343" name="AutoShape 120">
                  <a:extLst>
                    <a:ext uri="{FF2B5EF4-FFF2-40B4-BE49-F238E27FC236}">
                      <a16:creationId xmlns:a16="http://schemas.microsoft.com/office/drawing/2014/main" id="{6BEC5FCB-A0E4-2B4D-99A9-AF75102E893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2" y="2569"/>
                  <a:ext cx="728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44" name="AutoShape 121">
                  <a:extLst>
                    <a:ext uri="{FF2B5EF4-FFF2-40B4-BE49-F238E27FC236}">
                      <a16:creationId xmlns:a16="http://schemas.microsoft.com/office/drawing/2014/main" id="{DFB1EE8C-1279-5544-ADC0-B00F802A67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9" y="2586"/>
                  <a:ext cx="695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332" name="Rectangle 122">
                <a:extLst>
                  <a:ext uri="{FF2B5EF4-FFF2-40B4-BE49-F238E27FC236}">
                    <a16:creationId xmlns:a16="http://schemas.microsoft.com/office/drawing/2014/main" id="{24E8BD47-F206-7A48-B906-69B10A9FFC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51" y="429"/>
                <a:ext cx="66" cy="2286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3" name="Freeform 123">
                <a:extLst>
                  <a:ext uri="{FF2B5EF4-FFF2-40B4-BE49-F238E27FC236}">
                    <a16:creationId xmlns:a16="http://schemas.microsoft.com/office/drawing/2014/main" id="{3A63ACAE-F7D6-334D-BAC6-EB19E7953C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4" name="Freeform 124">
                <a:extLst>
                  <a:ext uri="{FF2B5EF4-FFF2-40B4-BE49-F238E27FC236}">
                    <a16:creationId xmlns:a16="http://schemas.microsoft.com/office/drawing/2014/main" id="{DBB6882F-25A8-7942-8AB7-E4F1E8EF4C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5" name="Oval 125">
                <a:extLst>
                  <a:ext uri="{FF2B5EF4-FFF2-40B4-BE49-F238E27FC236}">
                    <a16:creationId xmlns:a16="http://schemas.microsoft.com/office/drawing/2014/main" id="{1A751CBC-1E6B-3447-89A8-B6CA004222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6" y="2611"/>
                <a:ext cx="49" cy="93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6" name="Freeform 126">
                <a:extLst>
                  <a:ext uri="{FF2B5EF4-FFF2-40B4-BE49-F238E27FC236}">
                    <a16:creationId xmlns:a16="http://schemas.microsoft.com/office/drawing/2014/main" id="{EC930019-7A9E-2D4F-9037-E4F5C26D89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7" name="AutoShape 127">
                <a:extLst>
                  <a:ext uri="{FF2B5EF4-FFF2-40B4-BE49-F238E27FC236}">
                    <a16:creationId xmlns:a16="http://schemas.microsoft.com/office/drawing/2014/main" id="{7F4290BB-A0B2-F146-87B4-626DAAD2FA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0" y="2677"/>
                <a:ext cx="1199" cy="148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8" name="AutoShape 128">
                <a:extLst>
                  <a:ext uri="{FF2B5EF4-FFF2-40B4-BE49-F238E27FC236}">
                    <a16:creationId xmlns:a16="http://schemas.microsoft.com/office/drawing/2014/main" id="{DE6D89A2-6ADB-E042-9FB2-932318D01D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6" y="2710"/>
                <a:ext cx="1071" cy="8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808080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39" name="Oval 129">
                <a:extLst>
                  <a:ext uri="{FF2B5EF4-FFF2-40B4-BE49-F238E27FC236}">
                    <a16:creationId xmlns:a16="http://schemas.microsoft.com/office/drawing/2014/main" id="{8747708C-8EE0-5C44-BC67-5ACC5185A5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8" y="2381"/>
                <a:ext cx="159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40" name="Oval 130">
                <a:extLst>
                  <a:ext uri="{FF2B5EF4-FFF2-40B4-BE49-F238E27FC236}">
                    <a16:creationId xmlns:a16="http://schemas.microsoft.com/office/drawing/2014/main" id="{7C3FDD54-230D-8547-8BCF-E82A928424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5" y="2386"/>
                <a:ext cx="159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341" name="Oval 131">
                <a:extLst>
                  <a:ext uri="{FF2B5EF4-FFF2-40B4-BE49-F238E27FC236}">
                    <a16:creationId xmlns:a16="http://schemas.microsoft.com/office/drawing/2014/main" id="{42133DC7-7C21-C149-A374-F81A9E0D91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62" y="2381"/>
                <a:ext cx="159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42" name="Rectangle 132">
                <a:extLst>
                  <a:ext uri="{FF2B5EF4-FFF2-40B4-BE49-F238E27FC236}">
                    <a16:creationId xmlns:a16="http://schemas.microsoft.com/office/drawing/2014/main" id="{9CA18ACF-5AE2-944A-999A-0A4945D54C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0" y="1833"/>
                <a:ext cx="89" cy="76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64" name="Group 158">
              <a:extLst>
                <a:ext uri="{FF2B5EF4-FFF2-40B4-BE49-F238E27FC236}">
                  <a16:creationId xmlns:a16="http://schemas.microsoft.com/office/drawing/2014/main" id="{989EFA5C-2337-B14C-91A8-83B54EA43E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70176" y="1987551"/>
              <a:ext cx="1689101" cy="1133476"/>
              <a:chOff x="1716" y="1206"/>
              <a:chExt cx="1064" cy="714"/>
            </a:xfrm>
          </p:grpSpPr>
          <p:sp>
            <p:nvSpPr>
              <p:cNvPr id="303" name="Text Box 95">
                <a:extLst>
                  <a:ext uri="{FF2B5EF4-FFF2-40B4-BE49-F238E27FC236}">
                    <a16:creationId xmlns:a16="http://schemas.microsoft.com/office/drawing/2014/main" id="{C009C226-FBA8-DB48-ABF5-333250A76D3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16" y="1583"/>
                <a:ext cx="1064" cy="3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sender</a:t>
                </a:r>
                <a:r>
                  <a:rPr kumimoji="0" lang="ja-JP" alt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’</a:t>
                </a:r>
                <a:r>
                  <a:rPr kumimoji="0" lang="en-US" altLang="ja-JP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s e-mail 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server</a:t>
                </a:r>
                <a:endParaRPr kumimoji="0" lang="en-US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304" name="Group 157">
                <a:extLst>
                  <a:ext uri="{FF2B5EF4-FFF2-40B4-BE49-F238E27FC236}">
                    <a16:creationId xmlns:a16="http://schemas.microsoft.com/office/drawing/2014/main" id="{619BE879-9F0A-604B-B005-9F7E471C172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92" y="1206"/>
                <a:ext cx="510" cy="354"/>
                <a:chOff x="2070" y="2004"/>
                <a:chExt cx="510" cy="354"/>
              </a:xfrm>
            </p:grpSpPr>
            <p:sp>
              <p:nvSpPr>
                <p:cNvPr id="305" name="Rectangle 94">
                  <a:extLst>
                    <a:ext uri="{FF2B5EF4-FFF2-40B4-BE49-F238E27FC236}">
                      <a16:creationId xmlns:a16="http://schemas.microsoft.com/office/drawing/2014/main" id="{5B36F236-9C70-9F4F-A0BB-DDEC73A677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70" y="2004"/>
                  <a:ext cx="510" cy="354"/>
                </a:xfrm>
                <a:prstGeom prst="rect">
                  <a:avLst/>
                </a:prstGeom>
                <a:solidFill>
                  <a:srgbClr val="CCCCFF"/>
                </a:soli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panose="030F0902030302020204" pitchFamily="66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06" name="Rectangle 96">
                  <a:extLst>
                    <a:ext uri="{FF2B5EF4-FFF2-40B4-BE49-F238E27FC236}">
                      <a16:creationId xmlns:a16="http://schemas.microsoft.com/office/drawing/2014/main" id="{474FF8AD-41AD-5B4D-B9AF-317E032001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4" y="2076"/>
                  <a:ext cx="450" cy="120"/>
                </a:xfrm>
                <a:prstGeom prst="rect">
                  <a:avLst/>
                </a:prstGeom>
                <a:solidFill>
                  <a:srgbClr val="00FF00"/>
                </a:soli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panose="030F0902030302020204" pitchFamily="66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07" name="Line 97">
                  <a:extLst>
                    <a:ext uri="{FF2B5EF4-FFF2-40B4-BE49-F238E27FC236}">
                      <a16:creationId xmlns:a16="http://schemas.microsoft.com/office/drawing/2014/main" id="{A863854B-58B3-0746-BB05-4CC473ACCC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143" y="2104"/>
                  <a:ext cx="0" cy="72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08" name="Line 98">
                  <a:extLst>
                    <a:ext uri="{FF2B5EF4-FFF2-40B4-BE49-F238E27FC236}">
                      <a16:creationId xmlns:a16="http://schemas.microsoft.com/office/drawing/2014/main" id="{45A3AD01-9B9C-1044-8CC4-2FA6945C9D8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252" y="2103"/>
                  <a:ext cx="0" cy="72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09" name="Line 99">
                  <a:extLst>
                    <a:ext uri="{FF2B5EF4-FFF2-40B4-BE49-F238E27FC236}">
                      <a16:creationId xmlns:a16="http://schemas.microsoft.com/office/drawing/2014/main" id="{A8A7F303-C29D-8048-8A22-5E010224F7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07" y="2105"/>
                  <a:ext cx="0" cy="72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10" name="Line 100">
                  <a:extLst>
                    <a:ext uri="{FF2B5EF4-FFF2-40B4-BE49-F238E27FC236}">
                      <a16:creationId xmlns:a16="http://schemas.microsoft.com/office/drawing/2014/main" id="{7423CFF1-7D3B-404B-908C-EF2DF44B8A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64" y="2103"/>
                  <a:ext cx="0" cy="72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11" name="Line 101">
                  <a:extLst>
                    <a:ext uri="{FF2B5EF4-FFF2-40B4-BE49-F238E27FC236}">
                      <a16:creationId xmlns:a16="http://schemas.microsoft.com/office/drawing/2014/main" id="{9B55CC56-B162-3641-8907-ACAE4544AC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25" y="2103"/>
                  <a:ext cx="0" cy="72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12" name="Line 102">
                  <a:extLst>
                    <a:ext uri="{FF2B5EF4-FFF2-40B4-BE49-F238E27FC236}">
                      <a16:creationId xmlns:a16="http://schemas.microsoft.com/office/drawing/2014/main" id="{E4EF0706-3A6D-5C49-AA93-B27D0DBD3D2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81" y="2103"/>
                  <a:ext cx="0" cy="72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13" name="Line 103">
                  <a:extLst>
                    <a:ext uri="{FF2B5EF4-FFF2-40B4-BE49-F238E27FC236}">
                      <a16:creationId xmlns:a16="http://schemas.microsoft.com/office/drawing/2014/main" id="{43AD1883-A082-A241-BB8E-52956E25AC3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196" y="2104"/>
                  <a:ext cx="0" cy="72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14" name="Rectangle 104">
                  <a:extLst>
                    <a:ext uri="{FF2B5EF4-FFF2-40B4-BE49-F238E27FC236}">
                      <a16:creationId xmlns:a16="http://schemas.microsoft.com/office/drawing/2014/main" id="{CB654EBC-DFE6-7844-BECE-DAF45E418A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02" y="2243"/>
                  <a:ext cx="64" cy="93"/>
                </a:xfrm>
                <a:prstGeom prst="rect">
                  <a:avLst/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panose="030F0902030302020204" pitchFamily="66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15" name="Rectangle 105">
                  <a:extLst>
                    <a:ext uri="{FF2B5EF4-FFF2-40B4-BE49-F238E27FC236}">
                      <a16:creationId xmlns:a16="http://schemas.microsoft.com/office/drawing/2014/main" id="{43DD0923-D124-3D47-A27E-DA7522CBC5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88" y="2243"/>
                  <a:ext cx="64" cy="93"/>
                </a:xfrm>
                <a:prstGeom prst="rect">
                  <a:avLst/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panose="030F0902030302020204" pitchFamily="66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16" name="Rectangle 106">
                  <a:extLst>
                    <a:ext uri="{FF2B5EF4-FFF2-40B4-BE49-F238E27FC236}">
                      <a16:creationId xmlns:a16="http://schemas.microsoft.com/office/drawing/2014/main" id="{0CC3197A-47DF-3249-89A6-6A5C29D7B5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74" y="2242"/>
                  <a:ext cx="64" cy="93"/>
                </a:xfrm>
                <a:prstGeom prst="rect">
                  <a:avLst/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panose="030F0902030302020204" pitchFamily="66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17" name="Rectangle 107">
                  <a:extLst>
                    <a:ext uri="{FF2B5EF4-FFF2-40B4-BE49-F238E27FC236}">
                      <a16:creationId xmlns:a16="http://schemas.microsoft.com/office/drawing/2014/main" id="{B9DC67EE-6FEB-9E4F-91F2-78466630CE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71" y="2240"/>
                  <a:ext cx="64" cy="93"/>
                </a:xfrm>
                <a:prstGeom prst="rect">
                  <a:avLst/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panose="030F0902030302020204" pitchFamily="66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318" name="Rectangle 108">
                  <a:extLst>
                    <a:ext uri="{FF2B5EF4-FFF2-40B4-BE49-F238E27FC236}">
                      <a16:creationId xmlns:a16="http://schemas.microsoft.com/office/drawing/2014/main" id="{C7A7D96F-C671-7844-AFFA-9CA6B5108A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67" y="2240"/>
                  <a:ext cx="64" cy="93"/>
                </a:xfrm>
                <a:prstGeom prst="rect">
                  <a:avLst/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panose="030F0902030302020204" pitchFamily="66" charset="0"/>
                    <a:ea typeface="ＭＳ Ｐゴシック" panose="020B0600070205080204" pitchFamily="34" charset="-128"/>
                  </a:endParaRPr>
                </a:p>
              </p:txBody>
            </p:sp>
          </p:grpSp>
        </p:grpSp>
        <p:sp>
          <p:nvSpPr>
            <p:cNvPr id="265" name="Text Box 121">
              <a:extLst>
                <a:ext uri="{FF2B5EF4-FFF2-40B4-BE49-F238E27FC236}">
                  <a16:creationId xmlns:a16="http://schemas.microsoft.com/office/drawing/2014/main" id="{C86F78FC-21D9-8E40-B3EC-9E551DA5CB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0888" y="1466850"/>
              <a:ext cx="890587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SMTP</a:t>
              </a:r>
            </a:p>
          </p:txBody>
        </p:sp>
        <p:sp>
          <p:nvSpPr>
            <p:cNvPr id="266" name="Rectangle 153">
              <a:extLst>
                <a:ext uri="{FF2B5EF4-FFF2-40B4-BE49-F238E27FC236}">
                  <a16:creationId xmlns:a16="http://schemas.microsoft.com/office/drawing/2014/main" id="{C9F65152-882D-5B49-B9E9-532D284A81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1425" y="1457325"/>
              <a:ext cx="85725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902030302020204" pitchFamily="66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67" name="Text Box 154">
              <a:extLst>
                <a:ext uri="{FF2B5EF4-FFF2-40B4-BE49-F238E27FC236}">
                  <a16:creationId xmlns:a16="http://schemas.microsoft.com/office/drawing/2014/main" id="{53E42ABE-038D-0049-93D4-9EC2E3234B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2675" y="1477963"/>
              <a:ext cx="8905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SMTP</a:t>
              </a:r>
            </a:p>
          </p:txBody>
        </p:sp>
        <p:sp>
          <p:nvSpPr>
            <p:cNvPr id="268" name="Text Box 156">
              <a:extLst>
                <a:ext uri="{FF2B5EF4-FFF2-40B4-BE49-F238E27FC236}">
                  <a16:creationId xmlns:a16="http://schemas.microsoft.com/office/drawing/2014/main" id="{7317FD5B-CED0-1249-AB7C-DF94D68153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09999" y="1308100"/>
              <a:ext cx="178611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1" u="none" strike="noStrike" kern="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e-mail access</a:t>
              </a:r>
            </a:p>
            <a:p>
              <a:pPr marL="0" marR="0" lvl="0" indent="0" algn="ctr" defTabSz="914400" eaLnBrk="0" fontAlgn="base" latinLnBrk="0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1" u="none" strike="noStrike" kern="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protocol</a:t>
              </a: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69" name="Text Box 160">
              <a:extLst>
                <a:ext uri="{FF2B5EF4-FFF2-40B4-BE49-F238E27FC236}">
                  <a16:creationId xmlns:a16="http://schemas.microsoft.com/office/drawing/2014/main" id="{629C8856-7516-C14B-9215-6EA637A93B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44880" y="2598738"/>
              <a:ext cx="1792478" cy="5355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receiver</a:t>
              </a:r>
              <a:r>
                <a:rPr kumimoji="0" lang="ja-JP" altLang="en-US" sz="16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’</a:t>
              </a:r>
              <a: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s e-mail </a:t>
              </a:r>
            </a:p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server</a:t>
              </a:r>
              <a:endPara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70" name="Group 161">
              <a:extLst>
                <a:ext uri="{FF2B5EF4-FFF2-40B4-BE49-F238E27FC236}">
                  <a16:creationId xmlns:a16="http://schemas.microsoft.com/office/drawing/2014/main" id="{D048FD00-5924-9447-B3B8-0AC35A063FA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0600" y="2000250"/>
              <a:ext cx="809625" cy="561975"/>
              <a:chOff x="2070" y="2004"/>
              <a:chExt cx="510" cy="354"/>
            </a:xfrm>
          </p:grpSpPr>
          <p:sp>
            <p:nvSpPr>
              <p:cNvPr id="289" name="Rectangle 162">
                <a:extLst>
                  <a:ext uri="{FF2B5EF4-FFF2-40B4-BE49-F238E27FC236}">
                    <a16:creationId xmlns:a16="http://schemas.microsoft.com/office/drawing/2014/main" id="{F2A0FCDF-5941-FB4C-9E1D-DFD5B6C69C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0" y="2004"/>
                <a:ext cx="510" cy="354"/>
              </a:xfrm>
              <a:prstGeom prst="rect">
                <a:avLst/>
              </a:prstGeom>
              <a:solidFill>
                <a:srgbClr val="CCCC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902030302020204" pitchFamily="66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0" name="Rectangle 163">
                <a:extLst>
                  <a:ext uri="{FF2B5EF4-FFF2-40B4-BE49-F238E27FC236}">
                    <a16:creationId xmlns:a16="http://schemas.microsoft.com/office/drawing/2014/main" id="{A6B8C913-36F9-824E-8C78-BFC7B3CDCF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4" y="2076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902030302020204" pitchFamily="66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1" name="Line 164">
                <a:extLst>
                  <a:ext uri="{FF2B5EF4-FFF2-40B4-BE49-F238E27FC236}">
                    <a16:creationId xmlns:a16="http://schemas.microsoft.com/office/drawing/2014/main" id="{3013A95D-A281-0C49-810B-3C864F7A46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43" y="2104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2" name="Line 165">
                <a:extLst>
                  <a:ext uri="{FF2B5EF4-FFF2-40B4-BE49-F238E27FC236}">
                    <a16:creationId xmlns:a16="http://schemas.microsoft.com/office/drawing/2014/main" id="{7277D88A-E3AC-5446-9FCD-10B5C085D7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52" y="210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3" name="Line 166">
                <a:extLst>
                  <a:ext uri="{FF2B5EF4-FFF2-40B4-BE49-F238E27FC236}">
                    <a16:creationId xmlns:a16="http://schemas.microsoft.com/office/drawing/2014/main" id="{04850398-3936-B842-A3EB-78E3F18C8D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7" y="2105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4" name="Line 167">
                <a:extLst>
                  <a:ext uri="{FF2B5EF4-FFF2-40B4-BE49-F238E27FC236}">
                    <a16:creationId xmlns:a16="http://schemas.microsoft.com/office/drawing/2014/main" id="{E54B2FAE-3B2C-BA4E-89DE-F17808A850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64" y="210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5" name="Line 168">
                <a:extLst>
                  <a:ext uri="{FF2B5EF4-FFF2-40B4-BE49-F238E27FC236}">
                    <a16:creationId xmlns:a16="http://schemas.microsoft.com/office/drawing/2014/main" id="{0321206D-71C9-A044-BC0F-A09851EF78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25" y="210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6" name="Line 169">
                <a:extLst>
                  <a:ext uri="{FF2B5EF4-FFF2-40B4-BE49-F238E27FC236}">
                    <a16:creationId xmlns:a16="http://schemas.microsoft.com/office/drawing/2014/main" id="{74EEC85C-DBEF-B746-945E-539B17DF96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1" y="2103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7" name="Line 170">
                <a:extLst>
                  <a:ext uri="{FF2B5EF4-FFF2-40B4-BE49-F238E27FC236}">
                    <a16:creationId xmlns:a16="http://schemas.microsoft.com/office/drawing/2014/main" id="{A1C2C0B2-5E64-FE46-9C1E-5AB91616FB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96" y="2104"/>
                <a:ext cx="0" cy="7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8" name="Rectangle 171">
                <a:extLst>
                  <a:ext uri="{FF2B5EF4-FFF2-40B4-BE49-F238E27FC236}">
                    <a16:creationId xmlns:a16="http://schemas.microsoft.com/office/drawing/2014/main" id="{18F1DECA-4FA1-D549-80DB-068E1D6FF7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2" y="224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902030302020204" pitchFamily="66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99" name="Rectangle 172">
                <a:extLst>
                  <a:ext uri="{FF2B5EF4-FFF2-40B4-BE49-F238E27FC236}">
                    <a16:creationId xmlns:a16="http://schemas.microsoft.com/office/drawing/2014/main" id="{6B4E18DF-65E1-F447-8367-4528F7700F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88" y="224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902030302020204" pitchFamily="66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00" name="Rectangle 173">
                <a:extLst>
                  <a:ext uri="{FF2B5EF4-FFF2-40B4-BE49-F238E27FC236}">
                    <a16:creationId xmlns:a16="http://schemas.microsoft.com/office/drawing/2014/main" id="{BE1B5DC5-88E8-A649-93B6-EBAE42FDEF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74" y="2242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902030302020204" pitchFamily="66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01" name="Rectangle 174">
                <a:extLst>
                  <a:ext uri="{FF2B5EF4-FFF2-40B4-BE49-F238E27FC236}">
                    <a16:creationId xmlns:a16="http://schemas.microsoft.com/office/drawing/2014/main" id="{EEC64261-B933-2A4B-B45A-6E28963DC5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1" y="224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902030302020204" pitchFamily="66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302" name="Rectangle 175">
                <a:extLst>
                  <a:ext uri="{FF2B5EF4-FFF2-40B4-BE49-F238E27FC236}">
                    <a16:creationId xmlns:a16="http://schemas.microsoft.com/office/drawing/2014/main" id="{EE1004C2-A311-414F-8E80-B4092CDDCD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67" y="224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902030302020204" pitchFamily="66" charset="0"/>
                  <a:ea typeface="ＭＳ Ｐゴシック" panose="020B0600070205080204" pitchFamily="34" charset="-128"/>
                </a:endParaRPr>
              </a:p>
            </p:txBody>
          </p:sp>
        </p:grpSp>
        <p:pic>
          <p:nvPicPr>
            <p:cNvPr id="271" name="Picture 176" descr="Alice">
              <a:extLst>
                <a:ext uri="{FF2B5EF4-FFF2-40B4-BE49-F238E27FC236}">
                  <a16:creationId xmlns:a16="http://schemas.microsoft.com/office/drawing/2014/main" id="{D76D5E82-5D05-6842-89F0-A930ADA6FC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4500" y="1557338"/>
              <a:ext cx="561975" cy="693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2" name="Picture 179" descr="Bob">
              <a:extLst>
                <a:ext uri="{FF2B5EF4-FFF2-40B4-BE49-F238E27FC236}">
                  <a16:creationId xmlns:a16="http://schemas.microsoft.com/office/drawing/2014/main" id="{8989F6E0-4E76-1C42-A3BD-A635A4955F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13700" y="1571625"/>
              <a:ext cx="676275" cy="690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3" name="Line 94">
              <a:extLst>
                <a:ext uri="{FF2B5EF4-FFF2-40B4-BE49-F238E27FC236}">
                  <a16:creationId xmlns:a16="http://schemas.microsoft.com/office/drawing/2014/main" id="{29F99540-FD3E-AE4C-A57E-1A20C6E30E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03425" y="1905000"/>
              <a:ext cx="903288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74" name="Line 95">
              <a:extLst>
                <a:ext uri="{FF2B5EF4-FFF2-40B4-BE49-F238E27FC236}">
                  <a16:creationId xmlns:a16="http://schemas.microsoft.com/office/drawing/2014/main" id="{C981B998-3615-AE47-86C8-57BFFA2D7D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33788" y="1901825"/>
              <a:ext cx="903287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75" name="Line 96">
              <a:extLst>
                <a:ext uri="{FF2B5EF4-FFF2-40B4-BE49-F238E27FC236}">
                  <a16:creationId xmlns:a16="http://schemas.microsoft.com/office/drawing/2014/main" id="{CF977160-74FD-0442-823B-6C2520914C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3038" y="1898650"/>
              <a:ext cx="1697037" cy="1588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76" name="Text Box 156">
              <a:extLst>
                <a:ext uri="{FF2B5EF4-FFF2-40B4-BE49-F238E27FC236}">
                  <a16:creationId xmlns:a16="http://schemas.microsoft.com/office/drawing/2014/main" id="{FA9F06E0-5873-0E44-A9D6-E6DD02F2E3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24424" y="1965011"/>
              <a:ext cx="1450797" cy="537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r" defTabSz="914400" eaLnBrk="0" fontAlgn="base" latinLnBrk="0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1" u="none" strike="noStrike" kern="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e.g.,</a:t>
              </a:r>
              <a:r>
                <a:rPr kumimoji="0" lang="en-US" altLang="en-US" sz="1600" b="0" i="1" u="none" strike="noStrike" kern="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 POP3 </a:t>
              </a:r>
              <a:r>
                <a:rPr lang="en-US" altLang="en-US" sz="1600" i="1" kern="0" dirty="0">
                  <a:solidFill>
                    <a:srgbClr val="CC0000"/>
                  </a:solidFill>
                </a:rPr>
                <a:t> </a:t>
              </a:r>
              <a:r>
                <a:rPr kumimoji="0" lang="en-US" altLang="en-US" sz="1600" b="0" i="1" u="none" strike="noStrike" kern="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IMAP</a:t>
              </a:r>
              <a:endParaRPr kumimoji="0" lang="en-US" alt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77" name="Group 166">
              <a:extLst>
                <a:ext uri="{FF2B5EF4-FFF2-40B4-BE49-F238E27FC236}">
                  <a16:creationId xmlns:a16="http://schemas.microsoft.com/office/drawing/2014/main" id="{F8002D43-E860-6845-AF7E-87A1A94D62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66800" y="1419225"/>
              <a:ext cx="912813" cy="1054100"/>
              <a:chOff x="3574" y="550"/>
              <a:chExt cx="575" cy="664"/>
            </a:xfrm>
          </p:grpSpPr>
          <p:grpSp>
            <p:nvGrpSpPr>
              <p:cNvPr id="284" name="Group 167">
                <a:extLst>
                  <a:ext uri="{FF2B5EF4-FFF2-40B4-BE49-F238E27FC236}">
                    <a16:creationId xmlns:a16="http://schemas.microsoft.com/office/drawing/2014/main" id="{BE8CFCE0-FC41-0748-A6E7-4600DF924D5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287" name="Picture 168" descr="desktop_computer_stylized_medium">
                  <a:extLst>
                    <a:ext uri="{FF2B5EF4-FFF2-40B4-BE49-F238E27FC236}">
                      <a16:creationId xmlns:a16="http://schemas.microsoft.com/office/drawing/2014/main" id="{C00F7CE5-DF44-7248-ABAB-405A73E21C5B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288" name="Freeform 169">
                  <a:extLst>
                    <a:ext uri="{FF2B5EF4-FFF2-40B4-BE49-F238E27FC236}">
                      <a16:creationId xmlns:a16="http://schemas.microsoft.com/office/drawing/2014/main" id="{B502B1B8-E322-AA40-A3FB-263ECFA0F83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85" name="Rectangle 115">
                <a:extLst>
                  <a:ext uri="{FF2B5EF4-FFF2-40B4-BE49-F238E27FC236}">
                    <a16:creationId xmlns:a16="http://schemas.microsoft.com/office/drawing/2014/main" id="{39E4CD50-3462-8441-ACC2-01559D9DDD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rgbClr val="CCCC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86" name="Text Box 116">
                <a:extLst>
                  <a:ext uri="{FF2B5EF4-FFF2-40B4-BE49-F238E27FC236}">
                    <a16:creationId xmlns:a16="http://schemas.microsoft.com/office/drawing/2014/main" id="{7198B7C8-8E18-3B4E-9F4D-DCC4D4D7D2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74" y="550"/>
                <a:ext cx="436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user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agent</a:t>
                </a: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78" name="Group 172">
              <a:extLst>
                <a:ext uri="{FF2B5EF4-FFF2-40B4-BE49-F238E27FC236}">
                  <a16:creationId xmlns:a16="http://schemas.microsoft.com/office/drawing/2014/main" id="{2F25B33E-FEB9-404E-8162-D03D8D9966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67538" y="1422400"/>
              <a:ext cx="912812" cy="1054100"/>
              <a:chOff x="3574" y="550"/>
              <a:chExt cx="575" cy="664"/>
            </a:xfrm>
          </p:grpSpPr>
          <p:grpSp>
            <p:nvGrpSpPr>
              <p:cNvPr id="279" name="Group 173">
                <a:extLst>
                  <a:ext uri="{FF2B5EF4-FFF2-40B4-BE49-F238E27FC236}">
                    <a16:creationId xmlns:a16="http://schemas.microsoft.com/office/drawing/2014/main" id="{375D5E0D-2C70-F544-89E4-5E4F1AA9FD3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88" y="692"/>
                <a:ext cx="561" cy="522"/>
                <a:chOff x="-44" y="1473"/>
                <a:chExt cx="981" cy="1105"/>
              </a:xfrm>
            </p:grpSpPr>
            <p:pic>
              <p:nvPicPr>
                <p:cNvPr id="282" name="Picture 174" descr="desktop_computer_stylized_medium">
                  <a:extLst>
                    <a:ext uri="{FF2B5EF4-FFF2-40B4-BE49-F238E27FC236}">
                      <a16:creationId xmlns:a16="http://schemas.microsoft.com/office/drawing/2014/main" id="{B288CD06-BF42-AC48-84ED-106FF7671F81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283" name="Freeform 175">
                  <a:extLst>
                    <a:ext uri="{FF2B5EF4-FFF2-40B4-BE49-F238E27FC236}">
                      <a16:creationId xmlns:a16="http://schemas.microsoft.com/office/drawing/2014/main" id="{4067DFC9-14ED-1F46-8DB5-99B637F872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24164 w 356"/>
                    <a:gd name="T3" fmla="*/ 1678 h 368"/>
                    <a:gd name="T4" fmla="*/ 28666 w 356"/>
                    <a:gd name="T5" fmla="*/ 34959 h 368"/>
                    <a:gd name="T6" fmla="*/ 6318 w 356"/>
                    <a:gd name="T7" fmla="*/ 43721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80" name="Rectangle 115">
                <a:extLst>
                  <a:ext uri="{FF2B5EF4-FFF2-40B4-BE49-F238E27FC236}">
                    <a16:creationId xmlns:a16="http://schemas.microsoft.com/office/drawing/2014/main" id="{37808C5A-E4DA-234C-AD81-DC4AD2416C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1" y="576"/>
                <a:ext cx="381" cy="330"/>
              </a:xfrm>
              <a:prstGeom prst="rect">
                <a:avLst/>
              </a:prstGeom>
              <a:solidFill>
                <a:srgbClr val="CCCC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81" name="Text Box 116">
                <a:extLst>
                  <a:ext uri="{FF2B5EF4-FFF2-40B4-BE49-F238E27FC236}">
                    <a16:creationId xmlns:a16="http://schemas.microsoft.com/office/drawing/2014/main" id="{BE906C48-2C97-234D-A7D2-2162D242FA1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74" y="550"/>
                <a:ext cx="436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user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</a:rPr>
                  <a:t>agent</a:t>
                </a: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sp>
        <p:nvSpPr>
          <p:cNvPr id="384" name="Rectangle 3">
            <a:extLst>
              <a:ext uri="{FF2B5EF4-FFF2-40B4-BE49-F238E27FC236}">
                <a16:creationId xmlns:a16="http://schemas.microsoft.com/office/drawing/2014/main" id="{34528512-2985-154D-9CDE-10220B10DEDE}"/>
              </a:ext>
            </a:extLst>
          </p:cNvPr>
          <p:cNvSpPr txBox="1">
            <a:spLocks noChangeArrowheads="1"/>
          </p:cNvSpPr>
          <p:nvPr/>
        </p:nvSpPr>
        <p:spPr>
          <a:xfrm>
            <a:off x="478971" y="3418624"/>
            <a:ext cx="11248571" cy="3150050"/>
          </a:xfrm>
          <a:prstGeom prst="rect">
            <a:avLst/>
          </a:prstGeom>
        </p:spPr>
        <p:txBody>
          <a:bodyPr/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SMTP:</a:t>
            </a:r>
            <a:r>
              <a:rPr lang="en-US" altLang="en-US" dirty="0">
                <a:ea typeface="ＭＳ Ｐゴシック" panose="020B0600070205080204" pitchFamily="34" charset="-128"/>
              </a:rPr>
              <a:t> delivery/storage of e-mail messages to receiver’</a:t>
            </a:r>
            <a:r>
              <a:rPr lang="en-US" altLang="ja-JP" dirty="0">
                <a:ea typeface="ＭＳ Ｐゴシック" panose="020B0600070205080204" pitchFamily="34" charset="-128"/>
              </a:rPr>
              <a:t>s server</a:t>
            </a:r>
          </a:p>
          <a:p>
            <a:pPr>
              <a:lnSpc>
                <a:spcPct val="10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mail access protocol: retrieval from server</a:t>
            </a:r>
          </a:p>
          <a:p>
            <a:pPr lvl="1">
              <a:lnSpc>
                <a:spcPct val="100000"/>
              </a:lnSpc>
            </a:pPr>
            <a:r>
              <a:rPr lang="en-US" altLang="en-US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POP3, IMAP:</a:t>
            </a:r>
            <a:r>
              <a:rPr lang="en-US" altLang="en-US" dirty="0">
                <a:ea typeface="ＭＳ Ｐゴシック" panose="020B0600070205080204" pitchFamily="34" charset="-128"/>
              </a:rPr>
              <a:t> provides retrieval, deletion of stored messages on server</a:t>
            </a:r>
          </a:p>
          <a:p>
            <a:pPr marL="346075" indent="-288925">
              <a:lnSpc>
                <a:spcPct val="100000"/>
              </a:lnSpc>
            </a:pPr>
            <a:r>
              <a:rPr lang="en-US" altLang="en-US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HTTP: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gmail</a:t>
            </a:r>
            <a:r>
              <a:rPr lang="en-US" altLang="en-US" dirty="0">
                <a:ea typeface="ＭＳ Ｐゴシック" panose="020B0600070205080204" pitchFamily="34" charset="-128"/>
              </a:rPr>
              <a:t>, Hotmail, </a:t>
            </a:r>
            <a:r>
              <a:rPr lang="en-US" altLang="en-US" dirty="0" err="1">
                <a:ea typeface="ＭＳ Ｐゴシック" panose="020B0600070205080204" pitchFamily="34" charset="-128"/>
              </a:rPr>
              <a:t>Yahoo!Mail</a:t>
            </a:r>
            <a:r>
              <a:rPr lang="en-US" altLang="en-US" dirty="0">
                <a:ea typeface="ＭＳ Ｐゴシック" panose="020B0600070205080204" pitchFamily="34" charset="-128"/>
              </a:rPr>
              <a:t>, etc. provides web-based interface on top of STMP (to send), IMAP (or POP) to retrieve e-mail messages</a:t>
            </a:r>
            <a:endParaRPr lang="en-US" altLang="en-US" sz="22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06954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21691</TotalTime>
  <Words>3285</Words>
  <Application>Microsoft Macintosh PowerPoint</Application>
  <PresentationFormat>Widescreen</PresentationFormat>
  <Paragraphs>600</Paragraphs>
  <Slides>35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7" baseType="lpstr">
      <vt:lpstr>Lato Extended</vt:lpstr>
      <vt:lpstr>ZapfDingbats</vt:lpstr>
      <vt:lpstr>Arial</vt:lpstr>
      <vt:lpstr>Calibri</vt:lpstr>
      <vt:lpstr>Calibri Light</vt:lpstr>
      <vt:lpstr>Comic Sans MS</vt:lpstr>
      <vt:lpstr>Courier New</vt:lpstr>
      <vt:lpstr>Gill Sans MT</vt:lpstr>
      <vt:lpstr>Tahoma</vt:lpstr>
      <vt:lpstr>Times New Roman</vt:lpstr>
      <vt:lpstr>Wingdings</vt:lpstr>
      <vt:lpstr>Office Theme</vt:lpstr>
      <vt:lpstr>PowerPoint Presentation</vt:lpstr>
      <vt:lpstr>Application layer: overview</vt:lpstr>
      <vt:lpstr>E-mail</vt:lpstr>
      <vt:lpstr>E-mail: mail servers</vt:lpstr>
      <vt:lpstr>E-mail protocol: SMTP (RFC5321)</vt:lpstr>
      <vt:lpstr>Sample SMTP interaction</vt:lpstr>
      <vt:lpstr>Mail message format</vt:lpstr>
      <vt:lpstr>Scenario: Alice sends e-mail to Bob</vt:lpstr>
      <vt:lpstr>Mail access protocols</vt:lpstr>
      <vt:lpstr>SMTP: closing observations</vt:lpstr>
      <vt:lpstr>Application layer: overview</vt:lpstr>
      <vt:lpstr>DNS: Domain Name System</vt:lpstr>
      <vt:lpstr>DNS: services, structure</vt:lpstr>
      <vt:lpstr>DNS: a distributed, hierarchical database</vt:lpstr>
      <vt:lpstr>DNS: root name servers</vt:lpstr>
      <vt:lpstr>TLD: authoritative servers</vt:lpstr>
      <vt:lpstr>Local DNS name servers</vt:lpstr>
      <vt:lpstr>DNS name resolution: iterated query</vt:lpstr>
      <vt:lpstr>Mid-break</vt:lpstr>
      <vt:lpstr>Application layer: overview</vt:lpstr>
      <vt:lpstr>Socket programming </vt:lpstr>
      <vt:lpstr>Create and Run your first Python!</vt:lpstr>
      <vt:lpstr>Socket programming </vt:lpstr>
      <vt:lpstr>Socket programming with UDP </vt:lpstr>
      <vt:lpstr>Client/server socket interaction: UDP</vt:lpstr>
      <vt:lpstr>Example app: UDP server</vt:lpstr>
      <vt:lpstr>Example app: UDP client</vt:lpstr>
      <vt:lpstr>Socket programming with TCP</vt:lpstr>
      <vt:lpstr>Client/server socket interaction: TCP</vt:lpstr>
      <vt:lpstr>Example app: TCP server</vt:lpstr>
      <vt:lpstr>Example app: TCP client</vt:lpstr>
      <vt:lpstr>Chapter 2: Summary</vt:lpstr>
      <vt:lpstr>Lab, Project 1</vt:lpstr>
      <vt:lpstr>Week4 Quiz - 20%</vt:lpstr>
      <vt:lpstr>Lecture done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Kurose</dc:creator>
  <cp:lastModifiedBy>Ren Ping Liu</cp:lastModifiedBy>
  <cp:revision>297</cp:revision>
  <dcterms:created xsi:type="dcterms:W3CDTF">2020-01-18T07:24:59Z</dcterms:created>
  <dcterms:modified xsi:type="dcterms:W3CDTF">2023-03-12T03:43:02Z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a4f0713-8a76-46fc-9033-3e1b6c45971d_Enabled">
    <vt:lpwstr>true</vt:lpwstr>
  </property>
  <property fmtid="{D5CDD505-2E9C-101B-9397-08002B2CF9AE}" pid="3" name="MSIP_Label_ba4f0713-8a76-46fc-9033-3e1b6c45971d_SetDate">
    <vt:lpwstr>2022-01-05T01:07:31Z</vt:lpwstr>
  </property>
  <property fmtid="{D5CDD505-2E9C-101B-9397-08002B2CF9AE}" pid="4" name="MSIP_Label_ba4f0713-8a76-46fc-9033-3e1b6c45971d_Method">
    <vt:lpwstr>Privileged</vt:lpwstr>
  </property>
  <property fmtid="{D5CDD505-2E9C-101B-9397-08002B2CF9AE}" pid="5" name="MSIP_Label_ba4f0713-8a76-46fc-9033-3e1b6c45971d_Name">
    <vt:lpwstr>UTS-Public</vt:lpwstr>
  </property>
  <property fmtid="{D5CDD505-2E9C-101B-9397-08002B2CF9AE}" pid="6" name="MSIP_Label_ba4f0713-8a76-46fc-9033-3e1b6c45971d_SiteId">
    <vt:lpwstr>e8911c26-cf9f-4a9c-878e-527807be8791</vt:lpwstr>
  </property>
  <property fmtid="{D5CDD505-2E9C-101B-9397-08002B2CF9AE}" pid="7" name="MSIP_Label_ba4f0713-8a76-46fc-9033-3e1b6c45971d_ActionId">
    <vt:lpwstr>4090012e-1f00-4a0a-b6e7-5c37d52bfd22</vt:lpwstr>
  </property>
  <property fmtid="{D5CDD505-2E9C-101B-9397-08002B2CF9AE}" pid="8" name="MSIP_Label_ba4f0713-8a76-46fc-9033-3e1b6c45971d_ContentBits">
    <vt:lpwstr>0</vt:lpwstr>
  </property>
</Properties>
</file>