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4117" r:id="rId1"/>
  </p:sldMasterIdLst>
  <p:notesMasterIdLst>
    <p:notesMasterId r:id="rId27"/>
  </p:notesMasterIdLst>
  <p:handoutMasterIdLst>
    <p:handoutMasterId r:id="rId28"/>
  </p:handoutMasterIdLst>
  <p:sldIdLst>
    <p:sldId id="427" r:id="rId2"/>
    <p:sldId id="420" r:id="rId3"/>
    <p:sldId id="392" r:id="rId4"/>
    <p:sldId id="419" r:id="rId5"/>
    <p:sldId id="322" r:id="rId6"/>
    <p:sldId id="396" r:id="rId7"/>
    <p:sldId id="406" r:id="rId8"/>
    <p:sldId id="407" r:id="rId9"/>
    <p:sldId id="442" r:id="rId10"/>
    <p:sldId id="414" r:id="rId11"/>
    <p:sldId id="460" r:id="rId12"/>
    <p:sldId id="498" r:id="rId13"/>
    <p:sldId id="435" r:id="rId14"/>
    <p:sldId id="439" r:id="rId15"/>
    <p:sldId id="440" r:id="rId16"/>
    <p:sldId id="504" r:id="rId17"/>
    <p:sldId id="510" r:id="rId18"/>
    <p:sldId id="511" r:id="rId19"/>
    <p:sldId id="512" r:id="rId20"/>
    <p:sldId id="441" r:id="rId21"/>
    <p:sldId id="416" r:id="rId22"/>
    <p:sldId id="415" r:id="rId23"/>
    <p:sldId id="478" r:id="rId24"/>
    <p:sldId id="409" r:id="rId25"/>
    <p:sldId id="513" r:id="rId26"/>
  </p:sldIdLst>
  <p:sldSz cx="12192000" cy="6858000"/>
  <p:notesSz cx="7315200" cy="9601200"/>
  <p:defaultTextStyle>
    <a:defPPr>
      <a:defRPr lang="en-AU"/>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2400" kern="120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01" autoAdjust="0"/>
    <p:restoredTop sz="89859" autoAdjust="0"/>
  </p:normalViewPr>
  <p:slideViewPr>
    <p:cSldViewPr>
      <p:cViewPr varScale="1">
        <p:scale>
          <a:sx n="78" d="100"/>
          <a:sy n="78" d="100"/>
        </p:scale>
        <p:origin x="821" y="48"/>
      </p:cViewPr>
      <p:guideLst>
        <p:guide orient="horz" pos="2160"/>
        <p:guide pos="3840"/>
      </p:guideLst>
    </p:cSldViewPr>
  </p:slideViewPr>
  <p:outlineViewPr>
    <p:cViewPr>
      <p:scale>
        <a:sx n="50" d="100"/>
        <a:sy n="50" d="100"/>
      </p:scale>
      <p:origin x="0" y="2575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770" y="-78"/>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9026" name="Rectangle 2">
            <a:extLst>
              <a:ext uri="{FF2B5EF4-FFF2-40B4-BE49-F238E27FC236}">
                <a16:creationId xmlns:a16="http://schemas.microsoft.com/office/drawing/2014/main" id="{72AA5F49-8081-44EE-B695-FFCD4F22A0CB}"/>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0" hangingPunct="0">
              <a:defRPr sz="1300">
                <a:latin typeface="Times New Roman" pitchFamily="18" charset="0"/>
                <a:ea typeface="+mn-ea"/>
                <a:cs typeface="+mn-cs"/>
              </a:defRPr>
            </a:lvl1pPr>
          </a:lstStyle>
          <a:p>
            <a:pPr>
              <a:defRPr/>
            </a:pPr>
            <a:endParaRPr lang="en-US"/>
          </a:p>
        </p:txBody>
      </p:sp>
      <p:sp>
        <p:nvSpPr>
          <p:cNvPr id="129027" name="Rectangle 3">
            <a:extLst>
              <a:ext uri="{FF2B5EF4-FFF2-40B4-BE49-F238E27FC236}">
                <a16:creationId xmlns:a16="http://schemas.microsoft.com/office/drawing/2014/main" id="{196E076A-67A1-4373-9305-81D7803BF9D9}"/>
              </a:ext>
            </a:extLst>
          </p:cNvPr>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0" hangingPunct="0">
              <a:defRPr sz="1300">
                <a:latin typeface="Times New Roman" pitchFamily="18" charset="0"/>
                <a:ea typeface="+mn-ea"/>
                <a:cs typeface="+mn-cs"/>
              </a:defRPr>
            </a:lvl1pPr>
          </a:lstStyle>
          <a:p>
            <a:pPr>
              <a:defRPr/>
            </a:pPr>
            <a:endParaRPr lang="en-US"/>
          </a:p>
        </p:txBody>
      </p:sp>
      <p:sp>
        <p:nvSpPr>
          <p:cNvPr id="129028" name="Rectangle 4">
            <a:extLst>
              <a:ext uri="{FF2B5EF4-FFF2-40B4-BE49-F238E27FC236}">
                <a16:creationId xmlns:a16="http://schemas.microsoft.com/office/drawing/2014/main" id="{70C1400C-6928-44CA-8709-39EC5D368BD4}"/>
              </a:ext>
            </a:extLst>
          </p:cNvPr>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1300">
                <a:latin typeface="Times New Roman" pitchFamily="18" charset="0"/>
                <a:ea typeface="+mn-ea"/>
                <a:cs typeface="+mn-cs"/>
              </a:defRPr>
            </a:lvl1pPr>
          </a:lstStyle>
          <a:p>
            <a:pPr>
              <a:defRPr/>
            </a:pPr>
            <a:endParaRPr lang="en-US"/>
          </a:p>
        </p:txBody>
      </p:sp>
      <p:sp>
        <p:nvSpPr>
          <p:cNvPr id="129029" name="Rectangle 5">
            <a:extLst>
              <a:ext uri="{FF2B5EF4-FFF2-40B4-BE49-F238E27FC236}">
                <a16:creationId xmlns:a16="http://schemas.microsoft.com/office/drawing/2014/main" id="{53EE8F86-8349-438C-87F6-804AB5C0E331}"/>
              </a:ext>
            </a:extLst>
          </p:cNvPr>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0" hangingPunct="0">
              <a:defRPr sz="1300">
                <a:cs typeface="Arial" panose="020B0604020202020204" pitchFamily="34" charset="0"/>
              </a:defRPr>
            </a:lvl1pPr>
          </a:lstStyle>
          <a:p>
            <a:pPr>
              <a:defRPr/>
            </a:pPr>
            <a:fld id="{2ADC2FF6-EE2C-4D3A-8EC0-775393FA8A61}"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2098" name="Rectangle 2">
            <a:extLst>
              <a:ext uri="{FF2B5EF4-FFF2-40B4-BE49-F238E27FC236}">
                <a16:creationId xmlns:a16="http://schemas.microsoft.com/office/drawing/2014/main" id="{98304474-4001-47CB-AB45-22BE86021948}"/>
              </a:ext>
            </a:extLst>
          </p:cNvPr>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0" hangingPunct="0">
              <a:defRPr sz="1300">
                <a:latin typeface="Times New Roman" pitchFamily="18" charset="0"/>
                <a:ea typeface="+mn-ea"/>
                <a:cs typeface="+mn-cs"/>
              </a:defRPr>
            </a:lvl1pPr>
          </a:lstStyle>
          <a:p>
            <a:pPr>
              <a:defRPr/>
            </a:pPr>
            <a:endParaRPr lang="en-AU"/>
          </a:p>
        </p:txBody>
      </p:sp>
      <p:sp>
        <p:nvSpPr>
          <p:cNvPr id="132099" name="Rectangle 3">
            <a:extLst>
              <a:ext uri="{FF2B5EF4-FFF2-40B4-BE49-F238E27FC236}">
                <a16:creationId xmlns:a16="http://schemas.microsoft.com/office/drawing/2014/main" id="{FB96E0AB-BD25-49B0-B704-CCE639403675}"/>
              </a:ext>
            </a:extLst>
          </p:cNvPr>
          <p:cNvSpPr>
            <a:spLocks noGrp="1" noChangeArrowheads="1"/>
          </p:cNvSpPr>
          <p:nvPr>
            <p:ph type="dt"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0" hangingPunct="0">
              <a:defRPr sz="1300">
                <a:latin typeface="Times New Roman" pitchFamily="18" charset="0"/>
                <a:ea typeface="+mn-ea"/>
                <a:cs typeface="+mn-cs"/>
              </a:defRPr>
            </a:lvl1pPr>
          </a:lstStyle>
          <a:p>
            <a:pPr>
              <a:defRPr/>
            </a:pPr>
            <a:endParaRPr lang="en-AU"/>
          </a:p>
        </p:txBody>
      </p:sp>
      <p:sp>
        <p:nvSpPr>
          <p:cNvPr id="3076" name="Rectangle 4">
            <a:extLst>
              <a:ext uri="{FF2B5EF4-FFF2-40B4-BE49-F238E27FC236}">
                <a16:creationId xmlns:a16="http://schemas.microsoft.com/office/drawing/2014/main" id="{155B67FC-1782-4673-9935-1100199C0D8A}"/>
              </a:ext>
            </a:extLst>
          </p:cNvPr>
          <p:cNvSpPr>
            <a:spLocks noGrp="1" noRot="1" noChangeAspect="1" noChangeArrowheads="1" noTextEdit="1"/>
          </p:cNvSpPr>
          <p:nvPr>
            <p:ph type="sldImg" idx="2"/>
          </p:nvPr>
        </p:nvSpPr>
        <p:spPr bwMode="auto">
          <a:xfrm>
            <a:off x="457200" y="720725"/>
            <a:ext cx="64008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2101" name="Rectangle 5">
            <a:extLst>
              <a:ext uri="{FF2B5EF4-FFF2-40B4-BE49-F238E27FC236}">
                <a16:creationId xmlns:a16="http://schemas.microsoft.com/office/drawing/2014/main" id="{1B834287-4C7C-4D0D-BED8-31D3892230B7}"/>
              </a:ext>
            </a:extLst>
          </p:cNvPr>
          <p:cNvSpPr>
            <a:spLocks noGrp="1" noChangeArrowheads="1"/>
          </p:cNvSpPr>
          <p:nvPr>
            <p:ph type="body" sz="quarter" idx="3"/>
          </p:nvPr>
        </p:nvSpPr>
        <p:spPr bwMode="auto">
          <a:xfrm>
            <a:off x="974725" y="4560888"/>
            <a:ext cx="5365750" cy="4319587"/>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32102" name="Rectangle 6">
            <a:extLst>
              <a:ext uri="{FF2B5EF4-FFF2-40B4-BE49-F238E27FC236}">
                <a16:creationId xmlns:a16="http://schemas.microsoft.com/office/drawing/2014/main" id="{22661F47-CDE4-4537-954C-1D3D8D4B3FD1}"/>
              </a:ext>
            </a:extLst>
          </p:cNvPr>
          <p:cNvSpPr>
            <a:spLocks noGrp="1" noChangeArrowheads="1"/>
          </p:cNvSpPr>
          <p:nvPr>
            <p:ph type="ftr" sz="quarter" idx="4"/>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0" hangingPunct="0">
              <a:defRPr sz="1300">
                <a:latin typeface="Times New Roman" pitchFamily="18" charset="0"/>
                <a:ea typeface="+mn-ea"/>
                <a:cs typeface="+mn-cs"/>
              </a:defRPr>
            </a:lvl1pPr>
          </a:lstStyle>
          <a:p>
            <a:pPr>
              <a:defRPr/>
            </a:pPr>
            <a:endParaRPr lang="en-AU"/>
          </a:p>
        </p:txBody>
      </p:sp>
      <p:sp>
        <p:nvSpPr>
          <p:cNvPr id="132103" name="Rectangle 7">
            <a:extLst>
              <a:ext uri="{FF2B5EF4-FFF2-40B4-BE49-F238E27FC236}">
                <a16:creationId xmlns:a16="http://schemas.microsoft.com/office/drawing/2014/main" id="{9284272F-AE6F-4F9A-A9C1-9DF846A193BE}"/>
              </a:ext>
            </a:extLst>
          </p:cNvPr>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0" hangingPunct="0">
              <a:defRPr sz="1300">
                <a:cs typeface="Arial" panose="020B0604020202020204" pitchFamily="34" charset="0"/>
              </a:defRPr>
            </a:lvl1pPr>
          </a:lstStyle>
          <a:p>
            <a:pPr>
              <a:defRPr/>
            </a:pPr>
            <a:fld id="{A4C9E3DF-1CDC-400B-B58B-415F2462AB7B}"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CEF72E23-8AAC-46DF-9E1F-794EFBCACC2E}"/>
              </a:ext>
            </a:extLst>
          </p:cNvPr>
          <p:cNvSpPr>
            <a:spLocks noGrp="1" noRot="1" noChangeAspect="1" noChangeArrowheads="1" noTextEdit="1"/>
          </p:cNvSpPr>
          <p:nvPr>
            <p:ph type="sldImg"/>
          </p:nvPr>
        </p:nvSpPr>
        <p:spPr>
          <a:xfrm>
            <a:off x="666750" y="836613"/>
            <a:ext cx="5983288" cy="3367087"/>
          </a:xfrm>
          <a:ln/>
        </p:spPr>
      </p:sp>
      <p:sp>
        <p:nvSpPr>
          <p:cNvPr id="8195" name="Rectangle 3">
            <a:extLst>
              <a:ext uri="{FF2B5EF4-FFF2-40B4-BE49-F238E27FC236}">
                <a16:creationId xmlns:a16="http://schemas.microsoft.com/office/drawing/2014/main" id="{180A37A0-52AF-42FB-AEFE-F9D300070CD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2" tIns="45716" rIns="91432" bIns="45716"/>
          <a:lstStyle/>
          <a:p>
            <a:pPr eaLnBrk="1" hangingPunct="1">
              <a:spcBef>
                <a:spcPct val="0"/>
              </a:spcBef>
            </a:pPr>
            <a:endParaRPr lang="en-US" altLang="en-US"/>
          </a:p>
        </p:txBody>
      </p:sp>
      <p:sp>
        <p:nvSpPr>
          <p:cNvPr id="8196" name="Date Placeholder 4">
            <a:extLst>
              <a:ext uri="{FF2B5EF4-FFF2-40B4-BE49-F238E27FC236}">
                <a16:creationId xmlns:a16="http://schemas.microsoft.com/office/drawing/2014/main" id="{3F2210B3-6907-4E6F-9D83-B5A0BDF82D31}"/>
              </a:ext>
            </a:extLst>
          </p:cNvPr>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9pPr>
          </a:lstStyle>
          <a:p>
            <a:pPr>
              <a:spcBef>
                <a:spcPct val="0"/>
              </a:spcBef>
            </a:pPr>
            <a:fld id="{7ACDEE7F-748B-4388-9838-115E9E0B266A}" type="datetime4">
              <a:rPr kumimoji="0" lang="en-US" altLang="en-US" sz="1300" smtClean="0">
                <a:latin typeface="Calibri" panose="020F0502020204030204" pitchFamily="34" charset="0"/>
              </a:rPr>
              <a:pPr>
                <a:spcBef>
                  <a:spcPct val="0"/>
                </a:spcBef>
              </a:pPr>
              <a:t>March 22, 2022</a:t>
            </a:fld>
            <a:endParaRPr kumimoji="0" lang="en-US" altLang="en-US" sz="1300">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6406B274-4CC0-4A75-A8D6-7C5CE23D525E}"/>
              </a:ext>
            </a:extLst>
          </p:cNvPr>
          <p:cNvSpPr>
            <a:spLocks noGrp="1" noRot="1" noChangeAspect="1" noTextEdit="1"/>
          </p:cNvSpPr>
          <p:nvPr>
            <p:ph type="sldImg"/>
          </p:nvPr>
        </p:nvSpPr>
        <p:spPr>
          <a:xfrm>
            <a:off x="457200" y="720725"/>
            <a:ext cx="6400800" cy="3600450"/>
          </a:xfrm>
          <a:ln/>
        </p:spPr>
      </p:sp>
      <p:sp>
        <p:nvSpPr>
          <p:cNvPr id="14339" name="Notes Placeholder 2">
            <a:extLst>
              <a:ext uri="{FF2B5EF4-FFF2-40B4-BE49-F238E27FC236}">
                <a16:creationId xmlns:a16="http://schemas.microsoft.com/office/drawing/2014/main" id="{F822EC15-66C7-4BC3-995D-23BAD3A1CF8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b="1" dirty="0"/>
              <a:t>Agile software development</a:t>
            </a:r>
            <a:r>
              <a:rPr lang="en-US" altLang="en-US" dirty="0"/>
              <a:t> is a group of software development methods in which requirements and solutions evolve through collaboration between self-organizing, cross-functional teams. It promotes adaptive planning, evolutionary development, early delivery, continuous improvement and encourages rapid and flexible response to change. It is a conceptual framework that focuses on delivering working software with the minimum amount of work.</a:t>
            </a:r>
            <a:br>
              <a:rPr lang="en-US" altLang="en-US" dirty="0"/>
            </a:br>
            <a:r>
              <a:rPr lang="en-US" altLang="en-US" dirty="0"/>
              <a:t>http://en.wikipedia.org/wiki/Agile_software_development</a:t>
            </a:r>
          </a:p>
          <a:p>
            <a:endParaRPr lang="en-US" altLang="en-US" dirty="0"/>
          </a:p>
          <a:p>
            <a:r>
              <a:rPr lang="en-US" altLang="en-US" b="1" dirty="0"/>
              <a:t>Scrum</a:t>
            </a:r>
            <a:r>
              <a:rPr lang="en-US" altLang="en-US" dirty="0"/>
              <a:t> is an </a:t>
            </a:r>
            <a:r>
              <a:rPr lang="en-US" altLang="en-US" b="1" dirty="0"/>
              <a:t>iterative and incremental</a:t>
            </a:r>
            <a:r>
              <a:rPr lang="en-US" altLang="en-US" dirty="0"/>
              <a:t> agile software development framework for managing product development. It defines "a </a:t>
            </a:r>
            <a:r>
              <a:rPr lang="en-US" altLang="en-US" b="1" dirty="0"/>
              <a:t>flexible, holistic </a:t>
            </a:r>
            <a:r>
              <a:rPr lang="en-US" altLang="en-US" dirty="0"/>
              <a:t>product development strategy where a development team works as a unit to reach a common goal", challenges assumptions of the "traditional, sequential approach" to product development.</a:t>
            </a:r>
            <a:br>
              <a:rPr lang="en-US" altLang="en-US" dirty="0"/>
            </a:br>
            <a:endParaRPr lang="en-US" altLang="en-US" dirty="0"/>
          </a:p>
          <a:p>
            <a:r>
              <a:rPr lang="en-US" altLang="en-US" dirty="0"/>
              <a:t>A key principle of Scrum is its recognition that during a project the customers can change their minds about what they want and need (often called "requirements churn"), and that unpredicted challenges cannot be easily addressed in a traditional predictive or planned manner.</a:t>
            </a:r>
          </a:p>
          <a:p>
            <a:endParaRPr lang="en-AU" altLang="en-US" dirty="0"/>
          </a:p>
          <a:p>
            <a:r>
              <a:rPr lang="en-US" altLang="en-US" b="1" dirty="0"/>
              <a:t>Sprint</a:t>
            </a:r>
          </a:p>
          <a:p>
            <a:r>
              <a:rPr lang="en-US" altLang="en-US" dirty="0"/>
              <a:t>The Scrum process</a:t>
            </a:r>
          </a:p>
          <a:p>
            <a:r>
              <a:rPr lang="en-US" altLang="en-US" dirty="0"/>
              <a:t>A sprint (or iteration) is the basic unit of development in Scrum. The sprint is a "timeboxed" effort; that is, it is restricted to a specific duration. The duration is fixed in advance for each sprint and is normally between one week and one month, although two weeks is typical.</a:t>
            </a:r>
          </a:p>
          <a:p>
            <a:endParaRPr lang="en-US" altLang="en-US" dirty="0"/>
          </a:p>
          <a:p>
            <a:r>
              <a:rPr lang="en-US" altLang="en-US" dirty="0"/>
              <a:t>Each sprint is started by a planning meeting, where the tasks for the sprint are identified and an estimated commitment for the sprint goal is made, and ended by a sprint review-and-retrospective meeting, where the progress is reviewed and lessons for the next sprint are identified.</a:t>
            </a:r>
          </a:p>
          <a:p>
            <a:endParaRPr lang="en-AU" altLang="en-US" dirty="0"/>
          </a:p>
          <a:p>
            <a:r>
              <a:rPr lang="en-AU" altLang="en-US" b="1" dirty="0"/>
              <a:t>Iterative and incremental development </a:t>
            </a:r>
            <a:r>
              <a:rPr lang="en-AU" altLang="en-US" dirty="0"/>
              <a:t>(http://en.wikipedia.org/wiki/Iterative_and_incremental_development)</a:t>
            </a:r>
          </a:p>
          <a:p>
            <a:r>
              <a:rPr lang="en-US" altLang="en-US" dirty="0"/>
              <a:t>The basic idea behind this method is to develop a system through </a:t>
            </a:r>
            <a:r>
              <a:rPr lang="en-US" altLang="en-US" b="1" dirty="0"/>
              <a:t>repeated cycles (iterative) </a:t>
            </a:r>
            <a:r>
              <a:rPr lang="en-US" altLang="en-US" dirty="0"/>
              <a:t>and in </a:t>
            </a:r>
            <a:r>
              <a:rPr lang="en-US" altLang="en-US" b="1" dirty="0"/>
              <a:t>smaller portions at a time (incremental)</a:t>
            </a:r>
            <a:r>
              <a:rPr lang="en-US" altLang="en-US" dirty="0"/>
              <a:t>, allowing software developers to take advantage of what was learned during development of earlier parts or versions of the system. Learning comes from both the development and use of the system, where possible key steps in the process start with a simple </a:t>
            </a:r>
            <a:r>
              <a:rPr lang="en-US" altLang="en-US" b="1" dirty="0"/>
              <a:t>implementation of a subset of the software requirements </a:t>
            </a:r>
            <a:r>
              <a:rPr lang="en-US" altLang="en-US" dirty="0"/>
              <a:t>and iteratively enhance the evolving versions until the full system is implemented.</a:t>
            </a:r>
          </a:p>
          <a:p>
            <a:endParaRPr lang="en-US" altLang="en-US" dirty="0"/>
          </a:p>
          <a:p>
            <a:r>
              <a:rPr lang="en-US" altLang="en-US" b="1" dirty="0"/>
              <a:t>Incremental</a:t>
            </a:r>
            <a:r>
              <a:rPr lang="en-US" altLang="en-US" dirty="0"/>
              <a:t> development slices the system functionality into increments (</a:t>
            </a:r>
            <a:r>
              <a:rPr lang="en-US" altLang="en-US" b="1" dirty="0"/>
              <a:t>portions</a:t>
            </a:r>
            <a:r>
              <a:rPr lang="en-US" altLang="en-US" dirty="0"/>
              <a:t>). In each increment, a slice of functionality is delivered through cross-discipline work, from the requirements to the deployment. </a:t>
            </a:r>
            <a:endParaRPr lang="en-AU" altLang="en-US" dirty="0"/>
          </a:p>
        </p:txBody>
      </p:sp>
      <p:sp>
        <p:nvSpPr>
          <p:cNvPr id="14340" name="Slide Number Placeholder 3">
            <a:extLst>
              <a:ext uri="{FF2B5EF4-FFF2-40B4-BE49-F238E27FC236}">
                <a16:creationId xmlns:a16="http://schemas.microsoft.com/office/drawing/2014/main" id="{6A7F3695-6B28-4FCC-AB07-E0A90B4E7BB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cs typeface="Arial" panose="020B0604020202020204" pitchFamily="34" charset="0"/>
              </a:defRPr>
            </a:lvl1pPr>
            <a:lvl2pPr marL="742950" indent="-285750" defTabSz="966788">
              <a:defRPr sz="2400">
                <a:solidFill>
                  <a:schemeClr val="tx1"/>
                </a:solidFill>
                <a:latin typeface="Times New Roman" panose="02020603050405020304" pitchFamily="18" charset="0"/>
                <a:cs typeface="Arial" panose="020B0604020202020204" pitchFamily="34" charset="0"/>
              </a:defRPr>
            </a:lvl2pPr>
            <a:lvl3pPr marL="1143000" indent="-228600" defTabSz="966788">
              <a:defRPr sz="2400">
                <a:solidFill>
                  <a:schemeClr val="tx1"/>
                </a:solidFill>
                <a:latin typeface="Times New Roman" panose="02020603050405020304" pitchFamily="18" charset="0"/>
                <a:cs typeface="Arial" panose="020B0604020202020204" pitchFamily="34" charset="0"/>
              </a:defRPr>
            </a:lvl3pPr>
            <a:lvl4pPr marL="1600200" indent="-228600" defTabSz="966788">
              <a:defRPr sz="2400">
                <a:solidFill>
                  <a:schemeClr val="tx1"/>
                </a:solidFill>
                <a:latin typeface="Times New Roman" panose="02020603050405020304" pitchFamily="18" charset="0"/>
                <a:cs typeface="Arial" panose="020B0604020202020204" pitchFamily="34" charset="0"/>
              </a:defRPr>
            </a:lvl4pPr>
            <a:lvl5pPr marL="2057400" indent="-228600" defTabSz="966788">
              <a:defRPr sz="2400">
                <a:solidFill>
                  <a:schemeClr val="tx1"/>
                </a:solidFill>
                <a:latin typeface="Times New Roman" panose="02020603050405020304" pitchFamily="18" charset="0"/>
                <a:cs typeface="Arial" panose="020B0604020202020204" pitchFamily="34" charset="0"/>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cs typeface="Arial" panose="020B0604020202020204" pitchFamily="34" charset="0"/>
              </a:defRPr>
            </a:lvl9pPr>
          </a:lstStyle>
          <a:p>
            <a:fld id="{349107E9-BC42-4183-A6F9-9B9605D123FA}" type="slidenum">
              <a:rPr lang="en-AU" altLang="en-US" sz="1300" smtClean="0"/>
              <a:pPr/>
              <a:t>13</a:t>
            </a:fld>
            <a:endParaRPr lang="en-AU" altLang="en-US" sz="13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a:extLst>
              <a:ext uri="{FF2B5EF4-FFF2-40B4-BE49-F238E27FC236}">
                <a16:creationId xmlns:a16="http://schemas.microsoft.com/office/drawing/2014/main" id="{FF32FAD9-9019-4302-B91E-B30B7522C05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pPr>
            <a:fld id="{CEF19D7E-F887-4E99-B976-2EEEC430DA45}" type="slidenum">
              <a:rPr kumimoji="0" lang="en-US" altLang="en-US" sz="1300" smtClean="0">
                <a:solidFill>
                  <a:srgbClr val="000000"/>
                </a:solidFill>
                <a:latin typeface="Gill Sans"/>
                <a:ea typeface="ヒラギノ角ゴ Pro W3"/>
                <a:cs typeface="ヒラギノ角ゴ Pro W3"/>
                <a:sym typeface="Gill Sans"/>
              </a:rPr>
              <a:pPr eaLnBrk="1" hangingPunct="1">
                <a:spcBef>
                  <a:spcPct val="0"/>
                </a:spcBef>
              </a:pPr>
              <a:t>14</a:t>
            </a:fld>
            <a:endParaRPr kumimoji="0" lang="en-US" altLang="en-US" sz="1300">
              <a:solidFill>
                <a:srgbClr val="000000"/>
              </a:solidFill>
              <a:latin typeface="Gill Sans"/>
              <a:ea typeface="ヒラギノ角ゴ Pro W3"/>
              <a:cs typeface="ヒラギノ角ゴ Pro W3"/>
              <a:sym typeface="Gill Sans"/>
            </a:endParaRPr>
          </a:p>
        </p:txBody>
      </p:sp>
      <p:sp>
        <p:nvSpPr>
          <p:cNvPr id="40963" name="Rectangle 2">
            <a:extLst>
              <a:ext uri="{FF2B5EF4-FFF2-40B4-BE49-F238E27FC236}">
                <a16:creationId xmlns:a16="http://schemas.microsoft.com/office/drawing/2014/main" id="{4963D3BC-9A45-48B6-AD85-780A0D9B211D}"/>
              </a:ext>
            </a:extLst>
          </p:cNvPr>
          <p:cNvSpPr>
            <a:spLocks noGrp="1" noRot="1" noChangeAspect="1" noChangeArrowheads="1" noTextEdit="1"/>
          </p:cNvSpPr>
          <p:nvPr>
            <p:ph type="sldImg"/>
          </p:nvPr>
        </p:nvSpPr>
        <p:spPr>
          <a:xfrm>
            <a:off x="457200" y="720725"/>
            <a:ext cx="6400800" cy="3600450"/>
          </a:xfrm>
          <a:ln/>
        </p:spPr>
      </p:sp>
      <p:sp>
        <p:nvSpPr>
          <p:cNvPr id="70660" name="Rectangle 3">
            <a:extLst>
              <a:ext uri="{FF2B5EF4-FFF2-40B4-BE49-F238E27FC236}">
                <a16:creationId xmlns:a16="http://schemas.microsoft.com/office/drawing/2014/main" id="{1AAC1B52-DA42-4090-9124-F1030099A8FE}"/>
              </a:ext>
            </a:extLst>
          </p:cNvPr>
          <p:cNvSpPr>
            <a:spLocks noGrp="1"/>
          </p:cNvSpPr>
          <p:nvPr>
            <p:ph type="body" idx="1"/>
          </p:nvPr>
        </p:nvSpPr>
        <p:spPr/>
        <p:txBody>
          <a:bodyPr/>
          <a:lstStyle/>
          <a:p>
            <a:pPr eaLnBrk="1" hangingPunct="1">
              <a:defRPr/>
            </a:pPr>
            <a:endParaRPr lang="en-US">
              <a:latin typeface="Gill Sans" charset="0"/>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a:extLst>
              <a:ext uri="{FF2B5EF4-FFF2-40B4-BE49-F238E27FC236}">
                <a16:creationId xmlns:a16="http://schemas.microsoft.com/office/drawing/2014/main" id="{A28EF652-068E-4D1E-94F7-DA435DAFBE9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pPr>
            <a:fld id="{00FF999F-425D-4171-BE51-FF92A1D04654}" type="slidenum">
              <a:rPr kumimoji="0" lang="en-US" altLang="en-US" sz="1300" smtClean="0">
                <a:solidFill>
                  <a:srgbClr val="000000"/>
                </a:solidFill>
                <a:latin typeface="Gill Sans"/>
                <a:ea typeface="ヒラギノ角ゴ Pro W3"/>
                <a:cs typeface="ヒラギノ角ゴ Pro W3"/>
                <a:sym typeface="Gill Sans"/>
              </a:rPr>
              <a:pPr eaLnBrk="1" hangingPunct="1">
                <a:spcBef>
                  <a:spcPct val="0"/>
                </a:spcBef>
              </a:pPr>
              <a:t>15</a:t>
            </a:fld>
            <a:endParaRPr kumimoji="0" lang="en-US" altLang="en-US" sz="1300">
              <a:solidFill>
                <a:srgbClr val="000000"/>
              </a:solidFill>
              <a:latin typeface="Gill Sans"/>
              <a:ea typeface="ヒラギノ角ゴ Pro W3"/>
              <a:cs typeface="ヒラギノ角ゴ Pro W3"/>
              <a:sym typeface="Gill Sans"/>
            </a:endParaRPr>
          </a:p>
        </p:txBody>
      </p:sp>
      <p:sp>
        <p:nvSpPr>
          <p:cNvPr id="43011" name="Rectangle 2">
            <a:extLst>
              <a:ext uri="{FF2B5EF4-FFF2-40B4-BE49-F238E27FC236}">
                <a16:creationId xmlns:a16="http://schemas.microsoft.com/office/drawing/2014/main" id="{755EFA23-5510-4875-BB83-A9BBEA48E998}"/>
              </a:ext>
            </a:extLst>
          </p:cNvPr>
          <p:cNvSpPr>
            <a:spLocks noGrp="1" noRot="1" noChangeAspect="1" noChangeArrowheads="1" noTextEdit="1"/>
          </p:cNvSpPr>
          <p:nvPr>
            <p:ph type="sldImg"/>
          </p:nvPr>
        </p:nvSpPr>
        <p:spPr>
          <a:xfrm>
            <a:off x="457200" y="720725"/>
            <a:ext cx="6400800" cy="3600450"/>
          </a:xfrm>
          <a:ln/>
        </p:spPr>
      </p:sp>
      <p:sp>
        <p:nvSpPr>
          <p:cNvPr id="71684" name="Rectangle 3">
            <a:extLst>
              <a:ext uri="{FF2B5EF4-FFF2-40B4-BE49-F238E27FC236}">
                <a16:creationId xmlns:a16="http://schemas.microsoft.com/office/drawing/2014/main" id="{4ADD2416-FF2C-4623-9665-1DE809595F7F}"/>
              </a:ext>
            </a:extLst>
          </p:cNvPr>
          <p:cNvSpPr>
            <a:spLocks noGrp="1"/>
          </p:cNvSpPr>
          <p:nvPr>
            <p:ph type="body" idx="1"/>
          </p:nvPr>
        </p:nvSpPr>
        <p:spPr/>
        <p:txBody>
          <a:bodyPr/>
          <a:lstStyle/>
          <a:p>
            <a:pPr eaLnBrk="1" hangingPunct="1">
              <a:defRPr/>
            </a:pPr>
            <a:endParaRPr lang="en-US">
              <a:latin typeface="Gill Sans" charset="0"/>
              <a:cs typeface="+mn-cs"/>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a:extLst>
              <a:ext uri="{FF2B5EF4-FFF2-40B4-BE49-F238E27FC236}">
                <a16:creationId xmlns:a16="http://schemas.microsoft.com/office/drawing/2014/main" id="{389B1255-7B75-47CC-8C53-8CCB68D72D0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pPr>
            <a:fld id="{192667FA-589E-4863-84FB-B8B4C6FD187E}" type="slidenum">
              <a:rPr kumimoji="0" lang="en-US" altLang="en-US" sz="1300" smtClean="0">
                <a:solidFill>
                  <a:srgbClr val="000000"/>
                </a:solidFill>
                <a:latin typeface="Gill Sans"/>
                <a:ea typeface="ヒラギノ角ゴ Pro W3"/>
                <a:cs typeface="ヒラギノ角ゴ Pro W3"/>
                <a:sym typeface="Gill Sans"/>
              </a:rPr>
              <a:pPr eaLnBrk="1" hangingPunct="1">
                <a:spcBef>
                  <a:spcPct val="0"/>
                </a:spcBef>
              </a:pPr>
              <a:t>16</a:t>
            </a:fld>
            <a:endParaRPr kumimoji="0" lang="en-US" altLang="en-US" sz="1300">
              <a:solidFill>
                <a:srgbClr val="000000"/>
              </a:solidFill>
              <a:latin typeface="Gill Sans"/>
              <a:ea typeface="ヒラギノ角ゴ Pro W3"/>
              <a:cs typeface="ヒラギノ角ゴ Pro W3"/>
              <a:sym typeface="Gill Sans"/>
            </a:endParaRPr>
          </a:p>
        </p:txBody>
      </p:sp>
      <p:sp>
        <p:nvSpPr>
          <p:cNvPr id="45059" name="Rectangle 2">
            <a:extLst>
              <a:ext uri="{FF2B5EF4-FFF2-40B4-BE49-F238E27FC236}">
                <a16:creationId xmlns:a16="http://schemas.microsoft.com/office/drawing/2014/main" id="{BF6F1BDF-0BAC-4140-B150-257CF6BAF4FF}"/>
              </a:ext>
            </a:extLst>
          </p:cNvPr>
          <p:cNvSpPr>
            <a:spLocks noGrp="1" noRot="1" noChangeAspect="1" noChangeArrowheads="1" noTextEdit="1"/>
          </p:cNvSpPr>
          <p:nvPr>
            <p:ph type="sldImg"/>
          </p:nvPr>
        </p:nvSpPr>
        <p:spPr>
          <a:xfrm>
            <a:off x="457200" y="720725"/>
            <a:ext cx="6400800" cy="3600450"/>
          </a:xfrm>
          <a:ln/>
        </p:spPr>
      </p:sp>
      <p:sp>
        <p:nvSpPr>
          <p:cNvPr id="72708" name="Rectangle 3">
            <a:extLst>
              <a:ext uri="{FF2B5EF4-FFF2-40B4-BE49-F238E27FC236}">
                <a16:creationId xmlns:a16="http://schemas.microsoft.com/office/drawing/2014/main" id="{4AF3D3E5-A3F0-4A42-956C-14CB9D866990}"/>
              </a:ext>
            </a:extLst>
          </p:cNvPr>
          <p:cNvSpPr>
            <a:spLocks noGrp="1"/>
          </p:cNvSpPr>
          <p:nvPr>
            <p:ph type="body" idx="1"/>
          </p:nvPr>
        </p:nvSpPr>
        <p:spPr/>
        <p:txBody>
          <a:bodyPr/>
          <a:lstStyle/>
          <a:p>
            <a:pPr eaLnBrk="1" hangingPunct="1">
              <a:defRPr/>
            </a:pPr>
            <a:endParaRPr lang="en-US">
              <a:latin typeface="Gill Sans" charset="0"/>
              <a:cs typeface="+mn-c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p:cNvSpPr>
          <p:nvPr>
            <p:ph type="sldNum" sz="quarter" idx="5"/>
          </p:nvPr>
        </p:nvSpPr>
        <p:spPr/>
        <p:txBody>
          <a:bodyPr/>
          <a:lstStyle>
            <a:lvl1pPr eaLnBrk="0" hangingPunct="0">
              <a:defRPr sz="3200">
                <a:solidFill>
                  <a:srgbClr val="000000"/>
                </a:solidFill>
                <a:latin typeface="Gill Sans" charset="0"/>
                <a:ea typeface="ヒラギノ角ゴ Pro W3" charset="0"/>
                <a:cs typeface="ヒラギノ角ゴ Pro W3" charset="0"/>
                <a:sym typeface="Gill Sans" charset="0"/>
              </a:defRPr>
            </a:lvl1pPr>
            <a:lvl2pPr marL="742950" indent="-285750" eaLnBrk="0" hangingPunct="0">
              <a:defRPr sz="3200">
                <a:solidFill>
                  <a:srgbClr val="000000"/>
                </a:solidFill>
                <a:latin typeface="Gill Sans" charset="0"/>
                <a:ea typeface="ヒラギノ角ゴ Pro W3" charset="0"/>
                <a:cs typeface="ヒラギノ角ゴ Pro W3" charset="0"/>
                <a:sym typeface="Gill Sans" charset="0"/>
              </a:defRPr>
            </a:lvl2pPr>
            <a:lvl3pPr marL="1143000" indent="-228600" eaLnBrk="0" hangingPunct="0">
              <a:defRPr sz="3200">
                <a:solidFill>
                  <a:srgbClr val="000000"/>
                </a:solidFill>
                <a:latin typeface="Gill Sans" charset="0"/>
                <a:ea typeface="ヒラギノ角ゴ Pro W3" charset="0"/>
                <a:cs typeface="ヒラギノ角ゴ Pro W3" charset="0"/>
                <a:sym typeface="Gill Sans" charset="0"/>
              </a:defRPr>
            </a:lvl3pPr>
            <a:lvl4pPr marL="1600200" indent="-228600" eaLnBrk="0" hangingPunct="0">
              <a:defRPr sz="3200">
                <a:solidFill>
                  <a:srgbClr val="000000"/>
                </a:solidFill>
                <a:latin typeface="Gill Sans" charset="0"/>
                <a:ea typeface="ヒラギノ角ゴ Pro W3" charset="0"/>
                <a:cs typeface="ヒラギノ角ゴ Pro W3" charset="0"/>
                <a:sym typeface="Gill Sans" charset="0"/>
              </a:defRPr>
            </a:lvl4pPr>
            <a:lvl5pPr marL="2057400" indent="-228600" eaLnBrk="0" hangingPunct="0">
              <a:defRPr sz="3200">
                <a:solidFill>
                  <a:srgbClr val="000000"/>
                </a:solidFill>
                <a:latin typeface="Gill Sans" charset="0"/>
                <a:ea typeface="ヒラギノ角ゴ Pro W3" charset="0"/>
                <a:cs typeface="ヒラギノ角ゴ Pro W3" charset="0"/>
                <a:sym typeface="Gill Sans" charset="0"/>
              </a:defRPr>
            </a:lvl5pPr>
            <a:lvl6pPr marL="2514600" indent="-228600" algn="ctr" eaLnBrk="0" fontAlgn="base" hangingPunct="0">
              <a:spcBef>
                <a:spcPct val="0"/>
              </a:spcBef>
              <a:spcAft>
                <a:spcPct val="0"/>
              </a:spcAft>
              <a:defRPr sz="3200">
                <a:solidFill>
                  <a:srgbClr val="000000"/>
                </a:solidFill>
                <a:latin typeface="Gill Sans" charset="0"/>
                <a:ea typeface="ヒラギノ角ゴ Pro W3" charset="0"/>
                <a:cs typeface="ヒラギノ角ゴ Pro W3" charset="0"/>
                <a:sym typeface="Gill Sans" charset="0"/>
              </a:defRPr>
            </a:lvl6pPr>
            <a:lvl7pPr marL="2971800" indent="-228600" algn="ctr" eaLnBrk="0" fontAlgn="base" hangingPunct="0">
              <a:spcBef>
                <a:spcPct val="0"/>
              </a:spcBef>
              <a:spcAft>
                <a:spcPct val="0"/>
              </a:spcAft>
              <a:defRPr sz="3200">
                <a:solidFill>
                  <a:srgbClr val="000000"/>
                </a:solidFill>
                <a:latin typeface="Gill Sans" charset="0"/>
                <a:ea typeface="ヒラギノ角ゴ Pro W3" charset="0"/>
                <a:cs typeface="ヒラギノ角ゴ Pro W3" charset="0"/>
                <a:sym typeface="Gill Sans" charset="0"/>
              </a:defRPr>
            </a:lvl7pPr>
            <a:lvl8pPr marL="3429000" indent="-228600" algn="ctr" eaLnBrk="0" fontAlgn="base" hangingPunct="0">
              <a:spcBef>
                <a:spcPct val="0"/>
              </a:spcBef>
              <a:spcAft>
                <a:spcPct val="0"/>
              </a:spcAft>
              <a:defRPr sz="3200">
                <a:solidFill>
                  <a:srgbClr val="000000"/>
                </a:solidFill>
                <a:latin typeface="Gill Sans" charset="0"/>
                <a:ea typeface="ヒラギノ角ゴ Pro W3" charset="0"/>
                <a:cs typeface="ヒラギノ角ゴ Pro W3" charset="0"/>
                <a:sym typeface="Gill Sans" charset="0"/>
              </a:defRPr>
            </a:lvl8pPr>
            <a:lvl9pPr marL="3886200" indent="-228600" algn="ctr" eaLnBrk="0" fontAlgn="base" hangingPunct="0">
              <a:spcBef>
                <a:spcPct val="0"/>
              </a:spcBef>
              <a:spcAft>
                <a:spcPct val="0"/>
              </a:spcAft>
              <a:defRPr sz="3200">
                <a:solidFill>
                  <a:srgbClr val="000000"/>
                </a:solidFill>
                <a:latin typeface="Gill Sans" charset="0"/>
                <a:ea typeface="ヒラギノ角ゴ Pro W3" charset="0"/>
                <a:cs typeface="ヒラギノ角ゴ Pro W3" charset="0"/>
                <a:sym typeface="Gill Sans" charset="0"/>
              </a:defRPr>
            </a:lvl9pPr>
          </a:lstStyle>
          <a:p>
            <a:pPr eaLnBrk="1" hangingPunct="1">
              <a:defRPr/>
            </a:pPr>
            <a:fld id="{76FE915C-D6DA-1947-9FFE-4C69B56152D1}" type="slidenum">
              <a:rPr lang="en-US" sz="1200" smtClean="0"/>
              <a:pPr eaLnBrk="1" hangingPunct="1">
                <a:defRPr/>
              </a:pPr>
              <a:t>17</a:t>
            </a:fld>
            <a:endParaRPr lang="en-US" sz="1200"/>
          </a:p>
        </p:txBody>
      </p:sp>
      <p:sp>
        <p:nvSpPr>
          <p:cNvPr id="83971" name="Rectangle 2"/>
          <p:cNvSpPr>
            <a:spLocks noGrp="1" noRot="1" noChangeAspect="1" noChangeArrowheads="1" noTextEdit="1"/>
          </p:cNvSpPr>
          <p:nvPr>
            <p:ph type="sldImg"/>
          </p:nvPr>
        </p:nvSpPr>
        <p:spPr>
          <a:xfrm>
            <a:off x="381000" y="685800"/>
            <a:ext cx="6096000" cy="3429000"/>
          </a:xfrm>
          <a:ln/>
        </p:spPr>
      </p:sp>
      <p:sp>
        <p:nvSpPr>
          <p:cNvPr id="83972" name="Rectangle 3"/>
          <p:cNvSpPr>
            <a:spLocks noGrp="1"/>
          </p:cNvSpPr>
          <p:nvPr>
            <p:ph type="body" idx="1"/>
          </p:nvPr>
        </p:nvSpPr>
        <p:spPr/>
        <p:txBody>
          <a:bodyPr/>
          <a:lstStyle/>
          <a:p>
            <a:pPr eaLnBrk="1" hangingPunct="1">
              <a:defRPr/>
            </a:pPr>
            <a:endParaRPr lang="en-US">
              <a:latin typeface="Gill Sans" charset="0"/>
              <a:cs typeface="+mn-cs"/>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p:cNvSpPr>
          <p:nvPr>
            <p:ph type="sldNum" sz="quarter" idx="5"/>
          </p:nvPr>
        </p:nvSpPr>
        <p:spPr/>
        <p:txBody>
          <a:bodyPr/>
          <a:lstStyle>
            <a:lvl1pPr eaLnBrk="0" hangingPunct="0">
              <a:defRPr sz="3200">
                <a:solidFill>
                  <a:srgbClr val="000000"/>
                </a:solidFill>
                <a:latin typeface="Gill Sans" charset="0"/>
                <a:ea typeface="ヒラギノ角ゴ Pro W3" charset="0"/>
                <a:cs typeface="ヒラギノ角ゴ Pro W3" charset="0"/>
                <a:sym typeface="Gill Sans" charset="0"/>
              </a:defRPr>
            </a:lvl1pPr>
            <a:lvl2pPr marL="742950" indent="-285750" eaLnBrk="0" hangingPunct="0">
              <a:defRPr sz="3200">
                <a:solidFill>
                  <a:srgbClr val="000000"/>
                </a:solidFill>
                <a:latin typeface="Gill Sans" charset="0"/>
                <a:ea typeface="ヒラギノ角ゴ Pro W3" charset="0"/>
                <a:cs typeface="ヒラギノ角ゴ Pro W3" charset="0"/>
                <a:sym typeface="Gill Sans" charset="0"/>
              </a:defRPr>
            </a:lvl2pPr>
            <a:lvl3pPr marL="1143000" indent="-228600" eaLnBrk="0" hangingPunct="0">
              <a:defRPr sz="3200">
                <a:solidFill>
                  <a:srgbClr val="000000"/>
                </a:solidFill>
                <a:latin typeface="Gill Sans" charset="0"/>
                <a:ea typeface="ヒラギノ角ゴ Pro W3" charset="0"/>
                <a:cs typeface="ヒラギノ角ゴ Pro W3" charset="0"/>
                <a:sym typeface="Gill Sans" charset="0"/>
              </a:defRPr>
            </a:lvl3pPr>
            <a:lvl4pPr marL="1600200" indent="-228600" eaLnBrk="0" hangingPunct="0">
              <a:defRPr sz="3200">
                <a:solidFill>
                  <a:srgbClr val="000000"/>
                </a:solidFill>
                <a:latin typeface="Gill Sans" charset="0"/>
                <a:ea typeface="ヒラギノ角ゴ Pro W3" charset="0"/>
                <a:cs typeface="ヒラギノ角ゴ Pro W3" charset="0"/>
                <a:sym typeface="Gill Sans" charset="0"/>
              </a:defRPr>
            </a:lvl4pPr>
            <a:lvl5pPr marL="2057400" indent="-228600" eaLnBrk="0" hangingPunct="0">
              <a:defRPr sz="3200">
                <a:solidFill>
                  <a:srgbClr val="000000"/>
                </a:solidFill>
                <a:latin typeface="Gill Sans" charset="0"/>
                <a:ea typeface="ヒラギノ角ゴ Pro W3" charset="0"/>
                <a:cs typeface="ヒラギノ角ゴ Pro W3" charset="0"/>
                <a:sym typeface="Gill Sans" charset="0"/>
              </a:defRPr>
            </a:lvl5pPr>
            <a:lvl6pPr marL="2514600" indent="-228600" algn="ctr" eaLnBrk="0" fontAlgn="base" hangingPunct="0">
              <a:spcBef>
                <a:spcPct val="0"/>
              </a:spcBef>
              <a:spcAft>
                <a:spcPct val="0"/>
              </a:spcAft>
              <a:defRPr sz="3200">
                <a:solidFill>
                  <a:srgbClr val="000000"/>
                </a:solidFill>
                <a:latin typeface="Gill Sans" charset="0"/>
                <a:ea typeface="ヒラギノ角ゴ Pro W3" charset="0"/>
                <a:cs typeface="ヒラギノ角ゴ Pro W3" charset="0"/>
                <a:sym typeface="Gill Sans" charset="0"/>
              </a:defRPr>
            </a:lvl6pPr>
            <a:lvl7pPr marL="2971800" indent="-228600" algn="ctr" eaLnBrk="0" fontAlgn="base" hangingPunct="0">
              <a:spcBef>
                <a:spcPct val="0"/>
              </a:spcBef>
              <a:spcAft>
                <a:spcPct val="0"/>
              </a:spcAft>
              <a:defRPr sz="3200">
                <a:solidFill>
                  <a:srgbClr val="000000"/>
                </a:solidFill>
                <a:latin typeface="Gill Sans" charset="0"/>
                <a:ea typeface="ヒラギノ角ゴ Pro W3" charset="0"/>
                <a:cs typeface="ヒラギノ角ゴ Pro W3" charset="0"/>
                <a:sym typeface="Gill Sans" charset="0"/>
              </a:defRPr>
            </a:lvl7pPr>
            <a:lvl8pPr marL="3429000" indent="-228600" algn="ctr" eaLnBrk="0" fontAlgn="base" hangingPunct="0">
              <a:spcBef>
                <a:spcPct val="0"/>
              </a:spcBef>
              <a:spcAft>
                <a:spcPct val="0"/>
              </a:spcAft>
              <a:defRPr sz="3200">
                <a:solidFill>
                  <a:srgbClr val="000000"/>
                </a:solidFill>
                <a:latin typeface="Gill Sans" charset="0"/>
                <a:ea typeface="ヒラギノ角ゴ Pro W3" charset="0"/>
                <a:cs typeface="ヒラギノ角ゴ Pro W3" charset="0"/>
                <a:sym typeface="Gill Sans" charset="0"/>
              </a:defRPr>
            </a:lvl8pPr>
            <a:lvl9pPr marL="3886200" indent="-228600" algn="ctr" eaLnBrk="0" fontAlgn="base" hangingPunct="0">
              <a:spcBef>
                <a:spcPct val="0"/>
              </a:spcBef>
              <a:spcAft>
                <a:spcPct val="0"/>
              </a:spcAft>
              <a:defRPr sz="3200">
                <a:solidFill>
                  <a:srgbClr val="000000"/>
                </a:solidFill>
                <a:latin typeface="Gill Sans" charset="0"/>
                <a:ea typeface="ヒラギノ角ゴ Pro W3" charset="0"/>
                <a:cs typeface="ヒラギノ角ゴ Pro W3" charset="0"/>
                <a:sym typeface="Gill Sans" charset="0"/>
              </a:defRPr>
            </a:lvl9pPr>
          </a:lstStyle>
          <a:p>
            <a:pPr eaLnBrk="1" hangingPunct="1">
              <a:defRPr/>
            </a:pPr>
            <a:fld id="{585519C8-58EE-5C48-A0B1-99B7447015E9}" type="slidenum">
              <a:rPr lang="en-US" sz="1200" smtClean="0"/>
              <a:pPr eaLnBrk="1" hangingPunct="1">
                <a:defRPr/>
              </a:pPr>
              <a:t>18</a:t>
            </a:fld>
            <a:endParaRPr lang="en-US" sz="1200"/>
          </a:p>
        </p:txBody>
      </p:sp>
      <p:sp>
        <p:nvSpPr>
          <p:cNvPr id="84995" name="Rectangle 2"/>
          <p:cNvSpPr>
            <a:spLocks noGrp="1" noRot="1" noChangeAspect="1" noChangeArrowheads="1" noTextEdit="1"/>
          </p:cNvSpPr>
          <p:nvPr>
            <p:ph type="sldImg"/>
          </p:nvPr>
        </p:nvSpPr>
        <p:spPr>
          <a:xfrm>
            <a:off x="381000" y="685800"/>
            <a:ext cx="6096000" cy="3429000"/>
          </a:xfrm>
          <a:ln/>
        </p:spPr>
      </p:sp>
      <p:sp>
        <p:nvSpPr>
          <p:cNvPr id="84996" name="Rectangle 3"/>
          <p:cNvSpPr>
            <a:spLocks noGrp="1"/>
          </p:cNvSpPr>
          <p:nvPr>
            <p:ph type="body" idx="1"/>
          </p:nvPr>
        </p:nvSpPr>
        <p:spPr/>
        <p:txBody>
          <a:bodyPr/>
          <a:lstStyle/>
          <a:p>
            <a:pPr eaLnBrk="1" hangingPunct="1">
              <a:defRPr/>
            </a:pPr>
            <a:endParaRPr lang="en-US">
              <a:latin typeface="Gill Sans" charset="0"/>
              <a:cs typeface="+mn-c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p:cNvSpPr>
          <p:nvPr>
            <p:ph type="sldNum" sz="quarter" idx="5"/>
          </p:nvPr>
        </p:nvSpPr>
        <p:spPr/>
        <p:txBody>
          <a:bodyPr/>
          <a:lstStyle>
            <a:lvl1pPr eaLnBrk="0" hangingPunct="0">
              <a:defRPr sz="3200">
                <a:solidFill>
                  <a:srgbClr val="000000"/>
                </a:solidFill>
                <a:latin typeface="Gill Sans" charset="0"/>
                <a:ea typeface="ヒラギノ角ゴ Pro W3" charset="0"/>
                <a:cs typeface="ヒラギノ角ゴ Pro W3" charset="0"/>
                <a:sym typeface="Gill Sans" charset="0"/>
              </a:defRPr>
            </a:lvl1pPr>
            <a:lvl2pPr marL="742950" indent="-285750" eaLnBrk="0" hangingPunct="0">
              <a:defRPr sz="3200">
                <a:solidFill>
                  <a:srgbClr val="000000"/>
                </a:solidFill>
                <a:latin typeface="Gill Sans" charset="0"/>
                <a:ea typeface="ヒラギノ角ゴ Pro W3" charset="0"/>
                <a:cs typeface="ヒラギノ角ゴ Pro W3" charset="0"/>
                <a:sym typeface="Gill Sans" charset="0"/>
              </a:defRPr>
            </a:lvl2pPr>
            <a:lvl3pPr marL="1143000" indent="-228600" eaLnBrk="0" hangingPunct="0">
              <a:defRPr sz="3200">
                <a:solidFill>
                  <a:srgbClr val="000000"/>
                </a:solidFill>
                <a:latin typeface="Gill Sans" charset="0"/>
                <a:ea typeface="ヒラギノ角ゴ Pro W3" charset="0"/>
                <a:cs typeface="ヒラギノ角ゴ Pro W3" charset="0"/>
                <a:sym typeface="Gill Sans" charset="0"/>
              </a:defRPr>
            </a:lvl3pPr>
            <a:lvl4pPr marL="1600200" indent="-228600" eaLnBrk="0" hangingPunct="0">
              <a:defRPr sz="3200">
                <a:solidFill>
                  <a:srgbClr val="000000"/>
                </a:solidFill>
                <a:latin typeface="Gill Sans" charset="0"/>
                <a:ea typeface="ヒラギノ角ゴ Pro W3" charset="0"/>
                <a:cs typeface="ヒラギノ角ゴ Pro W3" charset="0"/>
                <a:sym typeface="Gill Sans" charset="0"/>
              </a:defRPr>
            </a:lvl4pPr>
            <a:lvl5pPr marL="2057400" indent="-228600" eaLnBrk="0" hangingPunct="0">
              <a:defRPr sz="3200">
                <a:solidFill>
                  <a:srgbClr val="000000"/>
                </a:solidFill>
                <a:latin typeface="Gill Sans" charset="0"/>
                <a:ea typeface="ヒラギノ角ゴ Pro W3" charset="0"/>
                <a:cs typeface="ヒラギノ角ゴ Pro W3" charset="0"/>
                <a:sym typeface="Gill Sans" charset="0"/>
              </a:defRPr>
            </a:lvl5pPr>
            <a:lvl6pPr marL="2514600" indent="-228600" algn="ctr" eaLnBrk="0" fontAlgn="base" hangingPunct="0">
              <a:spcBef>
                <a:spcPct val="0"/>
              </a:spcBef>
              <a:spcAft>
                <a:spcPct val="0"/>
              </a:spcAft>
              <a:defRPr sz="3200">
                <a:solidFill>
                  <a:srgbClr val="000000"/>
                </a:solidFill>
                <a:latin typeface="Gill Sans" charset="0"/>
                <a:ea typeface="ヒラギノ角ゴ Pro W3" charset="0"/>
                <a:cs typeface="ヒラギノ角ゴ Pro W3" charset="0"/>
                <a:sym typeface="Gill Sans" charset="0"/>
              </a:defRPr>
            </a:lvl6pPr>
            <a:lvl7pPr marL="2971800" indent="-228600" algn="ctr" eaLnBrk="0" fontAlgn="base" hangingPunct="0">
              <a:spcBef>
                <a:spcPct val="0"/>
              </a:spcBef>
              <a:spcAft>
                <a:spcPct val="0"/>
              </a:spcAft>
              <a:defRPr sz="3200">
                <a:solidFill>
                  <a:srgbClr val="000000"/>
                </a:solidFill>
                <a:latin typeface="Gill Sans" charset="0"/>
                <a:ea typeface="ヒラギノ角ゴ Pro W3" charset="0"/>
                <a:cs typeface="ヒラギノ角ゴ Pro W3" charset="0"/>
                <a:sym typeface="Gill Sans" charset="0"/>
              </a:defRPr>
            </a:lvl7pPr>
            <a:lvl8pPr marL="3429000" indent="-228600" algn="ctr" eaLnBrk="0" fontAlgn="base" hangingPunct="0">
              <a:spcBef>
                <a:spcPct val="0"/>
              </a:spcBef>
              <a:spcAft>
                <a:spcPct val="0"/>
              </a:spcAft>
              <a:defRPr sz="3200">
                <a:solidFill>
                  <a:srgbClr val="000000"/>
                </a:solidFill>
                <a:latin typeface="Gill Sans" charset="0"/>
                <a:ea typeface="ヒラギノ角ゴ Pro W3" charset="0"/>
                <a:cs typeface="ヒラギノ角ゴ Pro W3" charset="0"/>
                <a:sym typeface="Gill Sans" charset="0"/>
              </a:defRPr>
            </a:lvl8pPr>
            <a:lvl9pPr marL="3886200" indent="-228600" algn="ctr" eaLnBrk="0" fontAlgn="base" hangingPunct="0">
              <a:spcBef>
                <a:spcPct val="0"/>
              </a:spcBef>
              <a:spcAft>
                <a:spcPct val="0"/>
              </a:spcAft>
              <a:defRPr sz="3200">
                <a:solidFill>
                  <a:srgbClr val="000000"/>
                </a:solidFill>
                <a:latin typeface="Gill Sans" charset="0"/>
                <a:ea typeface="ヒラギノ角ゴ Pro W3" charset="0"/>
                <a:cs typeface="ヒラギノ角ゴ Pro W3" charset="0"/>
                <a:sym typeface="Gill Sans" charset="0"/>
              </a:defRPr>
            </a:lvl9pPr>
          </a:lstStyle>
          <a:p>
            <a:pPr eaLnBrk="1" hangingPunct="1">
              <a:defRPr/>
            </a:pPr>
            <a:fld id="{C6372734-E92E-DF47-A191-4A7453B9D4C4}" type="slidenum">
              <a:rPr lang="en-US" sz="1200" smtClean="0"/>
              <a:pPr eaLnBrk="1" hangingPunct="1">
                <a:defRPr/>
              </a:pPr>
              <a:t>19</a:t>
            </a:fld>
            <a:endParaRPr lang="en-US" sz="1200"/>
          </a:p>
        </p:txBody>
      </p:sp>
      <p:sp>
        <p:nvSpPr>
          <p:cNvPr id="87043" name="Rectangle 2"/>
          <p:cNvSpPr>
            <a:spLocks noGrp="1" noRot="1" noChangeAspect="1" noChangeArrowheads="1" noTextEdit="1"/>
          </p:cNvSpPr>
          <p:nvPr>
            <p:ph type="sldImg"/>
          </p:nvPr>
        </p:nvSpPr>
        <p:spPr>
          <a:xfrm>
            <a:off x="381000" y="685800"/>
            <a:ext cx="6096000" cy="3429000"/>
          </a:xfrm>
          <a:ln/>
        </p:spPr>
      </p:sp>
      <p:sp>
        <p:nvSpPr>
          <p:cNvPr id="87044" name="Rectangle 3"/>
          <p:cNvSpPr>
            <a:spLocks noGrp="1"/>
          </p:cNvSpPr>
          <p:nvPr>
            <p:ph type="body" idx="1"/>
          </p:nvPr>
        </p:nvSpPr>
        <p:spPr/>
        <p:txBody>
          <a:bodyPr/>
          <a:lstStyle/>
          <a:p>
            <a:pPr eaLnBrk="1" hangingPunct="1">
              <a:defRPr/>
            </a:pPr>
            <a:endParaRPr lang="en-US">
              <a:latin typeface="Gill Sans" charset="0"/>
              <a:cs typeface="+mn-cs"/>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a:extLst>
              <a:ext uri="{FF2B5EF4-FFF2-40B4-BE49-F238E27FC236}">
                <a16:creationId xmlns:a16="http://schemas.microsoft.com/office/drawing/2014/main" id="{65EABE39-8BE6-4FB6-B184-F3B87E6A5765}"/>
              </a:ext>
            </a:extLst>
          </p:cNvPr>
          <p:cNvSpPr>
            <a:spLocks noGrp="1" noRot="1" noChangeAspect="1" noTextEdit="1"/>
          </p:cNvSpPr>
          <p:nvPr>
            <p:ph type="sldImg"/>
          </p:nvPr>
        </p:nvSpPr>
        <p:spPr>
          <a:xfrm>
            <a:off x="457200" y="720725"/>
            <a:ext cx="6400800" cy="3600450"/>
          </a:xfrm>
          <a:ln/>
        </p:spPr>
      </p:sp>
      <p:sp>
        <p:nvSpPr>
          <p:cNvPr id="47107" name="Notes Placeholder 2">
            <a:extLst>
              <a:ext uri="{FF2B5EF4-FFF2-40B4-BE49-F238E27FC236}">
                <a16:creationId xmlns:a16="http://schemas.microsoft.com/office/drawing/2014/main" id="{DFA7A003-0527-4107-A015-9339CC29406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p>
        </p:txBody>
      </p:sp>
      <p:sp>
        <p:nvSpPr>
          <p:cNvPr id="47108" name="Slide Number Placeholder 3">
            <a:extLst>
              <a:ext uri="{FF2B5EF4-FFF2-40B4-BE49-F238E27FC236}">
                <a16:creationId xmlns:a16="http://schemas.microsoft.com/office/drawing/2014/main" id="{4FED20DC-5A9B-4389-9B4C-B3E12BE83169}"/>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9pPr>
          </a:lstStyle>
          <a:p>
            <a:pPr>
              <a:spcBef>
                <a:spcPct val="0"/>
              </a:spcBef>
            </a:pPr>
            <a:fld id="{9E3DAE99-A41A-47A8-8C0A-687F793DD1B9}" type="slidenum">
              <a:rPr kumimoji="0" lang="en-AU" altLang="en-US" sz="1300" smtClean="0"/>
              <a:pPr>
                <a:spcBef>
                  <a:spcPct val="0"/>
                </a:spcBef>
              </a:pPr>
              <a:t>20</a:t>
            </a:fld>
            <a:endParaRPr kumimoji="0" lang="en-AU" altLang="en-US" sz="13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a:extLst>
              <a:ext uri="{FF2B5EF4-FFF2-40B4-BE49-F238E27FC236}">
                <a16:creationId xmlns:a16="http://schemas.microsoft.com/office/drawing/2014/main" id="{D96E15E5-CFC5-41AC-B592-575B81A33FB1}"/>
              </a:ext>
            </a:extLst>
          </p:cNvPr>
          <p:cNvSpPr>
            <a:spLocks noGrp="1" noRot="1" noChangeAspect="1" noTextEdit="1"/>
          </p:cNvSpPr>
          <p:nvPr>
            <p:ph type="sldImg"/>
          </p:nvPr>
        </p:nvSpPr>
        <p:spPr>
          <a:xfrm>
            <a:off x="457200" y="720725"/>
            <a:ext cx="6400800" cy="3600450"/>
          </a:xfrm>
          <a:ln/>
        </p:spPr>
      </p:sp>
      <p:sp>
        <p:nvSpPr>
          <p:cNvPr id="49155" name="Notes Placeholder 2">
            <a:extLst>
              <a:ext uri="{FF2B5EF4-FFF2-40B4-BE49-F238E27FC236}">
                <a16:creationId xmlns:a16="http://schemas.microsoft.com/office/drawing/2014/main" id="{A966D3A0-3812-40E6-A863-56151FC93D2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49156" name="Slide Number Placeholder 3">
            <a:extLst>
              <a:ext uri="{FF2B5EF4-FFF2-40B4-BE49-F238E27FC236}">
                <a16:creationId xmlns:a16="http://schemas.microsoft.com/office/drawing/2014/main" id="{63E9CCD2-92A7-41BA-9893-5F7FDA210AC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9pPr>
          </a:lstStyle>
          <a:p>
            <a:pPr>
              <a:spcBef>
                <a:spcPct val="0"/>
              </a:spcBef>
            </a:pPr>
            <a:fld id="{E670F40C-8D8D-46AE-BB88-E4A503FD0A36}" type="slidenum">
              <a:rPr kumimoji="0" lang="en-AU" altLang="en-US" sz="1300" smtClean="0"/>
              <a:pPr>
                <a:spcBef>
                  <a:spcPct val="0"/>
                </a:spcBef>
              </a:pPr>
              <a:t>22</a:t>
            </a:fld>
            <a:endParaRPr kumimoji="0" lang="en-AU" altLang="en-US" sz="13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a:extLst>
              <a:ext uri="{FF2B5EF4-FFF2-40B4-BE49-F238E27FC236}">
                <a16:creationId xmlns:a16="http://schemas.microsoft.com/office/drawing/2014/main" id="{41E99D93-2A9D-410C-AF26-A12080F36A0F}"/>
              </a:ext>
            </a:extLst>
          </p:cNvPr>
          <p:cNvSpPr>
            <a:spLocks noGrp="1" noRot="1" noChangeAspect="1" noChangeArrowheads="1" noTextEdit="1"/>
          </p:cNvSpPr>
          <p:nvPr>
            <p:ph type="sldImg"/>
          </p:nvPr>
        </p:nvSpPr>
        <p:spPr>
          <a:ln/>
        </p:spPr>
      </p:sp>
      <p:sp>
        <p:nvSpPr>
          <p:cNvPr id="53251" name="Notes Placeholder 2">
            <a:extLst>
              <a:ext uri="{FF2B5EF4-FFF2-40B4-BE49-F238E27FC236}">
                <a16:creationId xmlns:a16="http://schemas.microsoft.com/office/drawing/2014/main" id="{AACF8E73-65D4-4C07-A718-D4A2F736AEE0}"/>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altLang="en-US" dirty="0"/>
              <a:t>This is the template we will use for assignment 2 to specify requirements using the agile approach.</a:t>
            </a:r>
          </a:p>
        </p:txBody>
      </p:sp>
      <p:sp>
        <p:nvSpPr>
          <p:cNvPr id="53252" name="Slide Number Placeholder 3">
            <a:extLst>
              <a:ext uri="{FF2B5EF4-FFF2-40B4-BE49-F238E27FC236}">
                <a16:creationId xmlns:a16="http://schemas.microsoft.com/office/drawing/2014/main" id="{AC781E69-55C7-42B5-931A-C9841EBD41C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9pPr>
          </a:lstStyle>
          <a:p>
            <a:pPr>
              <a:spcBef>
                <a:spcPct val="0"/>
              </a:spcBef>
            </a:pPr>
            <a:fld id="{21BA7EEB-7519-4A95-BF06-7664447C57B7}" type="slidenum">
              <a:rPr kumimoji="0" lang="en-AU" altLang="en-US" sz="1300"/>
              <a:pPr>
                <a:spcBef>
                  <a:spcPct val="0"/>
                </a:spcBef>
              </a:pPr>
              <a:t>23</a:t>
            </a:fld>
            <a:endParaRPr kumimoji="0" lang="en-AU" altLang="en-US" sz="13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C80AD575-EE2E-4F41-9557-7EB48C696823}"/>
              </a:ext>
            </a:extLst>
          </p:cNvPr>
          <p:cNvSpPr>
            <a:spLocks noGrp="1" noRot="1" noChangeAspect="1" noTextEdit="1"/>
          </p:cNvSpPr>
          <p:nvPr>
            <p:ph type="sldImg"/>
          </p:nvPr>
        </p:nvSpPr>
        <p:spPr>
          <a:xfrm>
            <a:off x="457200" y="720725"/>
            <a:ext cx="6400800" cy="3600450"/>
          </a:xfrm>
          <a:ln/>
        </p:spPr>
      </p:sp>
      <p:sp>
        <p:nvSpPr>
          <p:cNvPr id="10243" name="Notes Placeholder 2">
            <a:extLst>
              <a:ext uri="{FF2B5EF4-FFF2-40B4-BE49-F238E27FC236}">
                <a16:creationId xmlns:a16="http://schemas.microsoft.com/office/drawing/2014/main" id="{5BF01A5C-E400-49E2-8B46-B90EC4FFE30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0244" name="Slide Number Placeholder 3">
            <a:extLst>
              <a:ext uri="{FF2B5EF4-FFF2-40B4-BE49-F238E27FC236}">
                <a16:creationId xmlns:a16="http://schemas.microsoft.com/office/drawing/2014/main" id="{E431748C-489D-4FD0-B118-718F5C0F280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9pPr>
          </a:lstStyle>
          <a:p>
            <a:pPr>
              <a:spcBef>
                <a:spcPct val="0"/>
              </a:spcBef>
            </a:pPr>
            <a:fld id="{55411CA6-5838-4086-9671-5EFDF2980DD5}" type="slidenum">
              <a:rPr kumimoji="0" lang="en-AU" altLang="en-US" sz="1300" smtClean="0"/>
              <a:pPr>
                <a:spcBef>
                  <a:spcPct val="0"/>
                </a:spcBef>
              </a:pPr>
              <a:t>4</a:t>
            </a:fld>
            <a:endParaRPr kumimoji="0" lang="en-AU" altLang="en-US" sz="13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a:extLst>
              <a:ext uri="{FF2B5EF4-FFF2-40B4-BE49-F238E27FC236}">
                <a16:creationId xmlns:a16="http://schemas.microsoft.com/office/drawing/2014/main" id="{331A3A5A-E43F-4AA3-B930-4D7C90CB65C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9pPr>
          </a:lstStyle>
          <a:p>
            <a:pPr>
              <a:spcBef>
                <a:spcPct val="0"/>
              </a:spcBef>
            </a:pPr>
            <a:fld id="{BA46DBFE-E7F1-4E9F-8401-599F055DCC84}" type="slidenum">
              <a:rPr kumimoji="0" lang="en-AU" altLang="en-US" sz="1300" smtClean="0"/>
              <a:pPr>
                <a:spcBef>
                  <a:spcPct val="0"/>
                </a:spcBef>
              </a:pPr>
              <a:t>24</a:t>
            </a:fld>
            <a:endParaRPr kumimoji="0" lang="en-AU" altLang="en-US" sz="1300"/>
          </a:p>
        </p:txBody>
      </p:sp>
      <p:sp>
        <p:nvSpPr>
          <p:cNvPr id="65539" name="Rectangle 2">
            <a:extLst>
              <a:ext uri="{FF2B5EF4-FFF2-40B4-BE49-F238E27FC236}">
                <a16:creationId xmlns:a16="http://schemas.microsoft.com/office/drawing/2014/main" id="{6894DC1D-B9F5-4783-ABF5-7BC290ACAE64}"/>
              </a:ext>
            </a:extLst>
          </p:cNvPr>
          <p:cNvSpPr>
            <a:spLocks noGrp="1" noRot="1" noChangeAspect="1" noChangeArrowheads="1" noTextEdit="1"/>
          </p:cNvSpPr>
          <p:nvPr>
            <p:ph type="sldImg"/>
          </p:nvPr>
        </p:nvSpPr>
        <p:spPr>
          <a:xfrm>
            <a:off x="460375" y="720725"/>
            <a:ext cx="6399213" cy="3600450"/>
          </a:xfrm>
          <a:solidFill>
            <a:srgbClr val="FFFFFF"/>
          </a:solidFill>
          <a:ln/>
        </p:spPr>
      </p:sp>
      <p:sp>
        <p:nvSpPr>
          <p:cNvPr id="65540" name="Rectangle 3">
            <a:extLst>
              <a:ext uri="{FF2B5EF4-FFF2-40B4-BE49-F238E27FC236}">
                <a16:creationId xmlns:a16="http://schemas.microsoft.com/office/drawing/2014/main" id="{ABCCE0A7-56BB-47AC-AA7A-4C026ECB8202}"/>
              </a:ext>
            </a:extLst>
          </p:cNvPr>
          <p:cNvSpPr>
            <a:spLocks noGrp="1" noChangeArrowheads="1"/>
          </p:cNvSpPr>
          <p:nvPr>
            <p:ph type="body" idx="1"/>
          </p:nvPr>
        </p:nvSpPr>
        <p:spPr>
          <a:solidFill>
            <a:srgbClr val="FFFFFF"/>
          </a:solidFill>
          <a:ln>
            <a:solidFill>
              <a:srgbClr val="000000"/>
            </a:solidFill>
          </a:ln>
        </p:spPr>
        <p:txBody>
          <a:bodyPr/>
          <a:lstStyle/>
          <a:p>
            <a:pPr eaLnBrk="1" hangingPunct="1"/>
            <a:endParaRPr lang="en-US"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8F889644-1665-4960-B068-D11C460E0581}"/>
              </a:ext>
            </a:extLst>
          </p:cNvPr>
          <p:cNvSpPr>
            <a:spLocks noGrp="1" noRot="1" noChangeAspect="1" noChangeArrowheads="1" noTextEdit="1"/>
          </p:cNvSpPr>
          <p:nvPr>
            <p:ph type="sldImg"/>
          </p:nvPr>
        </p:nvSpPr>
        <p:spPr>
          <a:ln/>
        </p:spPr>
      </p:sp>
      <p:sp>
        <p:nvSpPr>
          <p:cNvPr id="34819" name="Notes Placeholder 2">
            <a:extLst>
              <a:ext uri="{FF2B5EF4-FFF2-40B4-BE49-F238E27FC236}">
                <a16:creationId xmlns:a16="http://schemas.microsoft.com/office/drawing/2014/main" id="{31D86B9B-A330-4396-8365-1CBC8A56FCAE}"/>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34820" name="Slide Number Placeholder 3">
            <a:extLst>
              <a:ext uri="{FF2B5EF4-FFF2-40B4-BE49-F238E27FC236}">
                <a16:creationId xmlns:a16="http://schemas.microsoft.com/office/drawing/2014/main" id="{8AEEBDCA-3F77-44EB-A195-18A32C81D6F2}"/>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9962F9F-B494-4934-AAFB-78EBACF6A5DA}" type="slidenum">
              <a:rPr lang="en-AU" altLang="en-US" smtClean="0">
                <a:latin typeface="Times New Roman" panose="02020603050405020304" pitchFamily="18" charset="0"/>
              </a:rPr>
              <a:pPr fontAlgn="base">
                <a:spcBef>
                  <a:spcPct val="0"/>
                </a:spcBef>
                <a:spcAft>
                  <a:spcPct val="0"/>
                </a:spcAft>
              </a:pPr>
              <a:t>25</a:t>
            </a:fld>
            <a:endParaRPr lang="en-AU" altLang="en-US">
              <a:latin typeface="Times New Roman" panose="02020603050405020304" pitchFamily="18" charset="0"/>
            </a:endParaRPr>
          </a:p>
        </p:txBody>
      </p:sp>
    </p:spTree>
    <p:extLst>
      <p:ext uri="{BB962C8B-B14F-4D97-AF65-F5344CB8AC3E}">
        <p14:creationId xmlns:p14="http://schemas.microsoft.com/office/powerpoint/2010/main" val="20730398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20F40F8B-FC42-472A-912D-306B630A51B1}"/>
              </a:ext>
            </a:extLst>
          </p:cNvPr>
          <p:cNvSpPr>
            <a:spLocks noGrp="1" noRot="1" noChangeAspect="1" noTextEdit="1"/>
          </p:cNvSpPr>
          <p:nvPr>
            <p:ph type="sldImg"/>
          </p:nvPr>
        </p:nvSpPr>
        <p:spPr>
          <a:xfrm>
            <a:off x="457200" y="720725"/>
            <a:ext cx="6400800" cy="3600450"/>
          </a:xfrm>
          <a:ln/>
        </p:spPr>
      </p:sp>
      <p:sp>
        <p:nvSpPr>
          <p:cNvPr id="13315" name="Notes Placeholder 2">
            <a:extLst>
              <a:ext uri="{FF2B5EF4-FFF2-40B4-BE49-F238E27FC236}">
                <a16:creationId xmlns:a16="http://schemas.microsoft.com/office/drawing/2014/main" id="{636CED02-B341-47C1-BEFB-0BA22AE4B59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3316" name="Slide Number Placeholder 3">
            <a:extLst>
              <a:ext uri="{FF2B5EF4-FFF2-40B4-BE49-F238E27FC236}">
                <a16:creationId xmlns:a16="http://schemas.microsoft.com/office/drawing/2014/main" id="{CAEE44D3-2061-407D-9807-4D68BE0E8E2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9pPr>
          </a:lstStyle>
          <a:p>
            <a:pPr>
              <a:spcBef>
                <a:spcPct val="0"/>
              </a:spcBef>
            </a:pPr>
            <a:fld id="{D2144676-FCB4-4B3D-8799-A44ED53B93D5}" type="slidenum">
              <a:rPr kumimoji="0" lang="en-AU" altLang="en-US" sz="1300" smtClean="0"/>
              <a:pPr>
                <a:spcBef>
                  <a:spcPct val="0"/>
                </a:spcBef>
              </a:pPr>
              <a:t>5</a:t>
            </a:fld>
            <a:endParaRPr kumimoji="0" lang="en-AU" altLang="en-US" sz="13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052F755E-566F-4E39-9E08-559AC9C1F67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9pPr>
          </a:lstStyle>
          <a:p>
            <a:pPr>
              <a:spcBef>
                <a:spcPct val="0"/>
              </a:spcBef>
            </a:pPr>
            <a:fld id="{6DCBC873-6D7E-45C7-89E5-FE2F5FD34D09}" type="slidenum">
              <a:rPr kumimoji="0" lang="en-AU" altLang="en-US" sz="1300" smtClean="0"/>
              <a:pPr>
                <a:spcBef>
                  <a:spcPct val="0"/>
                </a:spcBef>
              </a:pPr>
              <a:t>6</a:t>
            </a:fld>
            <a:endParaRPr kumimoji="0" lang="en-AU" altLang="en-US" sz="1300"/>
          </a:p>
        </p:txBody>
      </p:sp>
      <p:sp>
        <p:nvSpPr>
          <p:cNvPr id="22531" name="Rectangle 2">
            <a:extLst>
              <a:ext uri="{FF2B5EF4-FFF2-40B4-BE49-F238E27FC236}">
                <a16:creationId xmlns:a16="http://schemas.microsoft.com/office/drawing/2014/main" id="{FD3424A7-3E4E-482A-96D3-215DF9399013}"/>
              </a:ext>
            </a:extLst>
          </p:cNvPr>
          <p:cNvSpPr>
            <a:spLocks noGrp="1" noRot="1" noChangeAspect="1" noChangeArrowheads="1" noTextEdit="1"/>
          </p:cNvSpPr>
          <p:nvPr>
            <p:ph type="sldImg"/>
          </p:nvPr>
        </p:nvSpPr>
        <p:spPr>
          <a:xfrm>
            <a:off x="460375" y="720725"/>
            <a:ext cx="6399213" cy="3600450"/>
          </a:xfrm>
          <a:solidFill>
            <a:srgbClr val="FFFFFF"/>
          </a:solidFill>
          <a:ln/>
        </p:spPr>
      </p:sp>
      <p:sp>
        <p:nvSpPr>
          <p:cNvPr id="22532" name="Rectangle 3">
            <a:extLst>
              <a:ext uri="{FF2B5EF4-FFF2-40B4-BE49-F238E27FC236}">
                <a16:creationId xmlns:a16="http://schemas.microsoft.com/office/drawing/2014/main" id="{F9B09046-68F7-402F-ADD2-8D39A3B2F2EE}"/>
              </a:ext>
            </a:extLst>
          </p:cNvPr>
          <p:cNvSpPr>
            <a:spLocks noGrp="1" noChangeArrowheads="1"/>
          </p:cNvSpPr>
          <p:nvPr>
            <p:ph type="body" idx="1"/>
          </p:nvPr>
        </p:nvSpPr>
        <p:spPr>
          <a:solidFill>
            <a:srgbClr val="FFFFFF"/>
          </a:solidFill>
          <a:ln>
            <a:solidFill>
              <a:srgbClr val="000000"/>
            </a:solidFill>
          </a:ln>
        </p:spPr>
        <p:txBody>
          <a:bodyPr/>
          <a:lstStyle/>
          <a:p>
            <a:pPr eaLnBrk="1" hangingPunct="1"/>
            <a:r>
              <a:rPr lang="en-AU" altLang="en-US" sz="1400" b="1" dirty="0"/>
              <a:t>Deliverables from each phase: How does SRS differ?</a:t>
            </a:r>
          </a:p>
          <a:p>
            <a:pPr eaLnBrk="1" hangingPunct="1"/>
            <a:r>
              <a:rPr lang="en-AU" altLang="en-US" dirty="0"/>
              <a:t>1. Legal document (sign </a:t>
            </a:r>
            <a:r>
              <a:rPr lang="en-AU" altLang="en-US" dirty="0" err="1"/>
              <a:t>offable</a:t>
            </a:r>
            <a:r>
              <a:rPr lang="en-AU" altLang="en-US" dirty="0"/>
              <a:t>) - specifies a job to be done, acts as the basis for judging completion of the job ( and hence payment)</a:t>
            </a:r>
          </a:p>
          <a:p>
            <a:pPr eaLnBrk="1" hangingPunct="1"/>
            <a:r>
              <a:rPr lang="en-AU" altLang="en-US" dirty="0"/>
              <a:t>2. Improve understanding of the customer’s real needs both in the business and technical terms - So it is a communication device that conveys an understanding between different teams in the software development process</a:t>
            </a:r>
          </a:p>
          <a:p>
            <a:pPr eaLnBrk="1" hangingPunct="1"/>
            <a:r>
              <a:rPr lang="en-AU" altLang="en-US" dirty="0"/>
              <a:t>3. In many circumstances acts as </a:t>
            </a:r>
            <a:r>
              <a:rPr lang="en-AU" altLang="en-US" b="1" u="sng" dirty="0"/>
              <a:t>users manual</a:t>
            </a:r>
            <a:r>
              <a:rPr lang="en-AU" altLang="en-US" dirty="0"/>
              <a:t> or generally a document that the customer will use to understand how the delivered system fits together. It is used for generating test cases.</a:t>
            </a:r>
          </a:p>
          <a:p>
            <a:pPr eaLnBrk="1" hangingPunct="1"/>
            <a:r>
              <a:rPr lang="en-AU" altLang="en-US" dirty="0"/>
              <a:t>4. It acts as the basis for </a:t>
            </a:r>
            <a:r>
              <a:rPr lang="en-AU" altLang="en-US" b="1" u="sng" dirty="0"/>
              <a:t>project planning</a:t>
            </a:r>
            <a:r>
              <a:rPr lang="en-AU" altLang="en-US" dirty="0"/>
              <a:t> and </a:t>
            </a:r>
            <a:r>
              <a:rPr lang="en-AU" altLang="en-US" b="1" u="sng" dirty="0"/>
              <a:t>project management</a:t>
            </a:r>
            <a:r>
              <a:rPr lang="en-AU" altLang="en-US" dirty="0"/>
              <a:t> activities, you need a good set of requirements</a:t>
            </a:r>
          </a:p>
          <a:p>
            <a:pPr eaLnBrk="1" hangingPunct="1"/>
            <a:r>
              <a:rPr lang="en-AU" altLang="en-US" dirty="0"/>
              <a:t>5. It is a statement of commitment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E2A1A4FF-4789-4FB7-ACDB-8BDA230D1DF0}"/>
              </a:ext>
            </a:extLst>
          </p:cNvPr>
          <p:cNvSpPr>
            <a:spLocks noGrp="1" noRot="1" noChangeAspect="1" noTextEdit="1"/>
          </p:cNvSpPr>
          <p:nvPr>
            <p:ph type="sldImg"/>
          </p:nvPr>
        </p:nvSpPr>
        <p:spPr>
          <a:xfrm>
            <a:off x="457200" y="720725"/>
            <a:ext cx="6400800" cy="3600450"/>
          </a:xfrm>
          <a:ln/>
        </p:spPr>
      </p:sp>
      <p:sp>
        <p:nvSpPr>
          <p:cNvPr id="18435" name="Notes Placeholder 2">
            <a:extLst>
              <a:ext uri="{FF2B5EF4-FFF2-40B4-BE49-F238E27FC236}">
                <a16:creationId xmlns:a16="http://schemas.microsoft.com/office/drawing/2014/main" id="{3657B9A4-EA25-4A91-99FF-E7003B7CD20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80000"/>
              </a:lnSpc>
            </a:pPr>
            <a:r>
              <a:rPr lang="en-AU" altLang="en-US" sz="2200" b="1" dirty="0"/>
              <a:t>Functionality </a:t>
            </a:r>
          </a:p>
          <a:p>
            <a:pPr lvl="1" eaLnBrk="1" hangingPunct="1">
              <a:lnSpc>
                <a:spcPct val="80000"/>
              </a:lnSpc>
            </a:pPr>
            <a:r>
              <a:rPr lang="en-AU" altLang="en-US" sz="2000" dirty="0"/>
              <a:t>What is the software supposed to do?</a:t>
            </a:r>
          </a:p>
          <a:p>
            <a:pPr eaLnBrk="1" hangingPunct="1">
              <a:lnSpc>
                <a:spcPct val="80000"/>
              </a:lnSpc>
            </a:pPr>
            <a:r>
              <a:rPr lang="en-AU" altLang="en-US" sz="2200" b="1" dirty="0"/>
              <a:t>External interfaces</a:t>
            </a:r>
          </a:p>
          <a:p>
            <a:pPr lvl="1" eaLnBrk="1" hangingPunct="1">
              <a:lnSpc>
                <a:spcPct val="80000"/>
              </a:lnSpc>
            </a:pPr>
            <a:r>
              <a:rPr lang="en-AU" altLang="en-US" sz="2000" dirty="0"/>
              <a:t>How does the software interact with people, the system's hardware, other hardware, and software?</a:t>
            </a:r>
          </a:p>
          <a:p>
            <a:pPr lvl="1" eaLnBrk="1" hangingPunct="1">
              <a:lnSpc>
                <a:spcPct val="80000"/>
              </a:lnSpc>
            </a:pPr>
            <a:r>
              <a:rPr lang="en-AU" altLang="en-US" sz="2000" dirty="0"/>
              <a:t>What assumptions can be made about these external entities?</a:t>
            </a:r>
          </a:p>
          <a:p>
            <a:pPr eaLnBrk="1" hangingPunct="1">
              <a:lnSpc>
                <a:spcPct val="80000"/>
              </a:lnSpc>
            </a:pPr>
            <a:r>
              <a:rPr lang="en-AU" altLang="en-US" sz="2200" b="1" dirty="0"/>
              <a:t>Performance</a:t>
            </a:r>
          </a:p>
          <a:p>
            <a:pPr lvl="1" eaLnBrk="1" hangingPunct="1">
              <a:lnSpc>
                <a:spcPct val="80000"/>
              </a:lnSpc>
            </a:pPr>
            <a:r>
              <a:rPr lang="en-AU" altLang="en-US" sz="2000" dirty="0"/>
              <a:t>What is the speed, availability, response time, recovery time of various software functions, and so on?</a:t>
            </a:r>
          </a:p>
          <a:p>
            <a:pPr eaLnBrk="1" hangingPunct="1">
              <a:lnSpc>
                <a:spcPct val="80000"/>
              </a:lnSpc>
            </a:pPr>
            <a:r>
              <a:rPr lang="en-AU" altLang="en-US" sz="2200" b="1" dirty="0"/>
              <a:t>Attributes</a:t>
            </a:r>
          </a:p>
          <a:p>
            <a:pPr lvl="1" eaLnBrk="1" hangingPunct="1">
              <a:lnSpc>
                <a:spcPct val="80000"/>
              </a:lnSpc>
            </a:pPr>
            <a:r>
              <a:rPr lang="en-AU" altLang="en-US" sz="2000" dirty="0"/>
              <a:t>What are the portability, correctness, maintainability, security, and other considerations?</a:t>
            </a:r>
          </a:p>
          <a:p>
            <a:pPr eaLnBrk="1" hangingPunct="1">
              <a:lnSpc>
                <a:spcPct val="80000"/>
              </a:lnSpc>
            </a:pPr>
            <a:r>
              <a:rPr lang="en-AU" altLang="en-US" sz="2200" b="1" dirty="0"/>
              <a:t>Design constraints imposed on an implementation</a:t>
            </a:r>
          </a:p>
          <a:p>
            <a:pPr lvl="1" eaLnBrk="1" hangingPunct="1">
              <a:lnSpc>
                <a:spcPct val="80000"/>
              </a:lnSpc>
            </a:pPr>
            <a:r>
              <a:rPr lang="en-AU" altLang="en-US" sz="2000" dirty="0"/>
              <a:t>Are there any required standards in effect, implementation language, policies for database integrity, resource limitation, operating environment and so on?</a:t>
            </a:r>
          </a:p>
        </p:txBody>
      </p:sp>
      <p:sp>
        <p:nvSpPr>
          <p:cNvPr id="18436" name="Slide Number Placeholder 3">
            <a:extLst>
              <a:ext uri="{FF2B5EF4-FFF2-40B4-BE49-F238E27FC236}">
                <a16:creationId xmlns:a16="http://schemas.microsoft.com/office/drawing/2014/main" id="{5DC22B93-7675-4BC4-8505-3115D073397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ea typeface="MS PGothic" panose="020B0600070205080204" pitchFamily="34" charset="-128"/>
              </a:defRPr>
            </a:lvl1pPr>
            <a:lvl2pPr marL="742950" indent="-285750" defTabSz="966788">
              <a:defRPr sz="2400">
                <a:solidFill>
                  <a:schemeClr val="tx1"/>
                </a:solidFill>
                <a:latin typeface="Times New Roman" panose="02020603050405020304" pitchFamily="18" charset="0"/>
                <a:ea typeface="MS PGothic" panose="020B0600070205080204" pitchFamily="34" charset="-128"/>
              </a:defRPr>
            </a:lvl2pPr>
            <a:lvl3pPr marL="1143000" indent="-228600" defTabSz="966788">
              <a:defRPr sz="2400">
                <a:solidFill>
                  <a:schemeClr val="tx1"/>
                </a:solidFill>
                <a:latin typeface="Times New Roman" panose="02020603050405020304" pitchFamily="18" charset="0"/>
                <a:ea typeface="MS PGothic" panose="020B0600070205080204" pitchFamily="34" charset="-128"/>
              </a:defRPr>
            </a:lvl3pPr>
            <a:lvl4pPr marL="1600200" indent="-228600" defTabSz="966788">
              <a:defRPr sz="2400">
                <a:solidFill>
                  <a:schemeClr val="tx1"/>
                </a:solidFill>
                <a:latin typeface="Times New Roman" panose="02020603050405020304" pitchFamily="18" charset="0"/>
                <a:ea typeface="MS PGothic" panose="020B0600070205080204" pitchFamily="34" charset="-128"/>
              </a:defRPr>
            </a:lvl4pPr>
            <a:lvl5pPr marL="2057400" indent="-228600" defTabSz="966788">
              <a:defRPr sz="24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04637B50-ABC4-4D04-80E4-284C608654BE}" type="slidenum">
              <a:rPr lang="en-AU" altLang="en-US" sz="1300" smtClean="0"/>
              <a:pPr/>
              <a:t>8</a:t>
            </a:fld>
            <a:endParaRPr lang="en-AU" altLang="en-US" sz="13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7F9D512A-4CD4-4158-AD8C-09E653436507}"/>
              </a:ext>
            </a:extLst>
          </p:cNvPr>
          <p:cNvSpPr>
            <a:spLocks noGrp="1" noRot="1" noChangeAspect="1" noTextEdit="1"/>
          </p:cNvSpPr>
          <p:nvPr>
            <p:ph type="sldImg"/>
          </p:nvPr>
        </p:nvSpPr>
        <p:spPr>
          <a:xfrm>
            <a:off x="457200" y="720725"/>
            <a:ext cx="6400800" cy="3600450"/>
          </a:xfrm>
          <a:ln/>
        </p:spPr>
      </p:sp>
      <p:sp>
        <p:nvSpPr>
          <p:cNvPr id="20483" name="Notes Placeholder 2">
            <a:extLst>
              <a:ext uri="{FF2B5EF4-FFF2-40B4-BE49-F238E27FC236}">
                <a16:creationId xmlns:a16="http://schemas.microsoft.com/office/drawing/2014/main" id="{4C3276D1-652E-4029-878D-A3FB6CB57CE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dirty="0"/>
              <a:t>This is the template we will use for assignment 2 to document requirements using the agile approach.</a:t>
            </a:r>
          </a:p>
        </p:txBody>
      </p:sp>
      <p:sp>
        <p:nvSpPr>
          <p:cNvPr id="20484" name="Slide Number Placeholder 3">
            <a:extLst>
              <a:ext uri="{FF2B5EF4-FFF2-40B4-BE49-F238E27FC236}">
                <a16:creationId xmlns:a16="http://schemas.microsoft.com/office/drawing/2014/main" id="{2AC2FDB2-52A8-4268-804B-A16D28D859E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9pPr>
          </a:lstStyle>
          <a:p>
            <a:pPr>
              <a:spcBef>
                <a:spcPct val="0"/>
              </a:spcBef>
            </a:pPr>
            <a:fld id="{74512C7E-2BCD-42F7-B6CD-9A9A5FECBDB1}" type="slidenum">
              <a:rPr kumimoji="0" lang="en-AU" altLang="en-US" sz="1300" smtClean="0"/>
              <a:pPr>
                <a:spcBef>
                  <a:spcPct val="0"/>
                </a:spcBef>
              </a:pPr>
              <a:t>9</a:t>
            </a:fld>
            <a:endParaRPr kumimoji="0" lang="en-AU" altLang="en-US" sz="13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B8B82F03-AB7C-463B-B87B-7AE1B8871557}"/>
              </a:ext>
            </a:extLst>
          </p:cNvPr>
          <p:cNvSpPr>
            <a:spLocks noGrp="1" noRot="1" noChangeAspect="1" noTextEdit="1"/>
          </p:cNvSpPr>
          <p:nvPr>
            <p:ph type="sldImg"/>
          </p:nvPr>
        </p:nvSpPr>
        <p:spPr>
          <a:xfrm>
            <a:off x="457200" y="720725"/>
            <a:ext cx="6400800" cy="3600450"/>
          </a:xfrm>
          <a:ln/>
        </p:spPr>
      </p:sp>
      <p:sp>
        <p:nvSpPr>
          <p:cNvPr id="24579" name="Notes Placeholder 2">
            <a:extLst>
              <a:ext uri="{FF2B5EF4-FFF2-40B4-BE49-F238E27FC236}">
                <a16:creationId xmlns:a16="http://schemas.microsoft.com/office/drawing/2014/main" id="{FFA6021F-EDFA-4A57-963E-800B10062D2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4580" name="Slide Number Placeholder 3">
            <a:extLst>
              <a:ext uri="{FF2B5EF4-FFF2-40B4-BE49-F238E27FC236}">
                <a16:creationId xmlns:a16="http://schemas.microsoft.com/office/drawing/2014/main" id="{27D7B994-8F04-4BE7-96B8-6EAF7D5B6FEA}"/>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9pPr>
          </a:lstStyle>
          <a:p>
            <a:pPr>
              <a:spcBef>
                <a:spcPct val="0"/>
              </a:spcBef>
            </a:pPr>
            <a:fld id="{A6D9A977-8F1F-4704-9E2B-A8938EC01ED9}" type="slidenum">
              <a:rPr kumimoji="0" lang="en-AU" altLang="en-US" sz="1300" smtClean="0"/>
              <a:pPr>
                <a:spcBef>
                  <a:spcPct val="0"/>
                </a:spcBef>
              </a:pPr>
              <a:t>10</a:t>
            </a:fld>
            <a:endParaRPr kumimoji="0" lang="en-AU" altLang="en-US" sz="13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AU" dirty="0" smtClean="0"/>
              <a:t>Promotes </a:t>
            </a:r>
            <a:r>
              <a:rPr lang="en-US" dirty="0" smtClean="0"/>
              <a:t>adaptive planning, evolutionary development, early delivery, continuous improvement, encourages rapid and flexible response to change.</a:t>
            </a:r>
            <a:endParaRPr lang="en-AU" dirty="0" smtClean="0"/>
          </a:p>
          <a:p>
            <a:endParaRPr lang="en-AU" dirty="0"/>
          </a:p>
        </p:txBody>
      </p:sp>
      <p:sp>
        <p:nvSpPr>
          <p:cNvPr id="4" name="Slide Number Placeholder 3"/>
          <p:cNvSpPr>
            <a:spLocks noGrp="1"/>
          </p:cNvSpPr>
          <p:nvPr>
            <p:ph type="sldNum" sz="quarter" idx="10"/>
          </p:nvPr>
        </p:nvSpPr>
        <p:spPr/>
        <p:txBody>
          <a:bodyPr/>
          <a:lstStyle/>
          <a:p>
            <a:fld id="{93867D8D-1E16-7E45-9E5A-D65A75074006}" type="slidenum">
              <a:rPr lang="en-US" smtClean="0"/>
              <a:t>11</a:t>
            </a:fld>
            <a:endParaRPr lang="en-US"/>
          </a:p>
        </p:txBody>
      </p:sp>
    </p:spTree>
    <p:extLst>
      <p:ext uri="{BB962C8B-B14F-4D97-AF65-F5344CB8AC3E}">
        <p14:creationId xmlns:p14="http://schemas.microsoft.com/office/powerpoint/2010/main" val="3145495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93867D8D-1E16-7E45-9E5A-D65A75074006}" type="slidenum">
              <a:rPr lang="en-US" smtClean="0"/>
              <a:t>12</a:t>
            </a:fld>
            <a:endParaRPr lang="en-US"/>
          </a:p>
        </p:txBody>
      </p:sp>
    </p:spTree>
    <p:extLst>
      <p:ext uri="{BB962C8B-B14F-4D97-AF65-F5344CB8AC3E}">
        <p14:creationId xmlns:p14="http://schemas.microsoft.com/office/powerpoint/2010/main" val="31118606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a:extLst>
              <a:ext uri="{FF2B5EF4-FFF2-40B4-BE49-F238E27FC236}">
                <a16:creationId xmlns:a16="http://schemas.microsoft.com/office/drawing/2014/main" id="{B175F7AF-82E5-49D0-84D0-A7F2C8B37432}"/>
              </a:ext>
            </a:extLst>
          </p:cNvPr>
          <p:cNvGrpSpPr>
            <a:grpSpLocks/>
          </p:cNvGrpSpPr>
          <p:nvPr/>
        </p:nvGrpSpPr>
        <p:grpSpPr bwMode="auto">
          <a:xfrm>
            <a:off x="-10583" y="-7938"/>
            <a:ext cx="12225868" cy="6873876"/>
            <a:chOff x="-8466" y="-8468"/>
            <a:chExt cx="9169804" cy="6874935"/>
          </a:xfrm>
        </p:grpSpPr>
        <p:cxnSp>
          <p:nvCxnSpPr>
            <p:cNvPr id="5" name="Straight Connector 4">
              <a:extLst>
                <a:ext uri="{FF2B5EF4-FFF2-40B4-BE49-F238E27FC236}">
                  <a16:creationId xmlns:a16="http://schemas.microsoft.com/office/drawing/2014/main" id="{10BF7149-0F1B-4ED2-8D09-F9BA5BD2C7A2}"/>
                </a:ext>
              </a:extLst>
            </p:cNvPr>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6186290B-500E-4519-A294-264BDD0ADF03}"/>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18">
              <a:extLst>
                <a:ext uri="{FF2B5EF4-FFF2-40B4-BE49-F238E27FC236}">
                  <a16:creationId xmlns:a16="http://schemas.microsoft.com/office/drawing/2014/main" id="{C554B18F-C0DB-4530-9C82-B7848F7972D8}"/>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19">
              <a:extLst>
                <a:ext uri="{FF2B5EF4-FFF2-40B4-BE49-F238E27FC236}">
                  <a16:creationId xmlns:a16="http://schemas.microsoft.com/office/drawing/2014/main" id="{9A749D66-E158-4CC3-89FD-F258EB1C7831}"/>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0">
              <a:extLst>
                <a:ext uri="{FF2B5EF4-FFF2-40B4-BE49-F238E27FC236}">
                  <a16:creationId xmlns:a16="http://schemas.microsoft.com/office/drawing/2014/main" id="{95DF6E96-5DD4-415E-A2F9-AA18BF3E5CF9}"/>
                </a:ext>
              </a:extLst>
            </p:cNvPr>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1">
              <a:extLst>
                <a:ext uri="{FF2B5EF4-FFF2-40B4-BE49-F238E27FC236}">
                  <a16:creationId xmlns:a16="http://schemas.microsoft.com/office/drawing/2014/main" id="{510446E3-8C8F-43D4-88C7-D52954A3E1AD}"/>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2">
              <a:extLst>
                <a:ext uri="{FF2B5EF4-FFF2-40B4-BE49-F238E27FC236}">
                  <a16:creationId xmlns:a16="http://schemas.microsoft.com/office/drawing/2014/main" id="{9DFABBA4-7AB0-470F-AE67-79AFBE1A98A2}"/>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3">
              <a:extLst>
                <a:ext uri="{FF2B5EF4-FFF2-40B4-BE49-F238E27FC236}">
                  <a16:creationId xmlns:a16="http://schemas.microsoft.com/office/drawing/2014/main" id="{4EEA165F-970C-4C3A-A5D2-291C3D60C816}"/>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4">
              <a:extLst>
                <a:ext uri="{FF2B5EF4-FFF2-40B4-BE49-F238E27FC236}">
                  <a16:creationId xmlns:a16="http://schemas.microsoft.com/office/drawing/2014/main" id="{CD38E479-4AF1-4072-A4E2-ACB3C5098E26}"/>
                </a:ext>
              </a:extLst>
            </p:cNvPr>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a:extLst>
                <a:ext uri="{FF2B5EF4-FFF2-40B4-BE49-F238E27FC236}">
                  <a16:creationId xmlns:a16="http://schemas.microsoft.com/office/drawing/2014/main" id="{ADA1BC77-F6FA-4C7C-B356-1468316D3FEA}"/>
                </a:ext>
              </a:extLst>
            </p:cNvPr>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461" y="1844824"/>
            <a:ext cx="7768959" cy="1646302"/>
          </a:xfrm>
        </p:spPr>
        <p:txBody>
          <a:bodyPr anchor="b">
            <a:noAutofit/>
          </a:bodyPr>
          <a:lstStyle>
            <a:lvl1pPr algn="l">
              <a:defRPr sz="54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1507461" y="4050835"/>
            <a:ext cx="7768959" cy="1096899"/>
          </a:xfrm>
        </p:spPr>
        <p:txBody>
          <a:bodyPr/>
          <a:lstStyle>
            <a:lvl1pPr marL="0" indent="0" algn="l">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5" name="Footer Placeholder 4">
            <a:extLst>
              <a:ext uri="{FF2B5EF4-FFF2-40B4-BE49-F238E27FC236}">
                <a16:creationId xmlns:a16="http://schemas.microsoft.com/office/drawing/2014/main" id="{84DA85FF-EC02-4B47-A84E-F1DB7A73CB11}"/>
              </a:ext>
            </a:extLst>
          </p:cNvPr>
          <p:cNvSpPr>
            <a:spLocks noGrp="1"/>
          </p:cNvSpPr>
          <p:nvPr>
            <p:ph type="ftr" sz="quarter" idx="10"/>
          </p:nvPr>
        </p:nvSpPr>
        <p:spPr/>
        <p:txBody>
          <a:bodyPr/>
          <a:lstStyle>
            <a:lvl1pPr>
              <a:defRPr/>
            </a:lvl1pPr>
          </a:lstStyle>
          <a:p>
            <a:pPr defTabSz="457200">
              <a:defRPr/>
            </a:pPr>
            <a:r>
              <a:rPr lang="en-US">
                <a:solidFill>
                  <a:prstClr val="black">
                    <a:tint val="75000"/>
                  </a:prstClr>
                </a:solidFill>
                <a:ea typeface="+mn-ea"/>
              </a:rPr>
              <a:t>31269 Business Requirements Modelling</a:t>
            </a:r>
          </a:p>
        </p:txBody>
      </p:sp>
      <p:sp>
        <p:nvSpPr>
          <p:cNvPr id="16" name="Slide Number Placeholder 5">
            <a:extLst>
              <a:ext uri="{FF2B5EF4-FFF2-40B4-BE49-F238E27FC236}">
                <a16:creationId xmlns:a16="http://schemas.microsoft.com/office/drawing/2014/main" id="{0BC94EEE-1DA8-474F-A98B-264EF9100920}"/>
              </a:ext>
            </a:extLst>
          </p:cNvPr>
          <p:cNvSpPr>
            <a:spLocks noGrp="1"/>
          </p:cNvSpPr>
          <p:nvPr>
            <p:ph type="sldNum" sz="quarter" idx="11"/>
          </p:nvPr>
        </p:nvSpPr>
        <p:spPr/>
        <p:txBody>
          <a:bodyPr/>
          <a:lstStyle>
            <a:lvl1pPr>
              <a:defRPr/>
            </a:lvl1pPr>
          </a:lstStyle>
          <a:p>
            <a:pPr defTabSz="457200">
              <a:defRPr/>
            </a:pPr>
            <a:fld id="{FBA1C6E2-3960-4B93-B7D7-C3332F4C69DE}" type="slidenum">
              <a:rPr lang="en-US" altLang="en-US" smtClean="0">
                <a:solidFill>
                  <a:srgbClr val="1CADE4"/>
                </a:solidFill>
                <a:ea typeface="+mn-ea"/>
              </a:rPr>
              <a:pPr defTabSz="457200">
                <a:defRPr/>
              </a:pPr>
              <a:t>‹#›</a:t>
            </a:fld>
            <a:endParaRPr lang="en-US" altLang="en-US">
              <a:solidFill>
                <a:srgbClr val="1CADE4"/>
              </a:solidFill>
              <a:ea typeface="+mn-ea"/>
            </a:endParaRPr>
          </a:p>
        </p:txBody>
      </p:sp>
    </p:spTree>
    <p:extLst>
      <p:ext uri="{BB962C8B-B14F-4D97-AF65-F5344CB8AC3E}">
        <p14:creationId xmlns:p14="http://schemas.microsoft.com/office/powerpoint/2010/main" val="1529911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Content Slides">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F6399A56-8F22-4B03-87B0-92DD35F2E9DE}"/>
              </a:ext>
            </a:extLst>
          </p:cNvPr>
          <p:cNvCxnSpPr/>
          <p:nvPr userDrawn="1"/>
        </p:nvCxnSpPr>
        <p:spPr>
          <a:xfrm>
            <a:off x="912284" y="1052736"/>
            <a:ext cx="104648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12800" y="188641"/>
            <a:ext cx="10755808" cy="726083"/>
          </a:xfrm>
        </p:spPr>
        <p:txBody>
          <a:bodyPr/>
          <a:lstStyle/>
          <a:p>
            <a:r>
              <a:rPr lang="en-US" dirty="0"/>
              <a:t>Click to edit Master title style</a:t>
            </a:r>
          </a:p>
        </p:txBody>
      </p:sp>
      <p:sp>
        <p:nvSpPr>
          <p:cNvPr id="3" name="Content Placeholder 2"/>
          <p:cNvSpPr>
            <a:spLocks noGrp="1"/>
          </p:cNvSpPr>
          <p:nvPr>
            <p:ph idx="1" hasCustomPrompt="1"/>
          </p:nvPr>
        </p:nvSpPr>
        <p:spPr>
          <a:xfrm>
            <a:off x="812800" y="1124745"/>
            <a:ext cx="10755809" cy="5185666"/>
          </a:xfrm>
        </p:spPr>
        <p:txBody>
          <a:bodyPr/>
          <a:lstStyle>
            <a:lvl1pPr>
              <a:defRPr sz="3200">
                <a:solidFill>
                  <a:schemeClr val="tx1"/>
                </a:solidFill>
              </a:defRPr>
            </a:lvl1pPr>
            <a:lvl2pPr>
              <a:defRPr sz="3200"/>
            </a:lvl2pPr>
            <a:lvl3pPr>
              <a:defRPr sz="2400"/>
            </a:lvl3pPr>
          </a:lstStyle>
          <a:p>
            <a:pPr lvl="0"/>
            <a:r>
              <a:rPr lang="en-US" dirty="0"/>
              <a:t>Text here</a:t>
            </a:r>
          </a:p>
          <a:p>
            <a:pPr lvl="0"/>
            <a:r>
              <a:rPr lang="en-US" dirty="0"/>
              <a:t>Text here</a:t>
            </a:r>
          </a:p>
          <a:p>
            <a:pPr lvl="1"/>
            <a:r>
              <a:rPr lang="en-US" dirty="0"/>
              <a:t> more text</a:t>
            </a:r>
          </a:p>
          <a:p>
            <a:pPr lvl="2"/>
            <a:r>
              <a:rPr lang="en-US" dirty="0"/>
              <a:t>More text</a:t>
            </a:r>
          </a:p>
        </p:txBody>
      </p:sp>
      <p:sp>
        <p:nvSpPr>
          <p:cNvPr id="5" name="Footer Placeholder 4">
            <a:extLst>
              <a:ext uri="{FF2B5EF4-FFF2-40B4-BE49-F238E27FC236}">
                <a16:creationId xmlns:a16="http://schemas.microsoft.com/office/drawing/2014/main" id="{CB73D973-0346-444F-8549-65E475034E70}"/>
              </a:ext>
            </a:extLst>
          </p:cNvPr>
          <p:cNvSpPr>
            <a:spLocks noGrp="1"/>
          </p:cNvSpPr>
          <p:nvPr>
            <p:ph type="ftr" sz="quarter" idx="10"/>
          </p:nvPr>
        </p:nvSpPr>
        <p:spPr>
          <a:xfrm>
            <a:off x="812800" y="6448426"/>
            <a:ext cx="6163733" cy="365125"/>
          </a:xfrm>
        </p:spPr>
        <p:txBody>
          <a:bodyPr/>
          <a:lstStyle>
            <a:lvl1pPr>
              <a:defRPr sz="1100" b="1" dirty="0"/>
            </a:lvl1pPr>
          </a:lstStyle>
          <a:p>
            <a:pPr defTabSz="457200">
              <a:defRPr/>
            </a:pPr>
            <a:r>
              <a:rPr lang="en-US">
                <a:solidFill>
                  <a:prstClr val="black">
                    <a:tint val="75000"/>
                  </a:prstClr>
                </a:solidFill>
              </a:rPr>
              <a:t>31269 Business Requirements Modelling</a:t>
            </a:r>
          </a:p>
        </p:txBody>
      </p:sp>
      <p:sp>
        <p:nvSpPr>
          <p:cNvPr id="6" name="Slide Number Placeholder 5">
            <a:extLst>
              <a:ext uri="{FF2B5EF4-FFF2-40B4-BE49-F238E27FC236}">
                <a16:creationId xmlns:a16="http://schemas.microsoft.com/office/drawing/2014/main" id="{33BDAAC8-E096-443B-9809-90058CB55A6D}"/>
              </a:ext>
            </a:extLst>
          </p:cNvPr>
          <p:cNvSpPr>
            <a:spLocks noGrp="1"/>
          </p:cNvSpPr>
          <p:nvPr>
            <p:ph type="sldNum" sz="quarter" idx="11"/>
          </p:nvPr>
        </p:nvSpPr>
        <p:spPr>
          <a:xfrm>
            <a:off x="10608734" y="6448426"/>
            <a:ext cx="840317" cy="365125"/>
          </a:xfrm>
        </p:spPr>
        <p:txBody>
          <a:bodyPr/>
          <a:lstStyle>
            <a:lvl1pPr>
              <a:defRPr dirty="0"/>
            </a:lvl1pPr>
          </a:lstStyle>
          <a:p>
            <a:pPr defTabSz="457200">
              <a:defRPr/>
            </a:pPr>
            <a:r>
              <a:rPr lang="en-US" altLang="en-US">
                <a:solidFill>
                  <a:srgbClr val="1CADE4"/>
                </a:solidFill>
                <a:ea typeface="+mn-ea"/>
              </a:rPr>
              <a:t>Slide </a:t>
            </a:r>
            <a:fld id="{F47BE3D9-793E-43AF-AE56-9AF17DC25390}" type="slidenum">
              <a:rPr lang="en-US" altLang="en-US" smtClean="0">
                <a:solidFill>
                  <a:srgbClr val="1CADE4"/>
                </a:solidFill>
                <a:ea typeface="+mn-ea"/>
              </a:rPr>
              <a:pPr defTabSz="457200">
                <a:defRPr/>
              </a:pPr>
              <a:t>‹#›</a:t>
            </a:fld>
            <a:endParaRPr lang="en-US" altLang="en-US">
              <a:solidFill>
                <a:srgbClr val="1CADE4"/>
              </a:solidFill>
              <a:ea typeface="+mn-ea"/>
            </a:endParaRPr>
          </a:p>
        </p:txBody>
      </p:sp>
    </p:spTree>
    <p:extLst>
      <p:ext uri="{BB962C8B-B14F-4D97-AF65-F5344CB8AC3E}">
        <p14:creationId xmlns:p14="http://schemas.microsoft.com/office/powerpoint/2010/main" val="418438853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16">
            <a:extLst>
              <a:ext uri="{FF2B5EF4-FFF2-40B4-BE49-F238E27FC236}">
                <a16:creationId xmlns:a16="http://schemas.microsoft.com/office/drawing/2014/main" id="{5C303298-88CA-4CB0-B727-6D1BB959A45D}"/>
              </a:ext>
            </a:extLst>
          </p:cNvPr>
          <p:cNvGrpSpPr>
            <a:grpSpLocks/>
          </p:cNvGrpSpPr>
          <p:nvPr/>
        </p:nvGrpSpPr>
        <p:grpSpPr bwMode="auto">
          <a:xfrm>
            <a:off x="-10583" y="-7938"/>
            <a:ext cx="12225868" cy="6873876"/>
            <a:chOff x="-8467" y="-8468"/>
            <a:chExt cx="9169805" cy="6874935"/>
          </a:xfrm>
        </p:grpSpPr>
        <p:sp>
          <p:nvSpPr>
            <p:cNvPr id="7" name="Freeform 6">
              <a:extLst>
                <a:ext uri="{FF2B5EF4-FFF2-40B4-BE49-F238E27FC236}">
                  <a16:creationId xmlns:a16="http://schemas.microsoft.com/office/drawing/2014/main" id="{EACB000B-9C4F-4A03-A0C6-F9CE2E0FE560}"/>
                </a:ext>
              </a:extLst>
            </p:cNvPr>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16:creationId xmlns:a16="http://schemas.microsoft.com/office/drawing/2014/main" id="{2D1E8CFB-3C7E-4ACD-8DFB-45FDEE61E1F1}"/>
                </a:ext>
              </a:extLst>
            </p:cNvPr>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BADE5D95-63DB-4A8C-973D-CA8B5319F53F}"/>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7D5ECBEB-0DBE-4724-9E67-94E3F7807BC0}"/>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E31EF450-D2EE-4F53-AC5E-9164C3E06420}"/>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828EB6DF-5525-4BA9-BBF0-FD11149A535F}"/>
                </a:ext>
              </a:extLst>
            </p:cNvPr>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951ECF37-FAD2-4901-8BED-F0B3AFD80528}"/>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B7ADF73F-5089-4735-A85D-B18DDBE92CEB}"/>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9B143B8B-9E08-479F-8B31-D99F121DFEB5}"/>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4769179D-46A5-45BF-91BF-0BCCA5C198E6}"/>
                </a:ext>
              </a:extLst>
            </p:cNvPr>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a:extLst>
              <a:ext uri="{FF2B5EF4-FFF2-40B4-BE49-F238E27FC236}">
                <a16:creationId xmlns:a16="http://schemas.microsoft.com/office/drawing/2014/main" id="{3C3DDB12-7320-46BC-8426-D37023395950}"/>
              </a:ext>
            </a:extLst>
          </p:cNvPr>
          <p:cNvSpPr>
            <a:spLocks noGrp="1" noChangeArrowheads="1"/>
          </p:cNvSpPr>
          <p:nvPr>
            <p:ph type="title"/>
          </p:nvPr>
        </p:nvSpPr>
        <p:spPr bwMode="auto">
          <a:xfrm>
            <a:off x="812801" y="609600"/>
            <a:ext cx="8464551"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E70D369C-6636-4904-B895-F22D66132A42}"/>
              </a:ext>
            </a:extLst>
          </p:cNvPr>
          <p:cNvSpPr>
            <a:spLocks noGrp="1" noChangeArrowheads="1"/>
          </p:cNvSpPr>
          <p:nvPr>
            <p:ph type="body" idx="1"/>
          </p:nvPr>
        </p:nvSpPr>
        <p:spPr bwMode="auto">
          <a:xfrm>
            <a:off x="812801" y="2160589"/>
            <a:ext cx="8464551"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4"/>
            <a:r>
              <a:rPr lang="en-US" altLang="en-US" dirty="0"/>
              <a:t>Text</a:t>
            </a:r>
          </a:p>
          <a:p>
            <a:pPr lvl="4"/>
            <a:r>
              <a:rPr lang="en-US" altLang="en-US" dirty="0"/>
              <a:t>Text </a:t>
            </a:r>
          </a:p>
          <a:p>
            <a:pPr lvl="4"/>
            <a:endParaRPr lang="en-US" altLang="en-US" dirty="0"/>
          </a:p>
        </p:txBody>
      </p:sp>
      <p:sp>
        <p:nvSpPr>
          <p:cNvPr id="5" name="Footer Placeholder 4">
            <a:extLst>
              <a:ext uri="{FF2B5EF4-FFF2-40B4-BE49-F238E27FC236}">
                <a16:creationId xmlns:a16="http://schemas.microsoft.com/office/drawing/2014/main" id="{2C884E43-CB40-433A-B39F-9573AD460052}"/>
              </a:ext>
            </a:extLst>
          </p:cNvPr>
          <p:cNvSpPr>
            <a:spLocks noGrp="1"/>
          </p:cNvSpPr>
          <p:nvPr>
            <p:ph type="ftr" sz="quarter" idx="3"/>
          </p:nvPr>
        </p:nvSpPr>
        <p:spPr>
          <a:xfrm>
            <a:off x="812800" y="6042026"/>
            <a:ext cx="6163733"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defTabSz="457200">
              <a:defRPr/>
            </a:pPr>
            <a:r>
              <a:rPr lang="en-US">
                <a:solidFill>
                  <a:prstClr val="black">
                    <a:tint val="75000"/>
                  </a:prstClr>
                </a:solidFill>
                <a:ea typeface="+mn-ea"/>
              </a:rPr>
              <a:t>31269 Business Requirements Modelling</a:t>
            </a:r>
          </a:p>
        </p:txBody>
      </p:sp>
      <p:sp>
        <p:nvSpPr>
          <p:cNvPr id="6" name="Slide Number Placeholder 5">
            <a:extLst>
              <a:ext uri="{FF2B5EF4-FFF2-40B4-BE49-F238E27FC236}">
                <a16:creationId xmlns:a16="http://schemas.microsoft.com/office/drawing/2014/main" id="{B6585586-8BB3-468D-8FF4-3E7E79C88F06}"/>
              </a:ext>
            </a:extLst>
          </p:cNvPr>
          <p:cNvSpPr>
            <a:spLocks noGrp="1"/>
          </p:cNvSpPr>
          <p:nvPr>
            <p:ph type="sldNum" sz="quarter" idx="4"/>
          </p:nvPr>
        </p:nvSpPr>
        <p:spPr>
          <a:xfrm>
            <a:off x="8593667" y="6042026"/>
            <a:ext cx="683684"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accent1"/>
                </a:solidFill>
                <a:latin typeface="+mn-lt"/>
              </a:defRPr>
            </a:lvl1pPr>
          </a:lstStyle>
          <a:p>
            <a:pPr defTabSz="457200">
              <a:defRPr/>
            </a:pPr>
            <a:fld id="{A36A9270-4C83-4B4B-9091-A6F80FF3B7E1}" type="slidenum">
              <a:rPr lang="en-US" altLang="en-US" smtClean="0">
                <a:solidFill>
                  <a:srgbClr val="1CADE4"/>
                </a:solidFill>
                <a:ea typeface="+mn-ea"/>
              </a:rPr>
              <a:pPr defTabSz="457200">
                <a:defRPr/>
              </a:pPr>
              <a:t>‹#›</a:t>
            </a:fld>
            <a:endParaRPr lang="en-US" altLang="en-US">
              <a:solidFill>
                <a:srgbClr val="1CADE4"/>
              </a:solidFill>
              <a:ea typeface="+mn-ea"/>
            </a:endParaRPr>
          </a:p>
        </p:txBody>
      </p:sp>
    </p:spTree>
    <p:extLst>
      <p:ext uri="{BB962C8B-B14F-4D97-AF65-F5344CB8AC3E}">
        <p14:creationId xmlns:p14="http://schemas.microsoft.com/office/powerpoint/2010/main" val="3475753255"/>
      </p:ext>
    </p:extLst>
  </p:cSld>
  <p:clrMap bg1="lt1" tx1="dk1" bg2="lt2" tx2="dk2" accent1="accent1" accent2="accent2" accent3="accent3" accent4="accent4" accent5="accent5" accent6="accent6" hlink="hlink" folHlink="folHlink"/>
  <p:sldLayoutIdLst>
    <p:sldLayoutId id="2147484118" r:id="rId1"/>
    <p:sldLayoutId id="2147484119" r:id="rId2"/>
  </p:sldLayoutIdLst>
  <p:hf hdr="0" ftr="0" dt="0"/>
  <p:txStyles>
    <p:titleStyle>
      <a:lvl1pPr marL="0" indent="0" algn="l" defTabSz="457200" rtl="0" fontAlgn="base">
        <a:spcBef>
          <a:spcPct val="0"/>
        </a:spcBef>
        <a:spcAft>
          <a:spcPct val="0"/>
        </a:spcAft>
        <a:buClr>
          <a:schemeClr val="accent1"/>
        </a:buClr>
        <a:buFont typeface="Wingdings 3" panose="05040102010807070707" pitchFamily="18" charset="2"/>
        <a:buNone/>
        <a:defRPr sz="3600" kern="1200">
          <a:solidFill>
            <a:schemeClr val="accent1"/>
          </a:solidFill>
          <a:latin typeface="+mj-lt"/>
          <a:ea typeface="+mj-ea"/>
          <a:cs typeface="+mj-cs"/>
        </a:defRPr>
      </a:lvl1pPr>
      <a:lvl2pPr algn="l" defTabSz="457200" rtl="0" fontAlgn="base">
        <a:spcBef>
          <a:spcPct val="0"/>
        </a:spcBef>
        <a:spcAft>
          <a:spcPct val="0"/>
        </a:spcAft>
        <a:defRPr sz="3600">
          <a:solidFill>
            <a:schemeClr val="accent1"/>
          </a:solidFill>
          <a:latin typeface="Calibri" panose="020F0502020204030204" pitchFamily="34" charset="0"/>
        </a:defRPr>
      </a:lvl2pPr>
      <a:lvl3pPr algn="l" defTabSz="457200" rtl="0" fontAlgn="base">
        <a:spcBef>
          <a:spcPct val="0"/>
        </a:spcBef>
        <a:spcAft>
          <a:spcPct val="0"/>
        </a:spcAft>
        <a:defRPr sz="3600">
          <a:solidFill>
            <a:schemeClr val="accent1"/>
          </a:solidFill>
          <a:latin typeface="Calibri" panose="020F0502020204030204" pitchFamily="34" charset="0"/>
        </a:defRPr>
      </a:lvl3pPr>
      <a:lvl4pPr algn="l" defTabSz="457200" rtl="0" fontAlgn="base">
        <a:spcBef>
          <a:spcPct val="0"/>
        </a:spcBef>
        <a:spcAft>
          <a:spcPct val="0"/>
        </a:spcAft>
        <a:defRPr sz="3600">
          <a:solidFill>
            <a:schemeClr val="accent1"/>
          </a:solidFill>
          <a:latin typeface="Calibri" panose="020F0502020204030204" pitchFamily="34" charset="0"/>
        </a:defRPr>
      </a:lvl4pPr>
      <a:lvl5pPr algn="l" defTabSz="457200" rtl="0" fontAlgn="base">
        <a:spcBef>
          <a:spcPct val="0"/>
        </a:spcBef>
        <a:spcAft>
          <a:spcPct val="0"/>
        </a:spcAft>
        <a:defRPr sz="3600">
          <a:solidFill>
            <a:schemeClr val="accent1"/>
          </a:solidFill>
          <a:latin typeface="Calibri" panose="020F050202020403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171450" indent="-171450" algn="l" defTabSz="457200" rtl="0" fontAlgn="base">
        <a:spcBef>
          <a:spcPts val="1000"/>
        </a:spcBef>
        <a:spcAft>
          <a:spcPct val="0"/>
        </a:spcAft>
        <a:buClr>
          <a:schemeClr val="accent1"/>
        </a:buClr>
        <a:buSzPct val="80000"/>
        <a:buFont typeface="Wingdings 3" panose="05040102010807070707" pitchFamily="18" charset="2"/>
        <a:buChar char="u"/>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upload.wikimedia.org/wikipedia/commons/5/58/Scrum_process.sv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gatherspace.com/static/use_case_example.html"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78431AAB-7933-4D14-BDDC-8F9A509F420B}"/>
              </a:ext>
            </a:extLst>
          </p:cNvPr>
          <p:cNvSpPr>
            <a:spLocks noGrp="1" noChangeArrowheads="1"/>
          </p:cNvSpPr>
          <p:nvPr>
            <p:ph type="ctrTitle"/>
          </p:nvPr>
        </p:nvSpPr>
        <p:spPr>
          <a:xfrm>
            <a:off x="1703512" y="1052736"/>
            <a:ext cx="8136902" cy="854214"/>
          </a:xfrm>
        </p:spPr>
        <p:txBody>
          <a:bodyPr/>
          <a:lstStyle/>
          <a:p>
            <a:r>
              <a:rPr lang="en-US" altLang="en-US" sz="3600" b="1" dirty="0">
                <a:solidFill>
                  <a:srgbClr val="000000"/>
                </a:solidFill>
              </a:rPr>
              <a:t>31269: Business Requirements Modeling</a:t>
            </a:r>
            <a:endParaRPr lang="en-AU" altLang="en-US" dirty="0">
              <a:solidFill>
                <a:schemeClr val="tx1"/>
              </a:solidFill>
            </a:endParaRPr>
          </a:p>
        </p:txBody>
      </p:sp>
      <p:sp>
        <p:nvSpPr>
          <p:cNvPr id="5123" name="Rectangle 3">
            <a:extLst>
              <a:ext uri="{FF2B5EF4-FFF2-40B4-BE49-F238E27FC236}">
                <a16:creationId xmlns:a16="http://schemas.microsoft.com/office/drawing/2014/main" id="{BA9B8D69-F834-4279-8E27-971809E8A5BD}"/>
              </a:ext>
            </a:extLst>
          </p:cNvPr>
          <p:cNvSpPr>
            <a:spLocks noGrp="1" noChangeArrowheads="1"/>
          </p:cNvSpPr>
          <p:nvPr>
            <p:ph type="subTitle" idx="1"/>
          </p:nvPr>
        </p:nvSpPr>
        <p:spPr>
          <a:xfrm>
            <a:off x="551384" y="3501008"/>
            <a:ext cx="11538296" cy="3672408"/>
          </a:xfrm>
        </p:spPr>
        <p:txBody>
          <a:bodyPr>
            <a:normAutofit/>
          </a:bodyPr>
          <a:lstStyle/>
          <a:p>
            <a:pPr>
              <a:buFont typeface="Monotype Sorts"/>
              <a:buNone/>
            </a:pPr>
            <a:r>
              <a:rPr lang="en-US" altLang="en-US" sz="2400" b="1" dirty="0"/>
              <a:t>Week </a:t>
            </a:r>
            <a:r>
              <a:rPr lang="en-US" altLang="en-US" sz="2400" b="1" dirty="0" smtClean="0"/>
              <a:t>6 : Lecture- Software </a:t>
            </a:r>
            <a:r>
              <a:rPr lang="en-US" altLang="en-US" sz="2400" b="1" dirty="0"/>
              <a:t>Requirements Specification (SRS) and Agile Development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026">
            <a:extLst>
              <a:ext uri="{FF2B5EF4-FFF2-40B4-BE49-F238E27FC236}">
                <a16:creationId xmlns:a16="http://schemas.microsoft.com/office/drawing/2014/main" id="{77AB91B4-1E72-4C26-AB04-5099310E3129}"/>
              </a:ext>
            </a:extLst>
          </p:cNvPr>
          <p:cNvSpPr>
            <a:spLocks noGrp="1" noChangeArrowheads="1"/>
          </p:cNvSpPr>
          <p:nvPr>
            <p:ph type="title"/>
          </p:nvPr>
        </p:nvSpPr>
        <p:spPr>
          <a:xfrm>
            <a:off x="911424" y="269776"/>
            <a:ext cx="8451850" cy="1143000"/>
          </a:xfrm>
        </p:spPr>
        <p:txBody>
          <a:bodyPr/>
          <a:lstStyle/>
          <a:p>
            <a:r>
              <a:rPr lang="en-US" altLang="en-US" dirty="0"/>
              <a:t>Requirements Specification</a:t>
            </a:r>
          </a:p>
        </p:txBody>
      </p:sp>
      <p:sp>
        <p:nvSpPr>
          <p:cNvPr id="23555" name="Rectangle 1027">
            <a:extLst>
              <a:ext uri="{FF2B5EF4-FFF2-40B4-BE49-F238E27FC236}">
                <a16:creationId xmlns:a16="http://schemas.microsoft.com/office/drawing/2014/main" id="{8331FE0D-75A7-4B41-A9B4-6FA3F56045F1}"/>
              </a:ext>
            </a:extLst>
          </p:cNvPr>
          <p:cNvSpPr>
            <a:spLocks noGrp="1" noChangeArrowheads="1"/>
          </p:cNvSpPr>
          <p:nvPr>
            <p:ph idx="1"/>
          </p:nvPr>
        </p:nvSpPr>
        <p:spPr/>
        <p:txBody>
          <a:bodyPr>
            <a:normAutofit/>
          </a:bodyPr>
          <a:lstStyle/>
          <a:p>
            <a:r>
              <a:rPr lang="en-US" altLang="en-US" sz="2400" dirty="0"/>
              <a:t>Traditional approach using IEEE template</a:t>
            </a:r>
          </a:p>
          <a:p>
            <a:pPr lvl="1"/>
            <a:r>
              <a:rPr lang="en-US" altLang="en-US" sz="2000" dirty="0"/>
              <a:t> Upfront and detailed </a:t>
            </a:r>
          </a:p>
          <a:p>
            <a:pPr lvl="1"/>
            <a:r>
              <a:rPr lang="en-US" altLang="en-US" sz="2000" dirty="0"/>
              <a:t> Simple plain language requirements statements</a:t>
            </a:r>
          </a:p>
          <a:p>
            <a:pPr lvl="1"/>
            <a:r>
              <a:rPr lang="en-US" altLang="en-US" sz="2000" dirty="0"/>
              <a:t> Structured use cases </a:t>
            </a:r>
            <a:r>
              <a:rPr lang="en-US" altLang="en-US" sz="2000" dirty="0" smtClean="0"/>
              <a:t>(later in Week 8)</a:t>
            </a:r>
            <a:endParaRPr lang="en-US" altLang="en-US" sz="2000" dirty="0"/>
          </a:p>
          <a:p>
            <a:pPr lvl="1"/>
            <a:endParaRPr lang="en-US" altLang="en-US" sz="2400" dirty="0"/>
          </a:p>
          <a:p>
            <a:r>
              <a:rPr lang="en-US" altLang="en-US" sz="2400" dirty="0"/>
              <a:t>Agile approach (used in this subject)</a:t>
            </a:r>
          </a:p>
          <a:p>
            <a:pPr lvl="1"/>
            <a:r>
              <a:rPr lang="en-US" altLang="en-US" sz="2000" dirty="0"/>
              <a:t> Iterative </a:t>
            </a:r>
            <a:r>
              <a:rPr lang="en-US" altLang="en-US" sz="2000" dirty="0" smtClean="0"/>
              <a:t>and incremental</a:t>
            </a:r>
            <a:endParaRPr lang="en-US" altLang="en-US" sz="2000" dirty="0"/>
          </a:p>
          <a:p>
            <a:pPr lvl="1"/>
            <a:r>
              <a:rPr lang="en-US" altLang="en-US" sz="2000" dirty="0"/>
              <a:t> User stories: card, conversation, confirmation</a:t>
            </a:r>
          </a:p>
          <a:p>
            <a:pPr lvl="1"/>
            <a:r>
              <a:rPr lang="en-US" altLang="en-US" sz="2000" dirty="0"/>
              <a:t> User story map </a:t>
            </a:r>
          </a:p>
          <a:p>
            <a:pPr lvl="1"/>
            <a:r>
              <a:rPr lang="en-US" altLang="en-US" sz="2000" dirty="0"/>
              <a:t> User story estimation and </a:t>
            </a:r>
            <a:r>
              <a:rPr lang="en-US" altLang="en-US" sz="2000" dirty="0" err="1"/>
              <a:t>prioritisation</a:t>
            </a:r>
            <a:r>
              <a:rPr lang="en-US" altLang="en-US" sz="2000" dirty="0"/>
              <a:t> </a:t>
            </a:r>
          </a:p>
          <a:p>
            <a:pPr lvl="1"/>
            <a:r>
              <a:rPr lang="en-US" altLang="en-US" sz="2000" dirty="0"/>
              <a:t> User story or agile card wall</a:t>
            </a:r>
          </a:p>
        </p:txBody>
      </p:sp>
      <p:sp>
        <p:nvSpPr>
          <p:cNvPr id="2" name="Slide Number Placeholder 1">
            <a:extLst>
              <a:ext uri="{FF2B5EF4-FFF2-40B4-BE49-F238E27FC236}">
                <a16:creationId xmlns:a16="http://schemas.microsoft.com/office/drawing/2014/main" id="{9D2B11D5-51BC-4F40-B124-D3E574365744}"/>
              </a:ext>
            </a:extLst>
          </p:cNvPr>
          <p:cNvSpPr>
            <a:spLocks noGrp="1"/>
          </p:cNvSpPr>
          <p:nvPr>
            <p:ph type="sldNum" sz="quarter" idx="11"/>
          </p:nvPr>
        </p:nvSpPr>
        <p:spPr/>
        <p:txBody>
          <a:bodyPr/>
          <a:lstStyle/>
          <a:p>
            <a:pPr defTabSz="457200">
              <a:defRPr/>
            </a:pPr>
            <a:r>
              <a:rPr lang="en-US" altLang="en-US">
                <a:solidFill>
                  <a:srgbClr val="1CADE4"/>
                </a:solidFill>
                <a:ea typeface="+mn-ea"/>
              </a:rPr>
              <a:t>Slide </a:t>
            </a:r>
            <a:fld id="{F47BE3D9-793E-43AF-AE56-9AF17DC25390}" type="slidenum">
              <a:rPr lang="en-US" altLang="en-US" smtClean="0">
                <a:solidFill>
                  <a:srgbClr val="1CADE4"/>
                </a:solidFill>
                <a:ea typeface="+mn-ea"/>
              </a:rPr>
              <a:pPr defTabSz="457200">
                <a:defRPr/>
              </a:pPr>
              <a:t>10</a:t>
            </a:fld>
            <a:endParaRPr lang="en-US" altLang="en-US">
              <a:solidFill>
                <a:srgbClr val="1CADE4"/>
              </a:solidFill>
              <a:ea typeface="+mn-e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Agile Manifesto - Values </a:t>
            </a:r>
          </a:p>
        </p:txBody>
      </p:sp>
      <p:sp>
        <p:nvSpPr>
          <p:cNvPr id="3" name="Content Placeholder 2"/>
          <p:cNvSpPr>
            <a:spLocks noGrp="1"/>
          </p:cNvSpPr>
          <p:nvPr>
            <p:ph idx="1"/>
          </p:nvPr>
        </p:nvSpPr>
        <p:spPr>
          <a:xfrm>
            <a:off x="407368" y="1052736"/>
            <a:ext cx="11161240" cy="5040560"/>
          </a:xfrm>
        </p:spPr>
        <p:txBody>
          <a:bodyPr/>
          <a:lstStyle/>
          <a:p>
            <a:r>
              <a:rPr lang="en-AU" sz="2800" dirty="0"/>
              <a:t>The Agile framework was introduced in 2001 and was named “Agile Manifesto”</a:t>
            </a:r>
          </a:p>
          <a:p>
            <a:r>
              <a:rPr lang="en-AU" sz="2800" dirty="0" smtClean="0"/>
              <a:t>We </a:t>
            </a:r>
            <a:r>
              <a:rPr lang="en-AU" sz="2800" dirty="0"/>
              <a:t>are uncovering better ways of developing software by doing it and helping others do it. Through this work we have come to value:</a:t>
            </a:r>
          </a:p>
          <a:p>
            <a:pPr marL="0" indent="0">
              <a:buNone/>
            </a:pPr>
            <a:r>
              <a:rPr lang="en-AU" sz="2800" dirty="0"/>
              <a:t>1) Individuals and interactions over processes and tools.</a:t>
            </a:r>
          </a:p>
          <a:p>
            <a:pPr marL="0" indent="0">
              <a:buNone/>
            </a:pPr>
            <a:r>
              <a:rPr lang="en-AU" sz="2800" dirty="0"/>
              <a:t>2) Working software over comprehensive documentation.</a:t>
            </a:r>
          </a:p>
          <a:p>
            <a:pPr marL="0" indent="0">
              <a:buNone/>
            </a:pPr>
            <a:r>
              <a:rPr lang="en-AU" sz="2800" dirty="0"/>
              <a:t>3) Customer collaboration over contract negotiation.</a:t>
            </a:r>
          </a:p>
          <a:p>
            <a:pPr marL="0" indent="0">
              <a:buNone/>
            </a:pPr>
            <a:r>
              <a:rPr lang="en-AU" sz="2800" dirty="0"/>
              <a:t>4) Responding to change over following a plan.</a:t>
            </a:r>
          </a:p>
          <a:p>
            <a:pPr marL="0" indent="0">
              <a:buNone/>
            </a:pPr>
            <a:r>
              <a:rPr lang="en-AU" sz="1400" dirty="0"/>
              <a:t>Source: https://www.smartsheet.com/comprehensive-guide-values-principles-agile-manifesto</a:t>
            </a:r>
          </a:p>
        </p:txBody>
      </p:sp>
    </p:spTree>
    <p:extLst>
      <p:ext uri="{BB962C8B-B14F-4D97-AF65-F5344CB8AC3E}">
        <p14:creationId xmlns:p14="http://schemas.microsoft.com/office/powerpoint/2010/main" val="3410203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Twelve Agile Manifesto - Principles</a:t>
            </a:r>
          </a:p>
        </p:txBody>
      </p:sp>
      <p:sp>
        <p:nvSpPr>
          <p:cNvPr id="3" name="Content Placeholder 2"/>
          <p:cNvSpPr>
            <a:spLocks noGrp="1"/>
          </p:cNvSpPr>
          <p:nvPr>
            <p:ph idx="1"/>
          </p:nvPr>
        </p:nvSpPr>
        <p:spPr>
          <a:xfrm>
            <a:off x="911424" y="1124744"/>
            <a:ext cx="10441160" cy="5544615"/>
          </a:xfrm>
        </p:spPr>
        <p:txBody>
          <a:bodyPr>
            <a:normAutofit fontScale="92500" lnSpcReduction="10000"/>
          </a:bodyPr>
          <a:lstStyle/>
          <a:p>
            <a:r>
              <a:rPr lang="en-US" sz="2400" dirty="0"/>
              <a:t>Customer satisfaction through early and continuous delivery</a:t>
            </a:r>
          </a:p>
          <a:p>
            <a:r>
              <a:rPr lang="en-US" sz="2400" dirty="0"/>
              <a:t>Welcome changing requirements, even late in development</a:t>
            </a:r>
          </a:p>
          <a:p>
            <a:r>
              <a:rPr lang="en-US" sz="2400" dirty="0"/>
              <a:t>Working software is delivered frequently (weeks rather than months)</a:t>
            </a:r>
          </a:p>
          <a:p>
            <a:r>
              <a:rPr lang="en-US" sz="2400" dirty="0"/>
              <a:t>Close, daily cooperation between business people and developers</a:t>
            </a:r>
          </a:p>
          <a:p>
            <a:r>
              <a:rPr lang="en-US" sz="2400" dirty="0"/>
              <a:t>Build projects around motivated individuals</a:t>
            </a:r>
          </a:p>
          <a:p>
            <a:r>
              <a:rPr lang="en-US" sz="2400" dirty="0"/>
              <a:t>Face-to-face conversation is the best form of communication (co-location)</a:t>
            </a:r>
          </a:p>
          <a:p>
            <a:r>
              <a:rPr lang="en-US" sz="2400" dirty="0"/>
              <a:t>Working software is the principal measure of progress</a:t>
            </a:r>
          </a:p>
          <a:p>
            <a:r>
              <a:rPr lang="fr-FR" sz="2400" dirty="0"/>
              <a:t>Agile </a:t>
            </a:r>
            <a:r>
              <a:rPr lang="fr-FR" sz="2400" dirty="0" err="1"/>
              <a:t>processes</a:t>
            </a:r>
            <a:r>
              <a:rPr lang="fr-FR" sz="2400" dirty="0"/>
              <a:t> </a:t>
            </a:r>
            <a:r>
              <a:rPr lang="fr-FR" sz="2400" dirty="0" err="1"/>
              <a:t>promote</a:t>
            </a:r>
            <a:r>
              <a:rPr lang="fr-FR" sz="2400" dirty="0"/>
              <a:t> </a:t>
            </a:r>
            <a:r>
              <a:rPr lang="fr-FR" sz="2400" dirty="0" err="1"/>
              <a:t>sustainable</a:t>
            </a:r>
            <a:r>
              <a:rPr lang="fr-FR" sz="2400" dirty="0"/>
              <a:t> </a:t>
            </a:r>
            <a:r>
              <a:rPr lang="fr-FR" sz="2400" dirty="0" err="1"/>
              <a:t>development</a:t>
            </a:r>
            <a:endParaRPr lang="fr-FR" sz="2400" dirty="0"/>
          </a:p>
          <a:p>
            <a:r>
              <a:rPr lang="en-US" sz="2400" dirty="0"/>
              <a:t>Continuous attention to technical excellence and good design enhances agility.</a:t>
            </a:r>
          </a:p>
          <a:p>
            <a:r>
              <a:rPr lang="en-US" sz="2400" dirty="0"/>
              <a:t>Simplicity--the art of maximizing the amount of work not done--is essential.</a:t>
            </a:r>
          </a:p>
          <a:p>
            <a:r>
              <a:rPr lang="en-US" sz="2400" dirty="0"/>
              <a:t>Self-organizing teams</a:t>
            </a:r>
          </a:p>
          <a:p>
            <a:r>
              <a:rPr lang="en-US" sz="2400" dirty="0"/>
              <a:t>Regular adaptation to changing circumstance</a:t>
            </a:r>
          </a:p>
          <a:p>
            <a:pPr marL="0" indent="0">
              <a:buNone/>
            </a:pPr>
            <a:r>
              <a:rPr lang="en-AU" sz="2000" dirty="0"/>
              <a:t>Source: https://www.smartsheet.com/comprehensive-guide-values-principles-agile-manifesto</a:t>
            </a:r>
          </a:p>
          <a:p>
            <a:pPr marL="0" indent="0">
              <a:buNone/>
            </a:pPr>
            <a:endParaRPr lang="en-US" sz="2000" dirty="0"/>
          </a:p>
        </p:txBody>
      </p:sp>
    </p:spTree>
    <p:extLst>
      <p:ext uri="{BB962C8B-B14F-4D97-AF65-F5344CB8AC3E}">
        <p14:creationId xmlns:p14="http://schemas.microsoft.com/office/powerpoint/2010/main" val="21160195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C5ACD953-87AF-4C5B-BF2D-104CCA5D583B}"/>
              </a:ext>
            </a:extLst>
          </p:cNvPr>
          <p:cNvSpPr>
            <a:spLocks noGrp="1" noChangeArrowheads="1"/>
          </p:cNvSpPr>
          <p:nvPr>
            <p:ph type="title"/>
          </p:nvPr>
        </p:nvSpPr>
        <p:spPr/>
        <p:txBody>
          <a:bodyPr/>
          <a:lstStyle/>
          <a:p>
            <a:r>
              <a:rPr lang="en-AU" altLang="en-US" dirty="0"/>
              <a:t> </a:t>
            </a:r>
          </a:p>
        </p:txBody>
      </p:sp>
      <p:sp>
        <p:nvSpPr>
          <p:cNvPr id="13315" name="Rectangle 5">
            <a:extLst>
              <a:ext uri="{FF2B5EF4-FFF2-40B4-BE49-F238E27FC236}">
                <a16:creationId xmlns:a16="http://schemas.microsoft.com/office/drawing/2014/main" id="{E8D648BD-FC86-4B0A-A67A-4365E68F0B22}"/>
              </a:ext>
            </a:extLst>
          </p:cNvPr>
          <p:cNvSpPr>
            <a:spLocks noChangeArrowheads="1"/>
          </p:cNvSpPr>
          <p:nvPr/>
        </p:nvSpPr>
        <p:spPr bwMode="auto">
          <a:xfrm>
            <a:off x="2135560" y="332657"/>
            <a:ext cx="8604448" cy="803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eaLnBrk="1" hangingPunct="1">
              <a:spcBef>
                <a:spcPct val="0"/>
              </a:spcBef>
              <a:buClrTx/>
              <a:buFontTx/>
              <a:buNone/>
            </a:pPr>
            <a:r>
              <a:rPr lang="en-GB" altLang="en-US" sz="3600" dirty="0">
                <a:solidFill>
                  <a:schemeClr val="accent1"/>
                </a:solidFill>
                <a:latin typeface="+mj-lt"/>
              </a:rPr>
              <a:t>Agile System Development Process</a:t>
            </a:r>
          </a:p>
        </p:txBody>
      </p:sp>
      <p:sp>
        <p:nvSpPr>
          <p:cNvPr id="13316" name="Text Box 25">
            <a:extLst>
              <a:ext uri="{FF2B5EF4-FFF2-40B4-BE49-F238E27FC236}">
                <a16:creationId xmlns:a16="http://schemas.microsoft.com/office/drawing/2014/main" id="{35294B1F-0CFD-4461-92FB-408E01614A95}"/>
              </a:ext>
            </a:extLst>
          </p:cNvPr>
          <p:cNvSpPr txBox="1">
            <a:spLocks noChangeArrowheads="1"/>
          </p:cNvSpPr>
          <p:nvPr/>
        </p:nvSpPr>
        <p:spPr bwMode="auto">
          <a:xfrm>
            <a:off x="8400654" y="1556792"/>
            <a:ext cx="289242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eaLnBrk="1" hangingPunct="1">
              <a:spcBef>
                <a:spcPct val="50000"/>
              </a:spcBef>
              <a:buClrTx/>
              <a:buFontTx/>
              <a:buNone/>
            </a:pPr>
            <a:r>
              <a:rPr kumimoji="0" lang="en-US" altLang="en-US" sz="1800" b="1">
                <a:latin typeface="Times New Roman" panose="02020603050405020304" pitchFamily="18" charset="0"/>
              </a:rPr>
              <a:t>Scrum – Iterative Process </a:t>
            </a:r>
          </a:p>
        </p:txBody>
      </p:sp>
      <p:pic>
        <p:nvPicPr>
          <p:cNvPr id="13317" name="Picture 6" descr="File:Scrum process.svg">
            <a:hlinkClick r:id="rId3"/>
            <a:extLst>
              <a:ext uri="{FF2B5EF4-FFF2-40B4-BE49-F238E27FC236}">
                <a16:creationId xmlns:a16="http://schemas.microsoft.com/office/drawing/2014/main" id="{7BB46A26-AF94-4640-ABCA-28DC04D4F0D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2584" y="1926678"/>
            <a:ext cx="7620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8" name="Rectangle 1">
            <a:extLst>
              <a:ext uri="{FF2B5EF4-FFF2-40B4-BE49-F238E27FC236}">
                <a16:creationId xmlns:a16="http://schemas.microsoft.com/office/drawing/2014/main" id="{F117AB77-A4BE-46B3-8EE6-C4401D7357DA}"/>
              </a:ext>
            </a:extLst>
          </p:cNvPr>
          <p:cNvSpPr>
            <a:spLocks noChangeArrowheads="1"/>
          </p:cNvSpPr>
          <p:nvPr/>
        </p:nvSpPr>
        <p:spPr bwMode="auto">
          <a:xfrm>
            <a:off x="5491540" y="5932489"/>
            <a:ext cx="461177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defTabSz="45720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defTabSz="4572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defTabSz="457200">
              <a:spcBef>
                <a:spcPct val="20000"/>
              </a:spcBef>
              <a:buClr>
                <a:schemeClr val="accent2"/>
              </a:buClr>
              <a:buChar char="•"/>
              <a:defRPr kumimoji="1" sz="2000">
                <a:solidFill>
                  <a:schemeClr val="tx1"/>
                </a:solidFill>
                <a:latin typeface="Tahoma" panose="020B0604030504040204" pitchFamily="34" charset="0"/>
              </a:defRPr>
            </a:lvl4pPr>
            <a:lvl5pPr marL="2057400" indent="-228600" defTabSz="457200">
              <a:spcBef>
                <a:spcPct val="20000"/>
              </a:spcBef>
              <a:buClr>
                <a:schemeClr val="accent2"/>
              </a:buClr>
              <a:buChar char="–"/>
              <a:defRPr kumimoji="1" sz="2000">
                <a:solidFill>
                  <a:schemeClr val="tx1"/>
                </a:solidFill>
                <a:latin typeface="Tahoma" panose="020B0604030504040204" pitchFamily="34" charset="0"/>
              </a:defRPr>
            </a:lvl5pPr>
            <a:lvl6pPr marL="2514600" indent="-228600" defTabSz="4572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defTabSz="4572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defTabSz="4572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defTabSz="4572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lgn="ctr" eaLnBrk="1" hangingPunct="1">
              <a:spcBef>
                <a:spcPct val="50000"/>
              </a:spcBef>
              <a:buClrTx/>
              <a:buFontTx/>
              <a:buNone/>
            </a:pPr>
            <a:r>
              <a:rPr kumimoji="0" lang="en-AU" altLang="en-US" sz="1400" dirty="0">
                <a:solidFill>
                  <a:srgbClr val="000000"/>
                </a:solidFill>
                <a:latin typeface="Calibri" panose="020F0502020204030204" pitchFamily="34" charset="0"/>
              </a:rPr>
              <a:t>Source: http://en.wikipedia.org/wiki/Scrum_(development)</a:t>
            </a:r>
          </a:p>
        </p:txBody>
      </p:sp>
      <p:sp>
        <p:nvSpPr>
          <p:cNvPr id="13319" name="Text Box 7">
            <a:extLst>
              <a:ext uri="{FF2B5EF4-FFF2-40B4-BE49-F238E27FC236}">
                <a16:creationId xmlns:a16="http://schemas.microsoft.com/office/drawing/2014/main" id="{851DDEA8-313A-4A0E-87B9-1282443521F4}"/>
              </a:ext>
            </a:extLst>
          </p:cNvPr>
          <p:cNvSpPr txBox="1">
            <a:spLocks noChangeArrowheads="1"/>
          </p:cNvSpPr>
          <p:nvPr/>
        </p:nvSpPr>
        <p:spPr bwMode="auto">
          <a:xfrm>
            <a:off x="3662171" y="2132856"/>
            <a:ext cx="1800225" cy="461963"/>
          </a:xfrm>
          <a:prstGeom prst="rect">
            <a:avLst/>
          </a:prstGeom>
          <a:solidFill>
            <a:srgbClr val="FFC000"/>
          </a:solidFill>
          <a:ln w="12700">
            <a:solidFill>
              <a:schemeClr val="tx1"/>
            </a:solidFill>
            <a:miter lim="800000"/>
            <a:headEnd/>
            <a:tailEnd/>
          </a:ln>
        </p:spPr>
        <p:txBody>
          <a:bodyPr>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eaLnBrk="1" hangingPunct="1">
              <a:spcBef>
                <a:spcPct val="50000"/>
              </a:spcBef>
              <a:buClrTx/>
              <a:buFontTx/>
              <a:buNone/>
            </a:pPr>
            <a:r>
              <a:rPr kumimoji="0" lang="en-US" altLang="en-US" sz="1200">
                <a:latin typeface="Times New Roman" panose="02020603050405020304" pitchFamily="18" charset="0"/>
              </a:rPr>
              <a:t>Initial Requirements or User Stories</a:t>
            </a:r>
          </a:p>
        </p:txBody>
      </p:sp>
      <p:cxnSp>
        <p:nvCxnSpPr>
          <p:cNvPr id="13320" name="Straight Arrow Connector 3">
            <a:extLst>
              <a:ext uri="{FF2B5EF4-FFF2-40B4-BE49-F238E27FC236}">
                <a16:creationId xmlns:a16="http://schemas.microsoft.com/office/drawing/2014/main" id="{28EE8797-0250-41CC-A19B-147203273BFA}"/>
              </a:ext>
            </a:extLst>
          </p:cNvPr>
          <p:cNvCxnSpPr>
            <a:cxnSpLocks noChangeShapeType="1"/>
          </p:cNvCxnSpPr>
          <p:nvPr/>
        </p:nvCxnSpPr>
        <p:spPr bwMode="auto">
          <a:xfrm>
            <a:off x="4664447" y="2595017"/>
            <a:ext cx="0" cy="1195387"/>
          </a:xfrm>
          <a:prstGeom prst="straightConnector1">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3321" name="Text Box 7">
            <a:extLst>
              <a:ext uri="{FF2B5EF4-FFF2-40B4-BE49-F238E27FC236}">
                <a16:creationId xmlns:a16="http://schemas.microsoft.com/office/drawing/2014/main" id="{36546C1E-DFFC-4F04-BC81-987C7F1E8DA9}"/>
              </a:ext>
            </a:extLst>
          </p:cNvPr>
          <p:cNvSpPr txBox="1">
            <a:spLocks noChangeArrowheads="1"/>
          </p:cNvSpPr>
          <p:nvPr/>
        </p:nvSpPr>
        <p:spPr bwMode="auto">
          <a:xfrm>
            <a:off x="5665596" y="2168026"/>
            <a:ext cx="1654540" cy="471888"/>
          </a:xfrm>
          <a:prstGeom prst="rect">
            <a:avLst/>
          </a:prstGeom>
          <a:solidFill>
            <a:srgbClr val="92D050"/>
          </a:solidFill>
          <a:ln w="12700">
            <a:solidFill>
              <a:schemeClr val="tx1"/>
            </a:solidFill>
            <a:miter lim="800000"/>
            <a:headEnd/>
            <a:tailEnd/>
          </a:ln>
        </p:spPr>
        <p:txBody>
          <a:bodyPr wrap="squar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eaLnBrk="1" hangingPunct="1">
              <a:spcBef>
                <a:spcPct val="50000"/>
              </a:spcBef>
              <a:buClrTx/>
              <a:buFontTx/>
              <a:buNone/>
            </a:pPr>
            <a:r>
              <a:rPr kumimoji="0" lang="en-US" altLang="en-US" sz="1200" dirty="0">
                <a:latin typeface="Times New Roman" panose="02020603050405020304" pitchFamily="18" charset="0"/>
              </a:rPr>
              <a:t>Detail Requirements or User Stories</a:t>
            </a:r>
          </a:p>
        </p:txBody>
      </p:sp>
      <p:cxnSp>
        <p:nvCxnSpPr>
          <p:cNvPr id="13322" name="Straight Arrow Connector 29">
            <a:extLst>
              <a:ext uri="{FF2B5EF4-FFF2-40B4-BE49-F238E27FC236}">
                <a16:creationId xmlns:a16="http://schemas.microsoft.com/office/drawing/2014/main" id="{346B1A42-B65F-49B4-B42B-8C7355D6DD45}"/>
              </a:ext>
            </a:extLst>
          </p:cNvPr>
          <p:cNvCxnSpPr>
            <a:cxnSpLocks noChangeShapeType="1"/>
          </p:cNvCxnSpPr>
          <p:nvPr/>
        </p:nvCxnSpPr>
        <p:spPr bwMode="auto">
          <a:xfrm>
            <a:off x="6461498" y="2595017"/>
            <a:ext cx="3175" cy="1266825"/>
          </a:xfrm>
          <a:prstGeom prst="straightConnector1">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3323" name="Straight Arrow Connector 30">
            <a:extLst>
              <a:ext uri="{FF2B5EF4-FFF2-40B4-BE49-F238E27FC236}">
                <a16:creationId xmlns:a16="http://schemas.microsoft.com/office/drawing/2014/main" id="{B127C347-D15A-47F5-B6B5-AF6BB6E7E2F4}"/>
              </a:ext>
            </a:extLst>
          </p:cNvPr>
          <p:cNvCxnSpPr>
            <a:cxnSpLocks noChangeShapeType="1"/>
          </p:cNvCxnSpPr>
          <p:nvPr/>
        </p:nvCxnSpPr>
        <p:spPr bwMode="auto">
          <a:xfrm flipH="1" flipV="1">
            <a:off x="6472609" y="2964903"/>
            <a:ext cx="939800" cy="0"/>
          </a:xfrm>
          <a:prstGeom prst="straightConnector1">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3324" name="Line 20">
            <a:extLst>
              <a:ext uri="{FF2B5EF4-FFF2-40B4-BE49-F238E27FC236}">
                <a16:creationId xmlns:a16="http://schemas.microsoft.com/office/drawing/2014/main" id="{F0AC3A7D-AC69-450E-BDD3-6AE66026E1DD}"/>
              </a:ext>
            </a:extLst>
          </p:cNvPr>
          <p:cNvSpPr>
            <a:spLocks noChangeShapeType="1"/>
          </p:cNvSpPr>
          <p:nvPr/>
        </p:nvSpPr>
        <p:spPr bwMode="auto">
          <a:xfrm>
            <a:off x="4655741" y="1809203"/>
            <a:ext cx="0" cy="32385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13325" name="Line 19">
            <a:extLst>
              <a:ext uri="{FF2B5EF4-FFF2-40B4-BE49-F238E27FC236}">
                <a16:creationId xmlns:a16="http://schemas.microsoft.com/office/drawing/2014/main" id="{CBDDE0CF-C93A-4C78-9794-6901D44EBCC5}"/>
              </a:ext>
            </a:extLst>
          </p:cNvPr>
          <p:cNvSpPr>
            <a:spLocks noChangeShapeType="1"/>
          </p:cNvSpPr>
          <p:nvPr/>
        </p:nvSpPr>
        <p:spPr bwMode="auto">
          <a:xfrm flipV="1">
            <a:off x="4664448" y="1809203"/>
            <a:ext cx="3024187"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13326" name="Line 19">
            <a:extLst>
              <a:ext uri="{FF2B5EF4-FFF2-40B4-BE49-F238E27FC236}">
                <a16:creationId xmlns:a16="http://schemas.microsoft.com/office/drawing/2014/main" id="{31645A3C-6D35-4978-B9F3-163DF12594E4}"/>
              </a:ext>
            </a:extLst>
          </p:cNvPr>
          <p:cNvSpPr>
            <a:spLocks noChangeShapeType="1"/>
          </p:cNvSpPr>
          <p:nvPr/>
        </p:nvSpPr>
        <p:spPr bwMode="auto">
          <a:xfrm>
            <a:off x="7679928" y="1809203"/>
            <a:ext cx="0" cy="3683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2" name="Slide Number Placeholder 1">
            <a:extLst>
              <a:ext uri="{FF2B5EF4-FFF2-40B4-BE49-F238E27FC236}">
                <a16:creationId xmlns:a16="http://schemas.microsoft.com/office/drawing/2014/main" id="{570458AA-ECEC-45BD-8CE1-DD073A1826EB}"/>
              </a:ext>
            </a:extLst>
          </p:cNvPr>
          <p:cNvSpPr>
            <a:spLocks noGrp="1"/>
          </p:cNvSpPr>
          <p:nvPr>
            <p:ph type="sldNum" sz="quarter" idx="11"/>
          </p:nvPr>
        </p:nvSpPr>
        <p:spPr/>
        <p:txBody>
          <a:bodyPr/>
          <a:lstStyle/>
          <a:p>
            <a:pPr defTabSz="457200">
              <a:defRPr/>
            </a:pPr>
            <a:r>
              <a:rPr lang="en-US" altLang="en-US">
                <a:solidFill>
                  <a:srgbClr val="1CADE4"/>
                </a:solidFill>
                <a:ea typeface="+mn-ea"/>
              </a:rPr>
              <a:t>Slide </a:t>
            </a:r>
            <a:fld id="{F47BE3D9-793E-43AF-AE56-9AF17DC25390}" type="slidenum">
              <a:rPr lang="en-US" altLang="en-US" smtClean="0">
                <a:solidFill>
                  <a:srgbClr val="1CADE4"/>
                </a:solidFill>
                <a:ea typeface="+mn-ea"/>
              </a:rPr>
              <a:pPr defTabSz="457200">
                <a:defRPr/>
              </a:pPr>
              <a:t>13</a:t>
            </a:fld>
            <a:endParaRPr lang="en-US" altLang="en-US">
              <a:solidFill>
                <a:srgbClr val="1CADE4"/>
              </a:solidFill>
              <a:ea typeface="+mn-ea"/>
            </a:endParaRPr>
          </a:p>
        </p:txBody>
      </p:sp>
      <p:grpSp>
        <p:nvGrpSpPr>
          <p:cNvPr id="19" name="Group 5">
            <a:extLst>
              <a:ext uri="{FF2B5EF4-FFF2-40B4-BE49-F238E27FC236}">
                <a16:creationId xmlns:a16="http://schemas.microsoft.com/office/drawing/2014/main" id="{F947A60C-62C2-44EE-A5D1-76BD9415D30F}"/>
              </a:ext>
            </a:extLst>
          </p:cNvPr>
          <p:cNvGrpSpPr>
            <a:grpSpLocks/>
          </p:cNvGrpSpPr>
          <p:nvPr/>
        </p:nvGrpSpPr>
        <p:grpSpPr bwMode="auto">
          <a:xfrm>
            <a:off x="1703512" y="3140968"/>
            <a:ext cx="1547665" cy="803274"/>
            <a:chOff x="5562428" y="980923"/>
            <a:chExt cx="3329763" cy="1241303"/>
          </a:xfrm>
          <a:solidFill>
            <a:schemeClr val="accent1">
              <a:lumMod val="40000"/>
              <a:lumOff val="60000"/>
            </a:schemeClr>
          </a:solidFill>
        </p:grpSpPr>
        <p:sp>
          <p:nvSpPr>
            <p:cNvPr id="20" name="Rounded Rectangle 6">
              <a:extLst>
                <a:ext uri="{FF2B5EF4-FFF2-40B4-BE49-F238E27FC236}">
                  <a16:creationId xmlns:a16="http://schemas.microsoft.com/office/drawing/2014/main" id="{4C51017A-67D3-4A62-84E6-891FC1E6AD8A}"/>
                </a:ext>
              </a:extLst>
            </p:cNvPr>
            <p:cNvSpPr>
              <a:spLocks noChangeArrowheads="1"/>
            </p:cNvSpPr>
            <p:nvPr/>
          </p:nvSpPr>
          <p:spPr bwMode="auto">
            <a:xfrm>
              <a:off x="5562428" y="980923"/>
              <a:ext cx="3329763" cy="1241303"/>
            </a:xfrm>
            <a:prstGeom prst="roundRect">
              <a:avLst>
                <a:gd name="adj" fmla="val 16667"/>
              </a:avLst>
            </a:prstGeom>
            <a:grpFill/>
            <a:ln w="9525" algn="ctr">
              <a:solidFill>
                <a:schemeClr val="tx1"/>
              </a:solidFill>
              <a:round/>
              <a:headEnd/>
              <a:tailEnd/>
            </a:ln>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endParaRPr kumimoji="0" lang="en-US" altLang="en-US" sz="2400">
                <a:latin typeface="Times New Roman" panose="02020603050405020304" pitchFamily="18" charset="0"/>
              </a:endParaRPr>
            </a:p>
          </p:txBody>
        </p:sp>
        <p:sp>
          <p:nvSpPr>
            <p:cNvPr id="21" name="TextBox 7">
              <a:extLst>
                <a:ext uri="{FF2B5EF4-FFF2-40B4-BE49-F238E27FC236}">
                  <a16:creationId xmlns:a16="http://schemas.microsoft.com/office/drawing/2014/main" id="{586E2B7A-33BA-46EF-9F43-90EBF010F959}"/>
                </a:ext>
              </a:extLst>
            </p:cNvPr>
            <p:cNvSpPr txBox="1">
              <a:spLocks noChangeArrowheads="1"/>
            </p:cNvSpPr>
            <p:nvPr/>
          </p:nvSpPr>
          <p:spPr bwMode="auto">
            <a:xfrm>
              <a:off x="5713552" y="1152611"/>
              <a:ext cx="3027511" cy="96002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defRPr>
              </a:lvl3pPr>
              <a:lvl4pPr marL="1600200" indent="-228600">
                <a:spcBef>
                  <a:spcPct val="20000"/>
                </a:spcBef>
                <a:buClr>
                  <a:schemeClr val="accent2"/>
                </a:buClr>
                <a:buChar char="•"/>
                <a:defRPr kumimoji="1" sz="2000">
                  <a:solidFill>
                    <a:schemeClr val="tx1"/>
                  </a:solidFill>
                  <a:latin typeface="Tahoma" panose="020B0604030504040204" pitchFamily="34" charset="0"/>
                </a:defRPr>
              </a:lvl4pPr>
              <a:lvl5pPr marL="2057400" indent="-228600">
                <a:spcBef>
                  <a:spcPct val="20000"/>
                </a:spcBef>
                <a:buClr>
                  <a:schemeClr val="accent2"/>
                </a:buClr>
                <a:buChar char="–"/>
                <a:defRPr kumimoji="1"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defRPr>
              </a:lvl9pPr>
            </a:lstStyle>
            <a:p>
              <a:pPr>
                <a:spcBef>
                  <a:spcPct val="0"/>
                </a:spcBef>
                <a:buClrTx/>
                <a:buFontTx/>
                <a:buNone/>
              </a:pPr>
              <a:r>
                <a:rPr kumimoji="0" lang="en-AU" altLang="en-US" sz="1400" dirty="0">
                  <a:latin typeface="Times New Roman" panose="02020603050405020304" pitchFamily="18" charset="0"/>
                </a:rPr>
                <a:t>Subset/portion of requirements</a:t>
              </a:r>
            </a:p>
          </p:txBody>
        </p:sp>
      </p:grpSp>
      <p:cxnSp>
        <p:nvCxnSpPr>
          <p:cNvPr id="22" name="Straight Arrow Connector 3">
            <a:extLst>
              <a:ext uri="{FF2B5EF4-FFF2-40B4-BE49-F238E27FC236}">
                <a16:creationId xmlns:a16="http://schemas.microsoft.com/office/drawing/2014/main" id="{669CC454-EFCF-49D9-8A82-15211D1FCEB0}"/>
              </a:ext>
            </a:extLst>
          </p:cNvPr>
          <p:cNvCxnSpPr>
            <a:cxnSpLocks noChangeShapeType="1"/>
            <a:stCxn id="20" idx="3"/>
          </p:cNvCxnSpPr>
          <p:nvPr/>
        </p:nvCxnSpPr>
        <p:spPr bwMode="auto">
          <a:xfrm>
            <a:off x="3251177" y="3542605"/>
            <a:ext cx="1044623" cy="390451"/>
          </a:xfrm>
          <a:prstGeom prst="straightConnector1">
            <a:avLst/>
          </a:prstGeom>
          <a:noFill/>
          <a:ln w="9525" algn="ctr">
            <a:solidFill>
              <a:schemeClr val="tx1"/>
            </a:solidFill>
            <a:round/>
            <a:headEnd/>
            <a:tailEnd type="triangle" w="med" len="med"/>
          </a:ln>
          <a:extLst>
            <a:ext uri="{909E8E84-426E-40DD-AFC4-6F175D3DCCD1}">
              <a14:hiddenFill xmlns:a14="http://schemas.microsoft.com/office/drawing/2010/main">
                <a:noFill/>
              </a14:hiddenFill>
            </a:ext>
          </a:extLst>
        </p:spPr>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
            <a:extLst>
              <a:ext uri="{FF2B5EF4-FFF2-40B4-BE49-F238E27FC236}">
                <a16:creationId xmlns:a16="http://schemas.microsoft.com/office/drawing/2014/main" id="{3CCDCF35-93B1-4BAD-8290-FBEB33761581}"/>
              </a:ext>
            </a:extLst>
          </p:cNvPr>
          <p:cNvSpPr>
            <a:spLocks noGrp="1" noChangeArrowheads="1"/>
          </p:cNvSpPr>
          <p:nvPr>
            <p:ph type="title"/>
          </p:nvPr>
        </p:nvSpPr>
        <p:spPr/>
        <p:txBody>
          <a:bodyPr/>
          <a:lstStyle/>
          <a:p>
            <a:r>
              <a:rPr lang="en-US" altLang="en-US" dirty="0" smtClean="0">
                <a:latin typeface="Gill Sans"/>
                <a:ea typeface="ヒラギノ角ゴ Pro W3"/>
                <a:cs typeface="ヒラギノ角ゴ Pro W3"/>
              </a:rPr>
              <a:t>SCRUM roles - Product </a:t>
            </a:r>
            <a:r>
              <a:rPr lang="en-US" altLang="en-US" dirty="0">
                <a:latin typeface="Gill Sans"/>
                <a:ea typeface="ヒラギノ角ゴ Pro W3"/>
                <a:cs typeface="ヒラギノ角ゴ Pro W3"/>
              </a:rPr>
              <a:t>owner</a:t>
            </a:r>
          </a:p>
        </p:txBody>
      </p:sp>
      <p:sp>
        <p:nvSpPr>
          <p:cNvPr id="22531" name="Rectangle 2">
            <a:extLst>
              <a:ext uri="{FF2B5EF4-FFF2-40B4-BE49-F238E27FC236}">
                <a16:creationId xmlns:a16="http://schemas.microsoft.com/office/drawing/2014/main" id="{7510CBFA-6316-4556-9086-3169F2CC7FF3}"/>
              </a:ext>
            </a:extLst>
          </p:cNvPr>
          <p:cNvSpPr>
            <a:spLocks noGrp="1" noChangeArrowheads="1"/>
          </p:cNvSpPr>
          <p:nvPr>
            <p:ph idx="1"/>
          </p:nvPr>
        </p:nvSpPr>
        <p:spPr>
          <a:xfrm>
            <a:off x="983432" y="1628800"/>
            <a:ext cx="10344118" cy="4897760"/>
          </a:xfrm>
        </p:spPr>
        <p:txBody>
          <a:bodyPr>
            <a:normAutofit fontScale="85000" lnSpcReduction="10000"/>
          </a:bodyPr>
          <a:lstStyle/>
          <a:p>
            <a:pPr>
              <a:defRPr/>
            </a:pPr>
            <a:r>
              <a:rPr lang="en-US" b="1" dirty="0">
                <a:latin typeface="Gill Sans"/>
              </a:rPr>
              <a:t>Represents the stakeholders </a:t>
            </a:r>
            <a:r>
              <a:rPr lang="en-US" dirty="0">
                <a:latin typeface="Gill Sans"/>
              </a:rPr>
              <a:t>and is the voice of the customer and is accountable for ensuring that the team delivers value to the business.</a:t>
            </a:r>
          </a:p>
          <a:p>
            <a:pPr>
              <a:defRPr/>
            </a:pPr>
            <a:r>
              <a:rPr lang="en-US" dirty="0">
                <a:latin typeface="Gill Sans" charset="0"/>
                <a:ea typeface="ヒラギノ角ゴ Pro W3" charset="0"/>
              </a:rPr>
              <a:t>Defines the features of the product. </a:t>
            </a:r>
            <a:r>
              <a:rPr lang="en-US" dirty="0" smtClean="0">
                <a:latin typeface="Gill Sans"/>
              </a:rPr>
              <a:t>Writes </a:t>
            </a:r>
            <a:r>
              <a:rPr lang="en-US" dirty="0">
                <a:latin typeface="Gill Sans"/>
              </a:rPr>
              <a:t>(or has the team write) customer-centric items (typically user stories), ranks and prioritizes them, and adds them to the product backlog.</a:t>
            </a:r>
          </a:p>
          <a:p>
            <a:pPr>
              <a:defRPr/>
            </a:pPr>
            <a:r>
              <a:rPr lang="en-US" dirty="0" smtClean="0">
                <a:latin typeface="Gill Sans" charset="0"/>
                <a:ea typeface="ヒラギノ角ゴ Pro W3" charset="0"/>
              </a:rPr>
              <a:t>Responsible </a:t>
            </a:r>
            <a:r>
              <a:rPr lang="en-US" dirty="0">
                <a:latin typeface="Gill Sans" charset="0"/>
                <a:ea typeface="ヒラギノ角ゴ Pro W3" charset="0"/>
              </a:rPr>
              <a:t>for the profitability of the product (ROI</a:t>
            </a:r>
            <a:r>
              <a:rPr lang="en-US" dirty="0" smtClean="0">
                <a:latin typeface="Gill Sans" charset="0"/>
                <a:ea typeface="ヒラギノ角ゴ Pro W3" charset="0"/>
              </a:rPr>
              <a:t>). </a:t>
            </a:r>
            <a:r>
              <a:rPr lang="en-US" b="1" dirty="0" smtClean="0">
                <a:latin typeface="Gill Sans" charset="0"/>
                <a:ea typeface="ヒラギノ角ゴ Pro W3" charset="0"/>
              </a:rPr>
              <a:t>Prioritizes </a:t>
            </a:r>
            <a:r>
              <a:rPr lang="en-US" b="1" dirty="0">
                <a:latin typeface="Gill Sans" charset="0"/>
                <a:ea typeface="ヒラギノ角ゴ Pro W3" charset="0"/>
              </a:rPr>
              <a:t>features </a:t>
            </a:r>
            <a:r>
              <a:rPr lang="en-US" dirty="0">
                <a:latin typeface="Gill Sans" charset="0"/>
                <a:ea typeface="ヒラギノ角ゴ Pro W3" charset="0"/>
              </a:rPr>
              <a:t>according to market value in the Product Backlog Items.</a:t>
            </a:r>
          </a:p>
          <a:p>
            <a:pPr>
              <a:defRPr/>
            </a:pPr>
            <a:r>
              <a:rPr lang="en-US" dirty="0">
                <a:latin typeface="Gill Sans" charset="0"/>
                <a:ea typeface="ヒラギノ角ゴ Pro W3" charset="0"/>
              </a:rPr>
              <a:t>Adjusts features and priority every iteration, as needed.  </a:t>
            </a:r>
          </a:p>
          <a:p>
            <a:pPr>
              <a:defRPr/>
            </a:pPr>
            <a:r>
              <a:rPr lang="en-US" dirty="0">
                <a:latin typeface="Gill Sans" charset="0"/>
                <a:ea typeface="ヒラギノ角ゴ Pro W3" charset="0"/>
              </a:rPr>
              <a:t>Accepts or rejects work results.</a:t>
            </a:r>
          </a:p>
          <a:p>
            <a:pPr>
              <a:defRPr/>
            </a:pPr>
            <a:endParaRPr lang="en-US" dirty="0">
              <a:latin typeface="Gill Sans" charset="0"/>
              <a:ea typeface="ヒラギノ角ゴ Pro W3" charset="0"/>
            </a:endParaRPr>
          </a:p>
        </p:txBody>
      </p:sp>
      <p:pic>
        <p:nvPicPr>
          <p:cNvPr id="39940" name="Picture 3">
            <a:extLst>
              <a:ext uri="{FF2B5EF4-FFF2-40B4-BE49-F238E27FC236}">
                <a16:creationId xmlns:a16="http://schemas.microsoft.com/office/drawing/2014/main" id="{333310D1-EBEB-4BBD-8101-8A1EA79EAFE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10551" y="6946"/>
            <a:ext cx="2193925" cy="169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a:extLst>
              <a:ext uri="{FF2B5EF4-FFF2-40B4-BE49-F238E27FC236}">
                <a16:creationId xmlns:a16="http://schemas.microsoft.com/office/drawing/2014/main" id="{760A9764-EB08-4F17-9450-5BED458AEFB4}"/>
              </a:ext>
            </a:extLst>
          </p:cNvPr>
          <p:cNvSpPr>
            <a:spLocks noGrp="1"/>
          </p:cNvSpPr>
          <p:nvPr>
            <p:ph type="sldNum" sz="quarter" idx="11"/>
          </p:nvPr>
        </p:nvSpPr>
        <p:spPr/>
        <p:txBody>
          <a:bodyPr/>
          <a:lstStyle/>
          <a:p>
            <a:pPr defTabSz="457200">
              <a:defRPr/>
            </a:pPr>
            <a:r>
              <a:rPr lang="en-US" altLang="en-US">
                <a:solidFill>
                  <a:srgbClr val="1CADE4"/>
                </a:solidFill>
                <a:ea typeface="+mn-ea"/>
              </a:rPr>
              <a:t>Slide </a:t>
            </a:r>
            <a:fld id="{F47BE3D9-793E-43AF-AE56-9AF17DC25390}" type="slidenum">
              <a:rPr lang="en-US" altLang="en-US" smtClean="0">
                <a:solidFill>
                  <a:srgbClr val="1CADE4"/>
                </a:solidFill>
                <a:ea typeface="+mn-ea"/>
              </a:rPr>
              <a:pPr defTabSz="457200">
                <a:defRPr/>
              </a:pPr>
              <a:t>14</a:t>
            </a:fld>
            <a:endParaRPr lang="en-US" altLang="en-US">
              <a:solidFill>
                <a:srgbClr val="1CADE4"/>
              </a:solidFill>
              <a:ea typeface="+mn-ea"/>
            </a:endParaRPr>
          </a:p>
        </p:txBody>
      </p:sp>
    </p:spTree>
  </p:cSld>
  <p:clrMapOvr>
    <a:masterClrMapping/>
  </p:clrMapOvr>
  <p:transition spd="med">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
            <a:extLst>
              <a:ext uri="{FF2B5EF4-FFF2-40B4-BE49-F238E27FC236}">
                <a16:creationId xmlns:a16="http://schemas.microsoft.com/office/drawing/2014/main" id="{6972502C-7F63-4F5B-9C5D-74D19B5B5022}"/>
              </a:ext>
            </a:extLst>
          </p:cNvPr>
          <p:cNvSpPr>
            <a:spLocks noGrp="1" noChangeArrowheads="1"/>
          </p:cNvSpPr>
          <p:nvPr>
            <p:ph type="title"/>
          </p:nvPr>
        </p:nvSpPr>
        <p:spPr/>
        <p:txBody>
          <a:bodyPr/>
          <a:lstStyle/>
          <a:p>
            <a:pPr eaLnBrk="1" hangingPunct="1"/>
            <a:r>
              <a:rPr lang="en-US" altLang="en-US">
                <a:latin typeface="Gill Sans"/>
                <a:ea typeface="ヒラギノ角ゴ Pro W3"/>
                <a:cs typeface="ヒラギノ角ゴ Pro W3"/>
              </a:rPr>
              <a:t>The ScrumMaster</a:t>
            </a:r>
          </a:p>
        </p:txBody>
      </p:sp>
      <p:sp>
        <p:nvSpPr>
          <p:cNvPr id="23555" name="Rectangle 2">
            <a:extLst>
              <a:ext uri="{FF2B5EF4-FFF2-40B4-BE49-F238E27FC236}">
                <a16:creationId xmlns:a16="http://schemas.microsoft.com/office/drawing/2014/main" id="{49A88231-AB87-4640-A584-03B86B53CB6B}"/>
              </a:ext>
            </a:extLst>
          </p:cNvPr>
          <p:cNvSpPr>
            <a:spLocks noGrp="1" noChangeArrowheads="1"/>
          </p:cNvSpPr>
          <p:nvPr>
            <p:ph idx="1"/>
          </p:nvPr>
        </p:nvSpPr>
        <p:spPr>
          <a:xfrm>
            <a:off x="911424" y="1195662"/>
            <a:ext cx="9433048" cy="5185666"/>
          </a:xfrm>
        </p:spPr>
        <p:txBody>
          <a:bodyPr>
            <a:normAutofit/>
          </a:bodyPr>
          <a:lstStyle/>
          <a:p>
            <a:pPr marL="628650">
              <a:defRPr/>
            </a:pPr>
            <a:r>
              <a:rPr lang="en-US" sz="3000" dirty="0">
                <a:latin typeface="Gill Sans" charset="0"/>
                <a:ea typeface="ヒラギノ角ゴ Pro W3" charset="0"/>
              </a:rPr>
              <a:t>Is a Facilitator.</a:t>
            </a:r>
          </a:p>
          <a:p>
            <a:pPr marL="628650">
              <a:spcBef>
                <a:spcPts val="990"/>
              </a:spcBef>
              <a:defRPr/>
            </a:pPr>
            <a:r>
              <a:rPr lang="en-US" sz="3000" dirty="0" smtClean="0">
                <a:latin typeface="Gill Sans" charset="0"/>
                <a:ea typeface="ヒラギノ角ゴ Pro W3" charset="0"/>
              </a:rPr>
              <a:t>Responsible </a:t>
            </a:r>
            <a:r>
              <a:rPr lang="en-US" sz="3000" dirty="0">
                <a:latin typeface="Gill Sans" charset="0"/>
                <a:ea typeface="ヒラギノ角ゴ Pro W3" charset="0"/>
              </a:rPr>
              <a:t>for enacting Scrum values and practices.</a:t>
            </a:r>
          </a:p>
          <a:p>
            <a:pPr marL="628650">
              <a:spcBef>
                <a:spcPts val="990"/>
              </a:spcBef>
              <a:defRPr/>
            </a:pPr>
            <a:r>
              <a:rPr lang="en-US" sz="3000" dirty="0">
                <a:latin typeface="Gill Sans" charset="0"/>
                <a:ea typeface="ヒラギノ角ゴ Pro W3" charset="0"/>
              </a:rPr>
              <a:t>Removes </a:t>
            </a:r>
            <a:r>
              <a:rPr lang="en-US" sz="3000" dirty="0" smtClean="0">
                <a:latin typeface="Gill Sans" charset="0"/>
                <a:ea typeface="ヒラギノ角ゴ Pro W3" charset="0"/>
              </a:rPr>
              <a:t>impediments and shields </a:t>
            </a:r>
            <a:r>
              <a:rPr lang="en-US" sz="3000" dirty="0">
                <a:latin typeface="Gill Sans" charset="0"/>
                <a:ea typeface="ヒラギノ角ゴ Pro W3" charset="0"/>
              </a:rPr>
              <a:t>the team from external interferences.</a:t>
            </a:r>
          </a:p>
          <a:p>
            <a:pPr marL="628650">
              <a:spcBef>
                <a:spcPts val="990"/>
              </a:spcBef>
              <a:defRPr/>
            </a:pPr>
            <a:r>
              <a:rPr lang="en-US" sz="3000" dirty="0" smtClean="0">
                <a:latin typeface="Gill Sans" charset="0"/>
                <a:ea typeface="ヒラギノ角ゴ Pro W3" charset="0"/>
              </a:rPr>
              <a:t>Ensure </a:t>
            </a:r>
            <a:r>
              <a:rPr lang="en-US" sz="3000" dirty="0">
                <a:latin typeface="Gill Sans" charset="0"/>
                <a:ea typeface="ヒラギノ角ゴ Pro W3" charset="0"/>
              </a:rPr>
              <a:t>that the team is fully functional and productive.</a:t>
            </a:r>
          </a:p>
          <a:p>
            <a:pPr marL="628650">
              <a:spcBef>
                <a:spcPts val="990"/>
              </a:spcBef>
              <a:defRPr/>
            </a:pPr>
            <a:r>
              <a:rPr lang="en-US" sz="3000" dirty="0">
                <a:latin typeface="Gill Sans" charset="0"/>
                <a:ea typeface="ヒラギノ角ゴ Pro W3" charset="0"/>
              </a:rPr>
              <a:t>Enables close cooperation across all roles and functions</a:t>
            </a:r>
            <a:r>
              <a:rPr lang="en-US" sz="3000" dirty="0" smtClean="0">
                <a:latin typeface="Gill Sans" charset="0"/>
                <a:ea typeface="ヒラギノ角ゴ Pro W3" charset="0"/>
              </a:rPr>
              <a:t>.</a:t>
            </a:r>
            <a:endParaRPr lang="en-US" sz="3000" dirty="0">
              <a:latin typeface="Gill Sans" charset="0"/>
              <a:ea typeface="ヒラギノ角ゴ Pro W3" charset="0"/>
            </a:endParaRPr>
          </a:p>
        </p:txBody>
      </p:sp>
      <p:pic>
        <p:nvPicPr>
          <p:cNvPr id="41988" name="Picture 3">
            <a:extLst>
              <a:ext uri="{FF2B5EF4-FFF2-40B4-BE49-F238E27FC236}">
                <a16:creationId xmlns:a16="http://schemas.microsoft.com/office/drawing/2014/main" id="{501B7AEA-7059-4F2B-8C73-8E54C8BC47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621714" y="336551"/>
            <a:ext cx="1646237" cy="1389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Slide Number Placeholder 1">
            <a:extLst>
              <a:ext uri="{FF2B5EF4-FFF2-40B4-BE49-F238E27FC236}">
                <a16:creationId xmlns:a16="http://schemas.microsoft.com/office/drawing/2014/main" id="{196BBE55-650B-4B7E-81B7-D9548EB496B4}"/>
              </a:ext>
            </a:extLst>
          </p:cNvPr>
          <p:cNvSpPr>
            <a:spLocks noGrp="1"/>
          </p:cNvSpPr>
          <p:nvPr>
            <p:ph type="sldNum" sz="quarter" idx="11"/>
          </p:nvPr>
        </p:nvSpPr>
        <p:spPr/>
        <p:txBody>
          <a:bodyPr/>
          <a:lstStyle/>
          <a:p>
            <a:pPr defTabSz="457200">
              <a:defRPr/>
            </a:pPr>
            <a:r>
              <a:rPr lang="en-US" altLang="en-US">
                <a:solidFill>
                  <a:srgbClr val="1CADE4"/>
                </a:solidFill>
                <a:ea typeface="+mn-ea"/>
              </a:rPr>
              <a:t>Slide </a:t>
            </a:r>
            <a:fld id="{F47BE3D9-793E-43AF-AE56-9AF17DC25390}" type="slidenum">
              <a:rPr lang="en-US" altLang="en-US" smtClean="0">
                <a:solidFill>
                  <a:srgbClr val="1CADE4"/>
                </a:solidFill>
                <a:ea typeface="+mn-ea"/>
              </a:rPr>
              <a:pPr defTabSz="457200">
                <a:defRPr/>
              </a:pPr>
              <a:t>15</a:t>
            </a:fld>
            <a:endParaRPr lang="en-US" altLang="en-US">
              <a:solidFill>
                <a:srgbClr val="1CADE4"/>
              </a:solidFill>
              <a:ea typeface="+mn-ea"/>
            </a:endParaRP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
            <a:extLst>
              <a:ext uri="{FF2B5EF4-FFF2-40B4-BE49-F238E27FC236}">
                <a16:creationId xmlns:a16="http://schemas.microsoft.com/office/drawing/2014/main" id="{F10366A0-E394-4D17-976C-C540E2FD7423}"/>
              </a:ext>
            </a:extLst>
          </p:cNvPr>
          <p:cNvSpPr>
            <a:spLocks noGrp="1" noChangeArrowheads="1"/>
          </p:cNvSpPr>
          <p:nvPr>
            <p:ph type="title"/>
          </p:nvPr>
        </p:nvSpPr>
        <p:spPr/>
        <p:txBody>
          <a:bodyPr/>
          <a:lstStyle/>
          <a:p>
            <a:pPr eaLnBrk="1" hangingPunct="1"/>
            <a:r>
              <a:rPr lang="en-US" altLang="en-US">
                <a:latin typeface="Gill Sans"/>
                <a:ea typeface="ヒラギノ角ゴ Pro W3"/>
                <a:cs typeface="ヒラギノ角ゴ Pro W3"/>
              </a:rPr>
              <a:t>The Team</a:t>
            </a:r>
          </a:p>
        </p:txBody>
      </p:sp>
      <p:sp>
        <p:nvSpPr>
          <p:cNvPr id="44035" name="Rectangle 2">
            <a:extLst>
              <a:ext uri="{FF2B5EF4-FFF2-40B4-BE49-F238E27FC236}">
                <a16:creationId xmlns:a16="http://schemas.microsoft.com/office/drawing/2014/main" id="{7BFC9313-86B5-4648-9792-6D613CA7AE86}"/>
              </a:ext>
            </a:extLst>
          </p:cNvPr>
          <p:cNvSpPr>
            <a:spLocks noGrp="1" noChangeArrowheads="1"/>
          </p:cNvSpPr>
          <p:nvPr>
            <p:ph idx="1"/>
          </p:nvPr>
        </p:nvSpPr>
        <p:spPr>
          <a:xfrm>
            <a:off x="767408" y="1556793"/>
            <a:ext cx="10476210" cy="5084763"/>
          </a:xfrm>
        </p:spPr>
        <p:txBody>
          <a:bodyPr/>
          <a:lstStyle/>
          <a:p>
            <a:pPr marL="628650">
              <a:lnSpc>
                <a:spcPct val="90000"/>
              </a:lnSpc>
            </a:pPr>
            <a:r>
              <a:rPr lang="en-US" altLang="en-US" sz="2800" dirty="0">
                <a:latin typeface="Gill Sans"/>
                <a:ea typeface="ヒラギノ角ゴ Pro W3"/>
                <a:cs typeface="ヒラギノ角ゴ Pro W3"/>
              </a:rPr>
              <a:t>Typically 5-9 people</a:t>
            </a:r>
          </a:p>
          <a:p>
            <a:pPr marL="628650">
              <a:lnSpc>
                <a:spcPct val="90000"/>
              </a:lnSpc>
              <a:spcBef>
                <a:spcPts val="1263"/>
              </a:spcBef>
            </a:pPr>
            <a:r>
              <a:rPr lang="en-US" altLang="en-US" sz="2800" dirty="0">
                <a:latin typeface="Gill Sans"/>
                <a:ea typeface="ヒラギノ角ゴ Pro W3"/>
                <a:cs typeface="ヒラギノ角ゴ Pro W3"/>
              </a:rPr>
              <a:t>Cross-functional:</a:t>
            </a:r>
          </a:p>
          <a:p>
            <a:pPr marL="936625" lvl="1">
              <a:lnSpc>
                <a:spcPct val="90000"/>
              </a:lnSpc>
              <a:spcBef>
                <a:spcPts val="1263"/>
              </a:spcBef>
            </a:pPr>
            <a:r>
              <a:rPr lang="en-US" altLang="en-US" dirty="0">
                <a:latin typeface="Gill Sans"/>
                <a:ea typeface="ヒラギノ角ゴ Pro W3"/>
                <a:cs typeface="ヒラギノ角ゴ Pro W3"/>
              </a:rPr>
              <a:t>Programmers, testers, user experience designers, etc.</a:t>
            </a:r>
          </a:p>
          <a:p>
            <a:pPr marL="628650">
              <a:lnSpc>
                <a:spcPct val="90000"/>
              </a:lnSpc>
              <a:spcBef>
                <a:spcPts val="1263"/>
              </a:spcBef>
            </a:pPr>
            <a:r>
              <a:rPr lang="en-US" altLang="en-US" sz="2800" dirty="0">
                <a:latin typeface="Gill Sans"/>
              </a:rPr>
              <a:t>The development team is responsible for delivering potentially shippable increments (PSIs) of product at the end of each sprint (the sprint goal).</a:t>
            </a:r>
          </a:p>
          <a:p>
            <a:pPr marL="628650">
              <a:lnSpc>
                <a:spcPct val="90000"/>
              </a:lnSpc>
              <a:spcBef>
                <a:spcPts val="1263"/>
              </a:spcBef>
            </a:pPr>
            <a:r>
              <a:rPr lang="en-US" altLang="en-US" sz="2800" dirty="0">
                <a:latin typeface="Gill Sans"/>
                <a:ea typeface="ヒラギノ角ゴ Pro W3"/>
                <a:cs typeface="ヒラギノ角ゴ Pro W3"/>
              </a:rPr>
              <a:t>Teams are self-organizing</a:t>
            </a:r>
          </a:p>
          <a:p>
            <a:pPr marL="936625" lvl="1">
              <a:lnSpc>
                <a:spcPct val="90000"/>
              </a:lnSpc>
              <a:spcBef>
                <a:spcPts val="1263"/>
              </a:spcBef>
            </a:pPr>
            <a:r>
              <a:rPr lang="en-US" altLang="en-US" sz="2800" dirty="0">
                <a:latin typeface="Gill Sans"/>
                <a:ea typeface="ヒラギノ角ゴ Pro W3"/>
                <a:cs typeface="ヒラギノ角ゴ Pro W3"/>
              </a:rPr>
              <a:t>Ideally, no titles but rarely a possibility</a:t>
            </a:r>
          </a:p>
          <a:p>
            <a:pPr marL="628650">
              <a:lnSpc>
                <a:spcPct val="90000"/>
              </a:lnSpc>
              <a:spcBef>
                <a:spcPts val="1263"/>
              </a:spcBef>
            </a:pPr>
            <a:r>
              <a:rPr lang="en-US" altLang="en-US" sz="2800" dirty="0">
                <a:latin typeface="Gill Sans"/>
                <a:ea typeface="ヒラギノ角ゴ Pro W3"/>
                <a:cs typeface="ヒラギノ角ゴ Pro W3"/>
              </a:rPr>
              <a:t>Membership should change only between sprints</a:t>
            </a:r>
          </a:p>
        </p:txBody>
      </p:sp>
      <p:grpSp>
        <p:nvGrpSpPr>
          <p:cNvPr id="44036" name="Group 3">
            <a:extLst>
              <a:ext uri="{FF2B5EF4-FFF2-40B4-BE49-F238E27FC236}">
                <a16:creationId xmlns:a16="http://schemas.microsoft.com/office/drawing/2014/main" id="{69733C89-5428-4529-B6B6-7723FBF95C71}"/>
              </a:ext>
            </a:extLst>
          </p:cNvPr>
          <p:cNvGrpSpPr>
            <a:grpSpLocks/>
          </p:cNvGrpSpPr>
          <p:nvPr/>
        </p:nvGrpSpPr>
        <p:grpSpPr bwMode="auto">
          <a:xfrm>
            <a:off x="7416800" y="332656"/>
            <a:ext cx="2433638" cy="1924050"/>
            <a:chOff x="0" y="0"/>
            <a:chExt cx="1704" cy="1346"/>
          </a:xfrm>
        </p:grpSpPr>
        <p:pic>
          <p:nvPicPr>
            <p:cNvPr id="44037" name="Picture 4">
              <a:extLst>
                <a:ext uri="{FF2B5EF4-FFF2-40B4-BE49-F238E27FC236}">
                  <a16:creationId xmlns:a16="http://schemas.microsoft.com/office/drawing/2014/main" id="{AA09894C-45DB-4E5D-A99A-A153B40306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8" y="453"/>
              <a:ext cx="507" cy="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44038" name="Group 5">
              <a:extLst>
                <a:ext uri="{FF2B5EF4-FFF2-40B4-BE49-F238E27FC236}">
                  <a16:creationId xmlns:a16="http://schemas.microsoft.com/office/drawing/2014/main" id="{FAD73907-8F25-4FB2-AFBD-2ECF49E8B420}"/>
                </a:ext>
              </a:extLst>
            </p:cNvPr>
            <p:cNvGrpSpPr>
              <a:grpSpLocks/>
            </p:cNvGrpSpPr>
            <p:nvPr/>
          </p:nvGrpSpPr>
          <p:grpSpPr bwMode="auto">
            <a:xfrm>
              <a:off x="0" y="0"/>
              <a:ext cx="1704" cy="1346"/>
              <a:chOff x="0" y="0"/>
              <a:chExt cx="1704" cy="1346"/>
            </a:xfrm>
          </p:grpSpPr>
          <p:grpSp>
            <p:nvGrpSpPr>
              <p:cNvPr id="44039" name="Group 6">
                <a:extLst>
                  <a:ext uri="{FF2B5EF4-FFF2-40B4-BE49-F238E27FC236}">
                    <a16:creationId xmlns:a16="http://schemas.microsoft.com/office/drawing/2014/main" id="{2E6AECD4-A3C4-4FC3-986C-A9A267A0B479}"/>
                  </a:ext>
                </a:extLst>
              </p:cNvPr>
              <p:cNvGrpSpPr>
                <a:grpSpLocks/>
              </p:cNvGrpSpPr>
              <p:nvPr/>
            </p:nvGrpSpPr>
            <p:grpSpPr bwMode="auto">
              <a:xfrm>
                <a:off x="0" y="0"/>
                <a:ext cx="1704" cy="440"/>
                <a:chOff x="0" y="0"/>
                <a:chExt cx="1704" cy="440"/>
              </a:xfrm>
            </p:grpSpPr>
            <p:pic>
              <p:nvPicPr>
                <p:cNvPr id="44045" name="Picture 7">
                  <a:extLst>
                    <a:ext uri="{FF2B5EF4-FFF2-40B4-BE49-F238E27FC236}">
                      <a16:creationId xmlns:a16="http://schemas.microsoft.com/office/drawing/2014/main" id="{B30CB533-6B0D-4072-BC90-49641FF6C6E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507" cy="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4046" name="Picture 8">
                  <a:extLst>
                    <a:ext uri="{FF2B5EF4-FFF2-40B4-BE49-F238E27FC236}">
                      <a16:creationId xmlns:a16="http://schemas.microsoft.com/office/drawing/2014/main" id="{4E8B94D8-2D86-4A4E-B41C-FAAC0976DDC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8" y="0"/>
                  <a:ext cx="507" cy="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4047" name="Picture 9">
                  <a:extLst>
                    <a:ext uri="{FF2B5EF4-FFF2-40B4-BE49-F238E27FC236}">
                      <a16:creationId xmlns:a16="http://schemas.microsoft.com/office/drawing/2014/main" id="{784B2A1D-4221-4F71-B776-1AC919946CA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96" y="0"/>
                  <a:ext cx="508" cy="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grpSp>
          <p:pic>
            <p:nvPicPr>
              <p:cNvPr id="44040" name="Picture 10">
                <a:extLst>
                  <a:ext uri="{FF2B5EF4-FFF2-40B4-BE49-F238E27FC236}">
                    <a16:creationId xmlns:a16="http://schemas.microsoft.com/office/drawing/2014/main" id="{D2AF0F86-64D9-4659-96C4-04DBADA2E6F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0" y="469"/>
                <a:ext cx="507"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44041" name="Group 11">
                <a:extLst>
                  <a:ext uri="{FF2B5EF4-FFF2-40B4-BE49-F238E27FC236}">
                    <a16:creationId xmlns:a16="http://schemas.microsoft.com/office/drawing/2014/main" id="{FD0C267B-1A89-48EC-8281-55D123F2832C}"/>
                  </a:ext>
                </a:extLst>
              </p:cNvPr>
              <p:cNvGrpSpPr>
                <a:grpSpLocks/>
              </p:cNvGrpSpPr>
              <p:nvPr/>
            </p:nvGrpSpPr>
            <p:grpSpPr bwMode="auto">
              <a:xfrm>
                <a:off x="0" y="906"/>
                <a:ext cx="1704" cy="440"/>
                <a:chOff x="0" y="0"/>
                <a:chExt cx="1704" cy="440"/>
              </a:xfrm>
            </p:grpSpPr>
            <p:pic>
              <p:nvPicPr>
                <p:cNvPr id="44042" name="Picture 12">
                  <a:extLst>
                    <a:ext uri="{FF2B5EF4-FFF2-40B4-BE49-F238E27FC236}">
                      <a16:creationId xmlns:a16="http://schemas.microsoft.com/office/drawing/2014/main" id="{CBB995F0-EB62-4ACF-B727-7714137105A6}"/>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0" y="16"/>
                  <a:ext cx="507" cy="4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4043" name="Picture 13">
                  <a:extLst>
                    <a:ext uri="{FF2B5EF4-FFF2-40B4-BE49-F238E27FC236}">
                      <a16:creationId xmlns:a16="http://schemas.microsoft.com/office/drawing/2014/main" id="{226A4387-ABCD-49E0-8C44-18234CE26D3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96" y="0"/>
                  <a:ext cx="508" cy="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4044" name="Picture 14">
                  <a:extLst>
                    <a:ext uri="{FF2B5EF4-FFF2-40B4-BE49-F238E27FC236}">
                      <a16:creationId xmlns:a16="http://schemas.microsoft.com/office/drawing/2014/main" id="{0FF5EF95-B975-4195-9ED3-FEE5197C8E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8" y="0"/>
                  <a:ext cx="507" cy="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grpSp>
        </p:grpSp>
      </p:grpSp>
      <p:sp>
        <p:nvSpPr>
          <p:cNvPr id="2" name="Slide Number Placeholder 1">
            <a:extLst>
              <a:ext uri="{FF2B5EF4-FFF2-40B4-BE49-F238E27FC236}">
                <a16:creationId xmlns:a16="http://schemas.microsoft.com/office/drawing/2014/main" id="{2BC57030-B1C4-4130-AB3B-1CFD03E5CECB}"/>
              </a:ext>
            </a:extLst>
          </p:cNvPr>
          <p:cNvSpPr>
            <a:spLocks noGrp="1"/>
          </p:cNvSpPr>
          <p:nvPr>
            <p:ph type="sldNum" sz="quarter" idx="11"/>
          </p:nvPr>
        </p:nvSpPr>
        <p:spPr/>
        <p:txBody>
          <a:bodyPr/>
          <a:lstStyle/>
          <a:p>
            <a:pPr defTabSz="457200">
              <a:defRPr/>
            </a:pPr>
            <a:r>
              <a:rPr lang="en-US" altLang="en-US">
                <a:solidFill>
                  <a:srgbClr val="1CADE4"/>
                </a:solidFill>
                <a:ea typeface="+mn-ea"/>
              </a:rPr>
              <a:t>Slide </a:t>
            </a:r>
            <a:fld id="{F47BE3D9-793E-43AF-AE56-9AF17DC25390}" type="slidenum">
              <a:rPr lang="en-US" altLang="en-US" smtClean="0">
                <a:solidFill>
                  <a:srgbClr val="1CADE4"/>
                </a:solidFill>
                <a:ea typeface="+mn-ea"/>
              </a:rPr>
              <a:pPr defTabSz="457200">
                <a:defRPr/>
              </a:pPr>
              <a:t>16</a:t>
            </a:fld>
            <a:endParaRPr lang="en-US" altLang="en-US">
              <a:solidFill>
                <a:srgbClr val="1CADE4"/>
              </a:solidFill>
              <a:ea typeface="+mn-ea"/>
            </a:endParaRP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p:cNvSpPr>
            <a:spLocks noGrp="1" noChangeArrowheads="1"/>
          </p:cNvSpPr>
          <p:nvPr>
            <p:ph type="title"/>
          </p:nvPr>
        </p:nvSpPr>
        <p:spPr/>
        <p:txBody>
          <a:bodyPr/>
          <a:lstStyle/>
          <a:p>
            <a:pPr eaLnBrk="1" hangingPunct="1">
              <a:defRPr/>
            </a:pPr>
            <a:r>
              <a:rPr lang="en-US" dirty="0">
                <a:latin typeface="Gill Sans" charset="0"/>
                <a:ea typeface="ヒラギノ角ゴ Pro W3" charset="0"/>
              </a:rPr>
              <a:t>Product Backlog</a:t>
            </a:r>
          </a:p>
        </p:txBody>
      </p:sp>
      <p:sp>
        <p:nvSpPr>
          <p:cNvPr id="35843" name="Rectangle 2"/>
          <p:cNvSpPr>
            <a:spLocks noGrp="1" noChangeArrowheads="1"/>
          </p:cNvSpPr>
          <p:nvPr>
            <p:ph idx="1"/>
          </p:nvPr>
        </p:nvSpPr>
        <p:spPr>
          <a:xfrm>
            <a:off x="5558790" y="1417638"/>
            <a:ext cx="5937810" cy="5179714"/>
          </a:xfrm>
        </p:spPr>
        <p:txBody>
          <a:bodyPr>
            <a:normAutofit/>
          </a:bodyPr>
          <a:lstStyle/>
          <a:p>
            <a:pPr marL="494348" indent="-265748">
              <a:lnSpc>
                <a:spcPct val="80000"/>
              </a:lnSpc>
              <a:tabLst>
                <a:tab pos="1068705" algn="l"/>
              </a:tabLst>
              <a:defRPr/>
            </a:pPr>
            <a:r>
              <a:rPr lang="en-US" sz="2700" dirty="0">
                <a:latin typeface="Gill Sans" charset="0"/>
                <a:ea typeface="ヒラギノ角ゴ Pro W3" charset="0"/>
              </a:rPr>
              <a:t>The requirements/features</a:t>
            </a:r>
          </a:p>
          <a:p>
            <a:pPr marL="494348" indent="-265748">
              <a:lnSpc>
                <a:spcPct val="80000"/>
              </a:lnSpc>
              <a:spcBef>
                <a:spcPts val="1260"/>
              </a:spcBef>
              <a:tabLst>
                <a:tab pos="1068705" algn="l"/>
              </a:tabLst>
              <a:defRPr/>
            </a:pPr>
            <a:r>
              <a:rPr lang="en-US" sz="2700" dirty="0">
                <a:latin typeface="Gill Sans" charset="0"/>
                <a:ea typeface="ヒラギノ角ゴ Pro W3" charset="0"/>
              </a:rPr>
              <a:t>A list of all desired work on the project</a:t>
            </a:r>
          </a:p>
          <a:p>
            <a:pPr marL="494348" indent="-265748">
              <a:lnSpc>
                <a:spcPct val="80000"/>
              </a:lnSpc>
              <a:spcBef>
                <a:spcPts val="1260"/>
              </a:spcBef>
              <a:tabLst>
                <a:tab pos="1068705" algn="l"/>
              </a:tabLst>
              <a:defRPr/>
            </a:pPr>
            <a:r>
              <a:rPr lang="en-US" sz="2700" b="1" dirty="0">
                <a:latin typeface="Gill Sans" charset="0"/>
                <a:ea typeface="ヒラギノ角ゴ Pro W3" charset="0"/>
              </a:rPr>
              <a:t>Collection of user stories: a wish list of all the user stories of a product.</a:t>
            </a:r>
          </a:p>
          <a:p>
            <a:pPr marL="494348" indent="-265748">
              <a:lnSpc>
                <a:spcPct val="80000"/>
              </a:lnSpc>
              <a:spcBef>
                <a:spcPts val="1260"/>
              </a:spcBef>
              <a:tabLst>
                <a:tab pos="1068705" algn="l"/>
              </a:tabLst>
              <a:defRPr/>
            </a:pPr>
            <a:r>
              <a:rPr lang="en-US" sz="2700" dirty="0">
                <a:latin typeface="Gill Sans" charset="0"/>
                <a:ea typeface="ヒラギノ角ゴ Pro W3" charset="0"/>
              </a:rPr>
              <a:t>Ideally expressed such that each item has value to the users or customers of the product </a:t>
            </a:r>
          </a:p>
        </p:txBody>
      </p:sp>
      <p:pic>
        <p:nvPicPr>
          <p:cNvPr id="6758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41170" y="2988946"/>
            <a:ext cx="4046220" cy="16744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Rectangle 4"/>
          <p:cNvSpPr>
            <a:spLocks/>
          </p:cNvSpPr>
          <p:nvPr/>
        </p:nvSpPr>
        <p:spPr bwMode="auto">
          <a:xfrm>
            <a:off x="1619777" y="5589240"/>
            <a:ext cx="2526030" cy="914400"/>
          </a:xfrm>
          <a:prstGeom prst="rect">
            <a:avLst/>
          </a:prstGeom>
          <a:blipFill dpi="0" rotWithShape="0">
            <a:blip r:embed="rId4"/>
            <a:srcRect/>
            <a:tile tx="0" ty="0" sx="100000" sy="100000" flip="none" algn="tl"/>
          </a:blipFill>
          <a:ln w="25400">
            <a:solidFill>
              <a:srgbClr val="003C83"/>
            </a:solidFill>
            <a:miter lim="800000"/>
            <a:headEnd/>
            <a:tailEnd/>
          </a:ln>
          <a:effectLst>
            <a:outerShdw blurRad="114300" dist="63500" dir="2700000" algn="ctr" rotWithShape="0">
              <a:schemeClr val="bg2">
                <a:alpha val="29999"/>
              </a:schemeClr>
            </a:outerShdw>
          </a:effectLst>
        </p:spPr>
        <p:txBody>
          <a:bodyPr lIns="0" tIns="0" rIns="0" bIns="0" anchor="ctr"/>
          <a:lstStyle/>
          <a:p>
            <a:pPr>
              <a:tabLst>
                <a:tab pos="960120" algn="l"/>
              </a:tabLst>
              <a:defRPr/>
            </a:pPr>
            <a:r>
              <a:rPr lang="en-US" sz="2800">
                <a:solidFill>
                  <a:srgbClr val="FFFFFF"/>
                </a:solidFill>
                <a:latin typeface="Gill Sans" pitchFamily="80" charset="0"/>
                <a:ea typeface="Gill Sans" pitchFamily="80" charset="0"/>
                <a:cs typeface="Gill Sans" pitchFamily="80" charset="0"/>
                <a:sym typeface="Gill Sans" pitchFamily="80" charset="0"/>
              </a:rPr>
              <a:t>This is the product backlog</a:t>
            </a:r>
          </a:p>
        </p:txBody>
      </p:sp>
      <p:sp>
        <p:nvSpPr>
          <p:cNvPr id="67589" name="Line 5"/>
          <p:cNvSpPr>
            <a:spLocks noChangeShapeType="1"/>
          </p:cNvSpPr>
          <p:nvPr/>
        </p:nvSpPr>
        <p:spPr bwMode="auto">
          <a:xfrm>
            <a:off x="2495600" y="4149080"/>
            <a:ext cx="387192" cy="1371600"/>
          </a:xfrm>
          <a:prstGeom prst="line">
            <a:avLst/>
          </a:prstGeom>
          <a:noFill/>
          <a:ln w="38100">
            <a:solidFill>
              <a:srgbClr val="033F7F"/>
            </a:solidFill>
            <a:round/>
            <a:headEnd type="stealth" w="med" len="med"/>
            <a:tailEnd/>
          </a:ln>
          <a:extLst>
            <a:ext uri="{909E8E84-426E-40DD-AFC4-6F175D3DCCD1}">
              <a14:hiddenFill xmlns:a14="http://schemas.microsoft.com/office/drawing/2010/main">
                <a:noFill/>
              </a14:hiddenFill>
            </a:ext>
          </a:extLst>
        </p:spPr>
        <p:txBody>
          <a:bodyPr lIns="82296" tIns="41148" rIns="82296" bIns="41148"/>
          <a:lstStyle/>
          <a:p>
            <a:endParaRPr lang="en-US"/>
          </a:p>
        </p:txBody>
      </p:sp>
    </p:spTree>
    <p:extLst>
      <p:ext uri="{BB962C8B-B14F-4D97-AF65-F5344CB8AC3E}">
        <p14:creationId xmlns:p14="http://schemas.microsoft.com/office/powerpoint/2010/main" val="1448661926"/>
      </p:ext>
    </p:extLst>
  </p:cSld>
  <p:clrMapOvr>
    <a:masterClrMapping/>
  </p:clrMapOvr>
  <p:transition spd="med">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
          <p:cNvSpPr>
            <a:spLocks noGrp="1" noChangeArrowheads="1"/>
          </p:cNvSpPr>
          <p:nvPr>
            <p:ph type="title"/>
          </p:nvPr>
        </p:nvSpPr>
        <p:spPr>
          <a:xfrm>
            <a:off x="911424" y="274638"/>
            <a:ext cx="9299376" cy="706090"/>
          </a:xfrm>
        </p:spPr>
        <p:txBody>
          <a:bodyPr>
            <a:normAutofit/>
          </a:bodyPr>
          <a:lstStyle/>
          <a:p>
            <a:pPr eaLnBrk="1" hangingPunct="1">
              <a:defRPr/>
            </a:pPr>
            <a:r>
              <a:rPr lang="en-US" dirty="0">
                <a:latin typeface="Gill Sans" charset="0"/>
                <a:ea typeface="ヒラギノ角ゴ Pro W3" charset="0"/>
              </a:rPr>
              <a:t>A Sample Product Backlog</a:t>
            </a:r>
          </a:p>
        </p:txBody>
      </p:sp>
      <p:graphicFrame>
        <p:nvGraphicFramePr>
          <p:cNvPr id="2" name="Group 2"/>
          <p:cNvGraphicFramePr>
            <a:graphicFrameLocks noGrp="1"/>
          </p:cNvGraphicFramePr>
          <p:nvPr/>
        </p:nvGraphicFramePr>
        <p:xfrm>
          <a:off x="2638992" y="1268761"/>
          <a:ext cx="7273433" cy="5333281"/>
        </p:xfrm>
        <a:graphic>
          <a:graphicData uri="http://schemas.openxmlformats.org/drawingml/2006/table">
            <a:tbl>
              <a:tblPr/>
              <a:tblGrid>
                <a:gridCol w="5459960">
                  <a:extLst>
                    <a:ext uri="{9D8B030D-6E8A-4147-A177-3AD203B41FA5}">
                      <a16:colId xmlns:a16="http://schemas.microsoft.com/office/drawing/2014/main" val="20000"/>
                    </a:ext>
                  </a:extLst>
                </a:gridCol>
                <a:gridCol w="1813473">
                  <a:extLst>
                    <a:ext uri="{9D8B030D-6E8A-4147-A177-3AD203B41FA5}">
                      <a16:colId xmlns:a16="http://schemas.microsoft.com/office/drawing/2014/main" val="20001"/>
                    </a:ext>
                  </a:extLst>
                </a:gridCol>
              </a:tblGrid>
              <a:tr h="660374">
                <a:tc>
                  <a:txBody>
                    <a:bodyPr/>
                    <a:lstStyle/>
                    <a:p>
                      <a:pPr marL="0" marR="0" lvl="0" indent="0" algn="ctr" defTabSz="914400" rtl="0" eaLnBrk="1" fontAlgn="base" latinLnBrk="0" hangingPunct="1">
                        <a:lnSpc>
                          <a:spcPct val="100000"/>
                        </a:lnSpc>
                        <a:spcBef>
                          <a:spcPct val="0"/>
                        </a:spcBef>
                        <a:spcAft>
                          <a:spcPct val="0"/>
                        </a:spcAft>
                        <a:buClr>
                          <a:srgbClr val="5F7BAE"/>
                        </a:buClr>
                        <a:buSzPct val="150000"/>
                        <a:buFont typeface="Lucida Grande" pitchFamily="80" charset="0"/>
                        <a:buNone/>
                        <a:tabLst>
                          <a:tab pos="1066800" algn="l"/>
                        </a:tabLst>
                      </a:pPr>
                      <a:r>
                        <a:rPr kumimoji="0" lang="en-US" sz="3200" b="0" i="0" u="none" strike="noStrike" cap="none" normalizeH="0" baseline="0" dirty="0">
                          <a:ln>
                            <a:noFill/>
                          </a:ln>
                          <a:solidFill>
                            <a:srgbClr val="FFFFFF"/>
                          </a:solidFill>
                          <a:effectLst/>
                          <a:latin typeface="Gill Sans" pitchFamily="80" charset="0"/>
                          <a:ea typeface="ヒラギノ角ゴ Pro W3" pitchFamily="80" charset="-128"/>
                          <a:sym typeface="Gill Sans" pitchFamily="80" charset="0"/>
                        </a:rPr>
                        <a:t>Backlog item</a:t>
                      </a:r>
                    </a:p>
                  </a:txBody>
                  <a:tcPr marL="34290" marR="34290" marT="34294" marB="34294" anchor="ctr" horzOverflow="overflow">
                    <a:lnL w="25400" cap="flat" cmpd="sng" algn="ctr">
                      <a:solidFill>
                        <a:srgbClr val="003C83"/>
                      </a:solidFill>
                      <a:prstDash val="solid"/>
                      <a:round/>
                      <a:headEnd type="none" w="med" len="med"/>
                      <a:tailEnd type="none" w="med" len="med"/>
                    </a:lnL>
                    <a:lnR w="25400" cap="flat" cmpd="sng" algn="ctr">
                      <a:solidFill>
                        <a:srgbClr val="003C83"/>
                      </a:solidFill>
                      <a:prstDash val="solid"/>
                      <a:round/>
                      <a:headEnd type="none" w="med" len="med"/>
                      <a:tailEnd type="none" w="med" len="med"/>
                    </a:lnR>
                    <a:lnT w="25400" cap="flat" cmpd="sng" algn="ctr">
                      <a:solidFill>
                        <a:srgbClr val="003C83"/>
                      </a:solidFill>
                      <a:prstDash val="solid"/>
                      <a:round/>
                      <a:headEnd type="none" w="med" len="med"/>
                      <a:tailEnd type="none" w="med" len="med"/>
                    </a:lnT>
                    <a:lnB w="25400" cap="flat" cmpd="sng" algn="ctr">
                      <a:solidFill>
                        <a:srgbClr val="003C83"/>
                      </a:solidFill>
                      <a:prstDash val="solid"/>
                      <a:round/>
                      <a:headEnd type="none" w="med" len="med"/>
                      <a:tailEnd type="none" w="med" len="med"/>
                    </a:lnB>
                    <a:lnTlToBr>
                      <a:noFill/>
                    </a:lnTlToBr>
                    <a:lnBlToTr>
                      <a:noFill/>
                    </a:lnBlToTr>
                    <a:solidFill>
                      <a:srgbClr val="3C88DC"/>
                    </a:solidFill>
                  </a:tcPr>
                </a:tc>
                <a:tc>
                  <a:txBody>
                    <a:bodyPr/>
                    <a:lstStyle/>
                    <a:p>
                      <a:pPr marL="0" marR="0" lvl="0" indent="0" algn="ctr" defTabSz="914400" rtl="0" eaLnBrk="1" fontAlgn="base" latinLnBrk="0" hangingPunct="1">
                        <a:lnSpc>
                          <a:spcPct val="100000"/>
                        </a:lnSpc>
                        <a:spcBef>
                          <a:spcPct val="0"/>
                        </a:spcBef>
                        <a:spcAft>
                          <a:spcPct val="0"/>
                        </a:spcAft>
                        <a:buClr>
                          <a:srgbClr val="5F7BAE"/>
                        </a:buClr>
                        <a:buSzPct val="150000"/>
                        <a:buFont typeface="Lucida Grande" pitchFamily="80" charset="0"/>
                        <a:buNone/>
                        <a:tabLst>
                          <a:tab pos="1066800" algn="l"/>
                        </a:tabLst>
                      </a:pPr>
                      <a:r>
                        <a:rPr kumimoji="0" lang="en-US" sz="3200" b="0" i="0" u="none" strike="noStrike" cap="none" normalizeH="0" baseline="0">
                          <a:ln>
                            <a:noFill/>
                          </a:ln>
                          <a:solidFill>
                            <a:srgbClr val="FFFFFF"/>
                          </a:solidFill>
                          <a:effectLst/>
                          <a:latin typeface="Gill Sans" pitchFamily="80" charset="0"/>
                          <a:ea typeface="ヒラギノ角ゴ Pro W3" pitchFamily="80" charset="-128"/>
                          <a:sym typeface="Gill Sans" pitchFamily="80" charset="0"/>
                        </a:rPr>
                        <a:t>Estimate</a:t>
                      </a:r>
                    </a:p>
                  </a:txBody>
                  <a:tcPr marL="34290" marR="34290" marT="34294" marB="34294" anchor="ctr" horzOverflow="overflow">
                    <a:lnL w="25400" cap="flat" cmpd="sng" algn="ctr">
                      <a:solidFill>
                        <a:srgbClr val="003C83"/>
                      </a:solidFill>
                      <a:prstDash val="solid"/>
                      <a:round/>
                      <a:headEnd type="none" w="med" len="med"/>
                      <a:tailEnd type="none" w="med" len="med"/>
                    </a:lnL>
                    <a:lnR w="25400" cap="flat" cmpd="sng" algn="ctr">
                      <a:solidFill>
                        <a:srgbClr val="003C83"/>
                      </a:solidFill>
                      <a:prstDash val="solid"/>
                      <a:round/>
                      <a:headEnd type="none" w="med" len="med"/>
                      <a:tailEnd type="none" w="med" len="med"/>
                    </a:lnR>
                    <a:lnT w="25400" cap="flat" cmpd="sng" algn="ctr">
                      <a:solidFill>
                        <a:srgbClr val="003C83"/>
                      </a:solidFill>
                      <a:prstDash val="solid"/>
                      <a:round/>
                      <a:headEnd type="none" w="med" len="med"/>
                      <a:tailEnd type="none" w="med" len="med"/>
                    </a:lnT>
                    <a:lnB w="25400" cap="flat" cmpd="sng" algn="ctr">
                      <a:solidFill>
                        <a:srgbClr val="003C83"/>
                      </a:solidFill>
                      <a:prstDash val="solid"/>
                      <a:round/>
                      <a:headEnd type="none" w="med" len="med"/>
                      <a:tailEnd type="none" w="med" len="med"/>
                    </a:lnB>
                    <a:lnTlToBr>
                      <a:noFill/>
                    </a:lnTlToBr>
                    <a:lnBlToTr>
                      <a:noFill/>
                    </a:lnBlToTr>
                    <a:solidFill>
                      <a:srgbClr val="3C88DC"/>
                    </a:solidFill>
                  </a:tcPr>
                </a:tc>
                <a:extLst>
                  <a:ext uri="{0D108BD9-81ED-4DB2-BD59-A6C34878D82A}">
                    <a16:rowId xmlns:a16="http://schemas.microsoft.com/office/drawing/2014/main" val="10000"/>
                  </a:ext>
                </a:extLst>
              </a:tr>
              <a:tr h="451379">
                <a:tc>
                  <a:txBody>
                    <a:bodyPr/>
                    <a:lstStyle/>
                    <a:p>
                      <a:pPr marL="114300" marR="0" lvl="0" indent="0" algn="l" defTabSz="914400" rtl="0" eaLnBrk="1" fontAlgn="base" latinLnBrk="0" hangingPunct="1">
                        <a:lnSpc>
                          <a:spcPct val="100000"/>
                        </a:lnSpc>
                        <a:spcBef>
                          <a:spcPct val="0"/>
                        </a:spcBef>
                        <a:spcAft>
                          <a:spcPct val="0"/>
                        </a:spcAft>
                        <a:buClr>
                          <a:srgbClr val="5F7BAE"/>
                        </a:buClr>
                        <a:buSzPct val="150000"/>
                        <a:buFont typeface="Lucida Grande" pitchFamily="80" charset="0"/>
                        <a:buNone/>
                        <a:tabLst>
                          <a:tab pos="914400" algn="l"/>
                        </a:tabLst>
                      </a:pPr>
                      <a:r>
                        <a:rPr kumimoji="0" lang="en-US" sz="2500" b="0" i="0" u="none" strike="noStrike" cap="none" normalizeH="0" baseline="0">
                          <a:ln>
                            <a:noFill/>
                          </a:ln>
                          <a:solidFill>
                            <a:schemeClr val="tx1"/>
                          </a:solidFill>
                          <a:effectLst/>
                          <a:latin typeface="Gill Sans" pitchFamily="80" charset="0"/>
                          <a:ea typeface="ヒラギノ角ゴ Pro W3" pitchFamily="80" charset="-128"/>
                          <a:sym typeface="Gill Sans" pitchFamily="80" charset="0"/>
                        </a:rPr>
                        <a:t>Allow a guest to make a reservation</a:t>
                      </a:r>
                    </a:p>
                  </a:txBody>
                  <a:tcPr marL="34290" marR="34290" marT="34294" marB="34294"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3C83"/>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
                          <a:srgbClr val="5F7BAE"/>
                        </a:buClr>
                        <a:buSzPct val="150000"/>
                        <a:buFont typeface="Lucida Grande" pitchFamily="80" charset="0"/>
                        <a:buNone/>
                        <a:tabLst>
                          <a:tab pos="914400" algn="l"/>
                        </a:tabLst>
                      </a:pPr>
                      <a:r>
                        <a:rPr kumimoji="0" lang="en-US" sz="2500" b="0" i="0" u="none" strike="noStrike" cap="none" normalizeH="0" baseline="0">
                          <a:ln>
                            <a:noFill/>
                          </a:ln>
                          <a:solidFill>
                            <a:schemeClr val="tx1"/>
                          </a:solidFill>
                          <a:effectLst/>
                          <a:latin typeface="Gill Sans" pitchFamily="80" charset="0"/>
                          <a:ea typeface="ヒラギノ角ゴ Pro W3" pitchFamily="80" charset="-128"/>
                          <a:sym typeface="Gill Sans" pitchFamily="80" charset="0"/>
                        </a:rPr>
                        <a:t>3</a:t>
                      </a:r>
                    </a:p>
                  </a:txBody>
                  <a:tcPr marL="34290" marR="34290" marT="34294" marB="34294"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3C83"/>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6E6E6"/>
                    </a:solidFill>
                  </a:tcPr>
                </a:tc>
                <a:extLst>
                  <a:ext uri="{0D108BD9-81ED-4DB2-BD59-A6C34878D82A}">
                    <a16:rowId xmlns:a16="http://schemas.microsoft.com/office/drawing/2014/main" val="10001"/>
                  </a:ext>
                </a:extLst>
              </a:tr>
              <a:tr h="724186">
                <a:tc>
                  <a:txBody>
                    <a:bodyPr/>
                    <a:lstStyle/>
                    <a:p>
                      <a:pPr marL="114300" marR="0" lvl="0" indent="0" algn="l" defTabSz="914400" rtl="0" eaLnBrk="1" fontAlgn="base" latinLnBrk="0" hangingPunct="1">
                        <a:lnSpc>
                          <a:spcPct val="100000"/>
                        </a:lnSpc>
                        <a:spcBef>
                          <a:spcPct val="0"/>
                        </a:spcBef>
                        <a:spcAft>
                          <a:spcPct val="0"/>
                        </a:spcAft>
                        <a:buClr>
                          <a:srgbClr val="5F7BAE"/>
                        </a:buClr>
                        <a:buSzPct val="150000"/>
                        <a:buFont typeface="Lucida Grande" pitchFamily="80" charset="0"/>
                        <a:buNone/>
                        <a:tabLst>
                          <a:tab pos="914400" algn="l"/>
                        </a:tabLst>
                      </a:pPr>
                      <a:r>
                        <a:rPr kumimoji="0" lang="en-US" sz="2500" b="0" i="0" u="none" strike="noStrike" cap="none" normalizeH="0" baseline="0">
                          <a:ln>
                            <a:noFill/>
                          </a:ln>
                          <a:solidFill>
                            <a:schemeClr val="tx1"/>
                          </a:solidFill>
                          <a:effectLst/>
                          <a:latin typeface="Gill Sans" pitchFamily="80" charset="0"/>
                          <a:ea typeface="ヒラギノ角ゴ Pro W3" pitchFamily="80" charset="-128"/>
                          <a:sym typeface="Gill Sans" pitchFamily="80" charset="0"/>
                        </a:rPr>
                        <a:t>As a guest, I want to cancel a reservation.</a:t>
                      </a:r>
                    </a:p>
                  </a:txBody>
                  <a:tcPr marL="34290" marR="34290" marT="34294" marB="34294"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
                          <a:srgbClr val="5F7BAE"/>
                        </a:buClr>
                        <a:buSzPct val="150000"/>
                        <a:buFont typeface="Lucida Grande" pitchFamily="80" charset="0"/>
                        <a:buNone/>
                        <a:tabLst>
                          <a:tab pos="914400" algn="l"/>
                        </a:tabLst>
                      </a:pPr>
                      <a:r>
                        <a:rPr kumimoji="0" lang="en-US" sz="2500" b="0" i="0" u="none" strike="noStrike" cap="none" normalizeH="0" baseline="0" dirty="0">
                          <a:ln>
                            <a:noFill/>
                          </a:ln>
                          <a:solidFill>
                            <a:schemeClr val="tx1"/>
                          </a:solidFill>
                          <a:effectLst/>
                          <a:latin typeface="Gill Sans" pitchFamily="80" charset="0"/>
                          <a:ea typeface="ヒラギノ角ゴ Pro W3" pitchFamily="80" charset="-128"/>
                          <a:sym typeface="Gill Sans" pitchFamily="80" charset="0"/>
                        </a:rPr>
                        <a:t>5</a:t>
                      </a:r>
                    </a:p>
                  </a:txBody>
                  <a:tcPr marL="34290" marR="34290" marT="34294" marB="34294"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6E6E6"/>
                    </a:solidFill>
                  </a:tcPr>
                </a:tc>
                <a:extLst>
                  <a:ext uri="{0D108BD9-81ED-4DB2-BD59-A6C34878D82A}">
                    <a16:rowId xmlns:a16="http://schemas.microsoft.com/office/drawing/2014/main" val="10002"/>
                  </a:ext>
                </a:extLst>
              </a:tr>
              <a:tr h="737047">
                <a:tc>
                  <a:txBody>
                    <a:bodyPr/>
                    <a:lstStyle/>
                    <a:p>
                      <a:pPr marL="114300" marR="0" lvl="0" indent="0" algn="l" defTabSz="914400" rtl="0" eaLnBrk="1" fontAlgn="base" latinLnBrk="0" hangingPunct="1">
                        <a:lnSpc>
                          <a:spcPct val="100000"/>
                        </a:lnSpc>
                        <a:spcBef>
                          <a:spcPct val="0"/>
                        </a:spcBef>
                        <a:spcAft>
                          <a:spcPct val="0"/>
                        </a:spcAft>
                        <a:buClr>
                          <a:srgbClr val="5F7BAE"/>
                        </a:buClr>
                        <a:buSzPct val="150000"/>
                        <a:buFont typeface="Lucida Grande" pitchFamily="80" charset="0"/>
                        <a:buNone/>
                        <a:tabLst>
                          <a:tab pos="914400" algn="l"/>
                        </a:tabLst>
                      </a:pPr>
                      <a:r>
                        <a:rPr kumimoji="0" lang="en-US" sz="2500" b="0" i="0" u="none" strike="noStrike" cap="none" normalizeH="0" baseline="0">
                          <a:ln>
                            <a:noFill/>
                          </a:ln>
                          <a:solidFill>
                            <a:schemeClr val="tx1"/>
                          </a:solidFill>
                          <a:effectLst/>
                          <a:latin typeface="Gill Sans" pitchFamily="80" charset="0"/>
                          <a:ea typeface="ヒラギノ角ゴ Pro W3" pitchFamily="80" charset="-128"/>
                          <a:sym typeface="Gill Sans" pitchFamily="80" charset="0"/>
                        </a:rPr>
                        <a:t>As a guest, I want to change the dates of a reservation.</a:t>
                      </a:r>
                    </a:p>
                  </a:txBody>
                  <a:tcPr marL="34290" marR="34290" marT="34294" marB="34294"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
                          <a:srgbClr val="5F7BAE"/>
                        </a:buClr>
                        <a:buSzPct val="150000"/>
                        <a:buFont typeface="Lucida Grande" pitchFamily="80" charset="0"/>
                        <a:buNone/>
                        <a:tabLst>
                          <a:tab pos="914400" algn="l"/>
                        </a:tabLst>
                      </a:pPr>
                      <a:r>
                        <a:rPr kumimoji="0" lang="en-US" sz="2500" b="0" i="0" u="none" strike="noStrike" cap="none" normalizeH="0" baseline="0">
                          <a:ln>
                            <a:noFill/>
                          </a:ln>
                          <a:solidFill>
                            <a:schemeClr val="tx1"/>
                          </a:solidFill>
                          <a:effectLst/>
                          <a:latin typeface="Gill Sans" pitchFamily="80" charset="0"/>
                          <a:ea typeface="ヒラギノ角ゴ Pro W3" pitchFamily="80" charset="-128"/>
                          <a:sym typeface="Gill Sans" pitchFamily="80" charset="0"/>
                        </a:rPr>
                        <a:t>3</a:t>
                      </a:r>
                    </a:p>
                  </a:txBody>
                  <a:tcPr marL="34290" marR="34290" marT="34294" marB="34294"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6E6E6"/>
                    </a:solidFill>
                  </a:tcPr>
                </a:tc>
                <a:extLst>
                  <a:ext uri="{0D108BD9-81ED-4DB2-BD59-A6C34878D82A}">
                    <a16:rowId xmlns:a16="http://schemas.microsoft.com/office/drawing/2014/main" val="10003"/>
                  </a:ext>
                </a:extLst>
              </a:tr>
              <a:tr h="737047">
                <a:tc>
                  <a:txBody>
                    <a:bodyPr/>
                    <a:lstStyle/>
                    <a:p>
                      <a:pPr marL="114300" marR="0" lvl="0" indent="0" algn="l" defTabSz="914400" rtl="0" eaLnBrk="1" fontAlgn="base" latinLnBrk="0" hangingPunct="1">
                        <a:lnSpc>
                          <a:spcPct val="100000"/>
                        </a:lnSpc>
                        <a:spcBef>
                          <a:spcPct val="0"/>
                        </a:spcBef>
                        <a:spcAft>
                          <a:spcPct val="0"/>
                        </a:spcAft>
                        <a:buClr>
                          <a:srgbClr val="5F7BAE"/>
                        </a:buClr>
                        <a:buSzPct val="150000"/>
                        <a:buFont typeface="Lucida Grande" pitchFamily="80" charset="0"/>
                        <a:buNone/>
                        <a:tabLst>
                          <a:tab pos="914400" algn="l"/>
                        </a:tabLst>
                      </a:pPr>
                      <a:r>
                        <a:rPr kumimoji="0" lang="en-US" sz="2500" b="0" i="0" u="none" strike="noStrike" cap="none" normalizeH="0" baseline="0">
                          <a:ln>
                            <a:noFill/>
                          </a:ln>
                          <a:solidFill>
                            <a:schemeClr val="tx1"/>
                          </a:solidFill>
                          <a:effectLst/>
                          <a:latin typeface="Gill Sans" pitchFamily="80" charset="0"/>
                          <a:ea typeface="ヒラギノ角ゴ Pro W3" pitchFamily="80" charset="-128"/>
                          <a:sym typeface="Gill Sans" pitchFamily="80" charset="0"/>
                        </a:rPr>
                        <a:t>As a hotel employee, I can run RevPAR reports (revenue-per-available-room)</a:t>
                      </a:r>
                    </a:p>
                  </a:txBody>
                  <a:tcPr marL="34290" marR="34290" marT="34294" marB="34294"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
                          <a:srgbClr val="5F7BAE"/>
                        </a:buClr>
                        <a:buSzPct val="150000"/>
                        <a:buFont typeface="Lucida Grande" pitchFamily="80" charset="0"/>
                        <a:buNone/>
                        <a:tabLst>
                          <a:tab pos="914400" algn="l"/>
                        </a:tabLst>
                      </a:pPr>
                      <a:r>
                        <a:rPr kumimoji="0" lang="en-US" sz="2500" b="0" i="0" u="none" strike="noStrike" cap="none" normalizeH="0" baseline="0">
                          <a:ln>
                            <a:noFill/>
                          </a:ln>
                          <a:solidFill>
                            <a:schemeClr val="tx1"/>
                          </a:solidFill>
                          <a:effectLst/>
                          <a:latin typeface="Gill Sans" pitchFamily="80" charset="0"/>
                          <a:ea typeface="ヒラギノ角ゴ Pro W3" pitchFamily="80" charset="-128"/>
                          <a:sym typeface="Gill Sans" pitchFamily="80" charset="0"/>
                        </a:rPr>
                        <a:t>8</a:t>
                      </a:r>
                    </a:p>
                  </a:txBody>
                  <a:tcPr marL="34290" marR="34290" marT="34294" marB="34294"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6E6E6"/>
                    </a:solidFill>
                  </a:tcPr>
                </a:tc>
                <a:extLst>
                  <a:ext uri="{0D108BD9-81ED-4DB2-BD59-A6C34878D82A}">
                    <a16:rowId xmlns:a16="http://schemas.microsoft.com/office/drawing/2014/main" val="10004"/>
                  </a:ext>
                </a:extLst>
              </a:tr>
              <a:tr h="445197">
                <a:tc>
                  <a:txBody>
                    <a:bodyPr/>
                    <a:lstStyle/>
                    <a:p>
                      <a:pPr marL="114300" marR="0" lvl="0" indent="0" algn="l" defTabSz="914400" rtl="0" eaLnBrk="1" fontAlgn="base" latinLnBrk="0" hangingPunct="1">
                        <a:lnSpc>
                          <a:spcPct val="100000"/>
                        </a:lnSpc>
                        <a:spcBef>
                          <a:spcPct val="0"/>
                        </a:spcBef>
                        <a:spcAft>
                          <a:spcPct val="0"/>
                        </a:spcAft>
                        <a:buClr>
                          <a:srgbClr val="5F7BAE"/>
                        </a:buClr>
                        <a:buSzPct val="150000"/>
                        <a:buFont typeface="Lucida Grande" pitchFamily="80" charset="0"/>
                        <a:buNone/>
                        <a:tabLst>
                          <a:tab pos="914400" algn="l"/>
                        </a:tabLst>
                      </a:pPr>
                      <a:r>
                        <a:rPr kumimoji="0" lang="en-US" sz="2500" b="0" i="0" u="none" strike="noStrike" cap="none" normalizeH="0" baseline="0">
                          <a:ln>
                            <a:noFill/>
                          </a:ln>
                          <a:solidFill>
                            <a:schemeClr val="tx1"/>
                          </a:solidFill>
                          <a:effectLst/>
                          <a:latin typeface="Gill Sans" pitchFamily="80" charset="0"/>
                          <a:ea typeface="ヒラギノ角ゴ Pro W3" pitchFamily="80" charset="-128"/>
                          <a:sym typeface="Gill Sans" pitchFamily="80" charset="0"/>
                        </a:rPr>
                        <a:t>Improve exception handling</a:t>
                      </a:r>
                    </a:p>
                  </a:txBody>
                  <a:tcPr marL="34290" marR="34290" marT="34294" marB="34294"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
                          <a:srgbClr val="5F7BAE"/>
                        </a:buClr>
                        <a:buSzPct val="150000"/>
                        <a:buFont typeface="Lucida Grande" pitchFamily="80" charset="0"/>
                        <a:buNone/>
                        <a:tabLst>
                          <a:tab pos="914400" algn="l"/>
                        </a:tabLst>
                      </a:pPr>
                      <a:r>
                        <a:rPr kumimoji="0" lang="en-US" sz="2500" b="0" i="0" u="none" strike="noStrike" cap="none" normalizeH="0" baseline="0">
                          <a:ln>
                            <a:noFill/>
                          </a:ln>
                          <a:solidFill>
                            <a:schemeClr val="tx1"/>
                          </a:solidFill>
                          <a:effectLst/>
                          <a:latin typeface="Gill Sans" pitchFamily="80" charset="0"/>
                          <a:ea typeface="ヒラギノ角ゴ Pro W3" pitchFamily="80" charset="-128"/>
                          <a:sym typeface="Gill Sans" pitchFamily="80" charset="0"/>
                        </a:rPr>
                        <a:t>8</a:t>
                      </a:r>
                    </a:p>
                  </a:txBody>
                  <a:tcPr marL="34290" marR="34290" marT="34294" marB="34294"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6E6E6"/>
                    </a:solidFill>
                  </a:tcPr>
                </a:tc>
                <a:extLst>
                  <a:ext uri="{0D108BD9-81ED-4DB2-BD59-A6C34878D82A}">
                    <a16:rowId xmlns:a16="http://schemas.microsoft.com/office/drawing/2014/main" val="10005"/>
                  </a:ext>
                </a:extLst>
              </a:tr>
              <a:tr h="415517">
                <a:tc>
                  <a:txBody>
                    <a:bodyPr/>
                    <a:lstStyle/>
                    <a:p>
                      <a:pPr marL="114300" marR="0" lvl="0" indent="0" algn="l" defTabSz="914400" rtl="0" eaLnBrk="1" fontAlgn="base" latinLnBrk="0" hangingPunct="1">
                        <a:lnSpc>
                          <a:spcPct val="100000"/>
                        </a:lnSpc>
                        <a:spcBef>
                          <a:spcPct val="0"/>
                        </a:spcBef>
                        <a:spcAft>
                          <a:spcPct val="0"/>
                        </a:spcAft>
                        <a:buClr>
                          <a:srgbClr val="5F7BAE"/>
                        </a:buClr>
                        <a:buSzPct val="150000"/>
                        <a:buFont typeface="Lucida Grande" pitchFamily="80" charset="0"/>
                        <a:buNone/>
                        <a:tabLst>
                          <a:tab pos="914400" algn="l"/>
                        </a:tabLst>
                      </a:pPr>
                      <a:r>
                        <a:rPr kumimoji="0" lang="en-US" sz="2500" b="0" i="0" u="none" strike="noStrike" cap="none" normalizeH="0" baseline="0">
                          <a:ln>
                            <a:noFill/>
                          </a:ln>
                          <a:solidFill>
                            <a:schemeClr val="tx1"/>
                          </a:solidFill>
                          <a:effectLst/>
                          <a:latin typeface="Gill Sans" pitchFamily="80" charset="0"/>
                          <a:ea typeface="ヒラギノ角ゴ Pro W3" pitchFamily="80" charset="-128"/>
                          <a:sym typeface="Gill Sans" pitchFamily="80" charset="0"/>
                        </a:rPr>
                        <a:t>...</a:t>
                      </a:r>
                    </a:p>
                  </a:txBody>
                  <a:tcPr marL="34290" marR="34290" marT="34294" marB="34294"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
                          <a:srgbClr val="5F7BAE"/>
                        </a:buClr>
                        <a:buSzPct val="150000"/>
                        <a:buFont typeface="Lucida Grande" pitchFamily="80" charset="0"/>
                        <a:buNone/>
                        <a:tabLst>
                          <a:tab pos="914400" algn="l"/>
                        </a:tabLst>
                      </a:pPr>
                      <a:r>
                        <a:rPr kumimoji="0" lang="en-US" sz="2500" b="0" i="0" u="none" strike="noStrike" cap="none" normalizeH="0" baseline="0">
                          <a:ln>
                            <a:noFill/>
                          </a:ln>
                          <a:solidFill>
                            <a:schemeClr val="tx1"/>
                          </a:solidFill>
                          <a:effectLst/>
                          <a:latin typeface="Gill Sans" pitchFamily="80" charset="0"/>
                          <a:ea typeface="ヒラギノ角ゴ Pro W3" pitchFamily="80" charset="-128"/>
                          <a:sym typeface="Gill Sans" pitchFamily="80" charset="0"/>
                        </a:rPr>
                        <a:t>30</a:t>
                      </a:r>
                    </a:p>
                  </a:txBody>
                  <a:tcPr marL="34290" marR="34290" marT="34294" marB="34294"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6E6E6"/>
                    </a:solidFill>
                  </a:tcPr>
                </a:tc>
                <a:extLst>
                  <a:ext uri="{0D108BD9-81ED-4DB2-BD59-A6C34878D82A}">
                    <a16:rowId xmlns:a16="http://schemas.microsoft.com/office/drawing/2014/main" val="10006"/>
                  </a:ext>
                </a:extLst>
              </a:tr>
              <a:tr h="415517">
                <a:tc>
                  <a:txBody>
                    <a:bodyPr/>
                    <a:lstStyle/>
                    <a:p>
                      <a:pPr marL="114300" marR="0" lvl="0" indent="0" algn="l" defTabSz="914400" rtl="0" eaLnBrk="1" fontAlgn="base" latinLnBrk="0" hangingPunct="1">
                        <a:lnSpc>
                          <a:spcPct val="100000"/>
                        </a:lnSpc>
                        <a:spcBef>
                          <a:spcPct val="0"/>
                        </a:spcBef>
                        <a:spcAft>
                          <a:spcPct val="0"/>
                        </a:spcAft>
                        <a:buClr>
                          <a:srgbClr val="5F7BAE"/>
                        </a:buClr>
                        <a:buSzPct val="150000"/>
                        <a:buFont typeface="Lucida Grande" pitchFamily="80" charset="0"/>
                        <a:buNone/>
                        <a:tabLst>
                          <a:tab pos="914400" algn="l"/>
                        </a:tabLst>
                      </a:pPr>
                      <a:r>
                        <a:rPr kumimoji="0" lang="en-US" sz="2500" b="0" i="0" u="none" strike="noStrike" cap="none" normalizeH="0" baseline="0">
                          <a:ln>
                            <a:noFill/>
                          </a:ln>
                          <a:solidFill>
                            <a:schemeClr val="tx1"/>
                          </a:solidFill>
                          <a:effectLst/>
                          <a:latin typeface="Gill Sans" pitchFamily="80" charset="0"/>
                          <a:ea typeface="ヒラギノ角ゴ Pro W3" pitchFamily="80" charset="-128"/>
                          <a:sym typeface="Gill Sans" pitchFamily="80" charset="0"/>
                        </a:rPr>
                        <a:t>...</a:t>
                      </a:r>
                    </a:p>
                  </a:txBody>
                  <a:tcPr marL="34290" marR="34290" marT="34294" marB="34294"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6E6E6"/>
                    </a:solidFill>
                  </a:tcPr>
                </a:tc>
                <a:tc>
                  <a:txBody>
                    <a:bodyPr/>
                    <a:lstStyle/>
                    <a:p>
                      <a:pPr marL="0" marR="0" lvl="0" indent="0" algn="ctr" defTabSz="914400" rtl="0" eaLnBrk="1" fontAlgn="base" latinLnBrk="0" hangingPunct="1">
                        <a:lnSpc>
                          <a:spcPct val="100000"/>
                        </a:lnSpc>
                        <a:spcBef>
                          <a:spcPct val="0"/>
                        </a:spcBef>
                        <a:spcAft>
                          <a:spcPct val="0"/>
                        </a:spcAft>
                        <a:buClr>
                          <a:srgbClr val="5F7BAE"/>
                        </a:buClr>
                        <a:buSzPct val="150000"/>
                        <a:buFont typeface="Lucida Grande" pitchFamily="80" charset="0"/>
                        <a:buNone/>
                        <a:tabLst>
                          <a:tab pos="914400" algn="l"/>
                        </a:tabLst>
                      </a:pPr>
                      <a:r>
                        <a:rPr kumimoji="0" lang="en-US" sz="2500" b="0" i="0" u="none" strike="noStrike" cap="none" normalizeH="0" baseline="0" dirty="0">
                          <a:ln>
                            <a:noFill/>
                          </a:ln>
                          <a:solidFill>
                            <a:schemeClr val="tx1"/>
                          </a:solidFill>
                          <a:effectLst/>
                          <a:latin typeface="Gill Sans" pitchFamily="80" charset="0"/>
                          <a:ea typeface="ヒラギノ角ゴ Pro W3" pitchFamily="80" charset="-128"/>
                          <a:sym typeface="Gill Sans" pitchFamily="80" charset="0"/>
                        </a:rPr>
                        <a:t>50</a:t>
                      </a:r>
                    </a:p>
                  </a:txBody>
                  <a:tcPr marL="34290" marR="34290" marT="34294" marB="34294" anchor="ctr" horzOverflow="overflow">
                    <a:lnL w="254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E6E6E6"/>
                    </a:solidFill>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756263923"/>
      </p:ext>
    </p:extLst>
  </p:cSld>
  <p:clrMapOvr>
    <a:masterClrMapping/>
  </p:clrMapOvr>
  <p:transition spd="med">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
          <p:cNvSpPr>
            <a:spLocks noGrp="1" noChangeArrowheads="1"/>
          </p:cNvSpPr>
          <p:nvPr>
            <p:ph type="title"/>
          </p:nvPr>
        </p:nvSpPr>
        <p:spPr>
          <a:xfrm>
            <a:off x="335360" y="188640"/>
            <a:ext cx="10755808" cy="726083"/>
          </a:xfrm>
        </p:spPr>
        <p:txBody>
          <a:bodyPr/>
          <a:lstStyle/>
          <a:p>
            <a:pPr eaLnBrk="1" hangingPunct="1">
              <a:defRPr/>
            </a:pPr>
            <a:r>
              <a:rPr lang="en-US" dirty="0" smtClean="0">
                <a:latin typeface="Gill Sans" charset="0"/>
                <a:ea typeface="ヒラギノ角ゴ Pro W3" charset="0"/>
              </a:rPr>
              <a:t>Sprint </a:t>
            </a:r>
            <a:r>
              <a:rPr lang="en-US" dirty="0">
                <a:latin typeface="Gill Sans" charset="0"/>
                <a:ea typeface="ヒラギノ角ゴ Pro W3" charset="0"/>
              </a:rPr>
              <a:t>Backlog</a:t>
            </a:r>
          </a:p>
        </p:txBody>
      </p:sp>
      <p:sp>
        <p:nvSpPr>
          <p:cNvPr id="38915" name="Rectangle 2"/>
          <p:cNvSpPr>
            <a:spLocks noGrp="1" noChangeArrowheads="1"/>
          </p:cNvSpPr>
          <p:nvPr>
            <p:ph idx="1"/>
          </p:nvPr>
        </p:nvSpPr>
        <p:spPr>
          <a:xfrm>
            <a:off x="47328" y="1037207"/>
            <a:ext cx="11881320" cy="2463801"/>
          </a:xfrm>
        </p:spPr>
        <p:txBody>
          <a:bodyPr/>
          <a:lstStyle/>
          <a:p>
            <a:pPr marL="628650">
              <a:lnSpc>
                <a:spcPct val="90000"/>
              </a:lnSpc>
              <a:defRPr/>
            </a:pPr>
            <a:r>
              <a:rPr lang="en-US" sz="2000" dirty="0">
                <a:latin typeface="Gill Sans" charset="0"/>
                <a:ea typeface="ヒラギノ角ゴ Pro W3" charset="0"/>
              </a:rPr>
              <a:t>Individuals sign up for work of their own </a:t>
            </a:r>
            <a:r>
              <a:rPr lang="en-US" sz="2000" dirty="0" smtClean="0">
                <a:latin typeface="Gill Sans" charset="0"/>
                <a:ea typeface="ヒラギノ角ゴ Pro W3" charset="0"/>
              </a:rPr>
              <a:t>choosing - Work </a:t>
            </a:r>
            <a:r>
              <a:rPr lang="en-US" sz="2000" dirty="0">
                <a:latin typeface="Gill Sans" charset="0"/>
                <a:ea typeface="ヒラギノ角ゴ Pro W3" charset="0"/>
              </a:rPr>
              <a:t>is never assigned</a:t>
            </a:r>
          </a:p>
          <a:p>
            <a:pPr marL="628650">
              <a:lnSpc>
                <a:spcPct val="90000"/>
              </a:lnSpc>
              <a:spcBef>
                <a:spcPts val="1260"/>
              </a:spcBef>
              <a:defRPr/>
            </a:pPr>
            <a:r>
              <a:rPr lang="en-US" sz="2000" dirty="0">
                <a:latin typeface="Gill Sans" charset="0"/>
                <a:ea typeface="ヒラギノ角ゴ Pro W3" charset="0"/>
              </a:rPr>
              <a:t>Estimated work remaining is updated daily</a:t>
            </a:r>
          </a:p>
          <a:p>
            <a:pPr marL="628650">
              <a:lnSpc>
                <a:spcPct val="90000"/>
              </a:lnSpc>
              <a:spcBef>
                <a:spcPts val="1260"/>
              </a:spcBef>
              <a:defRPr/>
            </a:pPr>
            <a:r>
              <a:rPr lang="en-US" sz="2000" dirty="0"/>
              <a:t>Create sprint backlog (tasks) from product backlog items (user stories / features)</a:t>
            </a:r>
          </a:p>
          <a:p>
            <a:pPr marL="628650">
              <a:lnSpc>
                <a:spcPct val="90000"/>
              </a:lnSpc>
              <a:spcBef>
                <a:spcPts val="1260"/>
              </a:spcBef>
              <a:defRPr/>
            </a:pPr>
            <a:r>
              <a:rPr lang="en-US" sz="2000" b="1" dirty="0" smtClean="0"/>
              <a:t>A </a:t>
            </a:r>
            <a:r>
              <a:rPr lang="en-US" sz="2000" b="1" dirty="0"/>
              <a:t>list of tasks required to complete/implement the user stories/features</a:t>
            </a:r>
            <a:r>
              <a:rPr lang="en-US" sz="2000" b="1" dirty="0" smtClean="0"/>
              <a:t>.</a:t>
            </a:r>
          </a:p>
          <a:p>
            <a:pPr marL="628650">
              <a:lnSpc>
                <a:spcPct val="90000"/>
              </a:lnSpc>
              <a:spcBef>
                <a:spcPts val="1260"/>
              </a:spcBef>
              <a:defRPr/>
            </a:pPr>
            <a:endParaRPr lang="en-US" sz="2000" b="1" dirty="0"/>
          </a:p>
          <a:p>
            <a:pPr marL="628650">
              <a:lnSpc>
                <a:spcPct val="90000"/>
              </a:lnSpc>
              <a:spcBef>
                <a:spcPts val="1260"/>
              </a:spcBef>
              <a:defRPr/>
            </a:pPr>
            <a:endParaRPr lang="en-US" sz="2000" dirty="0">
              <a:solidFill>
                <a:srgbClr val="FFFFFF"/>
              </a:solidFill>
            </a:endParaRPr>
          </a:p>
        </p:txBody>
      </p:sp>
      <p:sp>
        <p:nvSpPr>
          <p:cNvPr id="4" name="Rectangle 2"/>
          <p:cNvSpPr>
            <a:spLocks/>
          </p:cNvSpPr>
          <p:nvPr/>
        </p:nvSpPr>
        <p:spPr bwMode="auto">
          <a:xfrm>
            <a:off x="1631504" y="2852936"/>
            <a:ext cx="3314700" cy="525780"/>
          </a:xfrm>
          <a:prstGeom prst="rect">
            <a:avLst/>
          </a:prstGeom>
          <a:solidFill>
            <a:srgbClr val="3C88DC"/>
          </a:solidFill>
          <a:ln w="25400">
            <a:solidFill>
              <a:schemeClr val="tx1"/>
            </a:solidFill>
            <a:miter lim="800000"/>
            <a:headEnd/>
            <a:tailEnd/>
          </a:ln>
          <a:effectLst>
            <a:outerShdw blurRad="114300" dist="63500" dir="2700000" algn="ctr" rotWithShape="0">
              <a:schemeClr val="bg2">
                <a:alpha val="29999"/>
              </a:schemeClr>
            </a:outerShdw>
          </a:effectLst>
        </p:spPr>
        <p:txBody>
          <a:bodyPr lIns="0" tIns="0" rIns="0" bIns="0" anchor="ctr"/>
          <a:lstStyle/>
          <a:p>
            <a:pPr>
              <a:tabLst>
                <a:tab pos="960120" algn="l"/>
              </a:tabLst>
              <a:defRPr/>
            </a:pPr>
            <a:r>
              <a:rPr lang="en-US" sz="3000">
                <a:solidFill>
                  <a:srgbClr val="FFFFFF"/>
                </a:solidFill>
                <a:latin typeface="Gill Sans" pitchFamily="80" charset="0"/>
                <a:ea typeface="Gill Sans" pitchFamily="80" charset="0"/>
                <a:cs typeface="Gill Sans" pitchFamily="80" charset="0"/>
                <a:sym typeface="Gill Sans" pitchFamily="80" charset="0"/>
              </a:rPr>
              <a:t>Tasks</a:t>
            </a:r>
          </a:p>
        </p:txBody>
      </p:sp>
      <p:sp>
        <p:nvSpPr>
          <p:cNvPr id="5" name="Rectangle 3"/>
          <p:cNvSpPr>
            <a:spLocks/>
          </p:cNvSpPr>
          <p:nvPr/>
        </p:nvSpPr>
        <p:spPr bwMode="auto">
          <a:xfrm>
            <a:off x="1631504" y="3378716"/>
            <a:ext cx="3314700" cy="525780"/>
          </a:xfrm>
          <a:prstGeom prst="rect">
            <a:avLst/>
          </a:prstGeom>
          <a:solidFill>
            <a:srgbClr val="E6E6E6"/>
          </a:solidFill>
          <a:ln w="25400">
            <a:solidFill>
              <a:schemeClr val="tx1"/>
            </a:solidFill>
            <a:miter lim="800000"/>
            <a:headEnd/>
            <a:tailEnd/>
          </a:ln>
        </p:spPr>
        <p:txBody>
          <a:bodyPr lIns="57150" tIns="57150" rIns="57150" bIns="57150" anchor="ctr"/>
          <a:lstStyle/>
          <a:p>
            <a:pPr algn="l"/>
            <a:r>
              <a:rPr lang="en-US" sz="2200"/>
              <a:t>Code the user interface</a:t>
            </a:r>
          </a:p>
        </p:txBody>
      </p:sp>
      <p:sp>
        <p:nvSpPr>
          <p:cNvPr id="6" name="Rectangle 4"/>
          <p:cNvSpPr>
            <a:spLocks/>
          </p:cNvSpPr>
          <p:nvPr/>
        </p:nvSpPr>
        <p:spPr bwMode="auto">
          <a:xfrm>
            <a:off x="1631504" y="3904496"/>
            <a:ext cx="3314700" cy="525780"/>
          </a:xfrm>
          <a:prstGeom prst="rect">
            <a:avLst/>
          </a:prstGeom>
          <a:solidFill>
            <a:srgbClr val="E6E6E6"/>
          </a:solidFill>
          <a:ln w="25400">
            <a:solidFill>
              <a:schemeClr val="tx1"/>
            </a:solidFill>
            <a:miter lim="800000"/>
            <a:headEnd/>
            <a:tailEnd/>
          </a:ln>
        </p:spPr>
        <p:txBody>
          <a:bodyPr lIns="57150" tIns="57150" rIns="57150" bIns="57150" anchor="ctr"/>
          <a:lstStyle/>
          <a:p>
            <a:pPr algn="l"/>
            <a:r>
              <a:rPr lang="en-US" sz="2200"/>
              <a:t>Code the middle tier</a:t>
            </a:r>
          </a:p>
        </p:txBody>
      </p:sp>
      <p:sp>
        <p:nvSpPr>
          <p:cNvPr id="7" name="Rectangle 5"/>
          <p:cNvSpPr>
            <a:spLocks/>
          </p:cNvSpPr>
          <p:nvPr/>
        </p:nvSpPr>
        <p:spPr bwMode="auto">
          <a:xfrm>
            <a:off x="1631504" y="4430276"/>
            <a:ext cx="3314700" cy="525780"/>
          </a:xfrm>
          <a:prstGeom prst="rect">
            <a:avLst/>
          </a:prstGeom>
          <a:solidFill>
            <a:srgbClr val="E6E6E6"/>
          </a:solidFill>
          <a:ln w="25400">
            <a:solidFill>
              <a:schemeClr val="tx1"/>
            </a:solidFill>
            <a:miter lim="800000"/>
            <a:headEnd/>
            <a:tailEnd/>
          </a:ln>
        </p:spPr>
        <p:txBody>
          <a:bodyPr lIns="57150" tIns="57150" rIns="57150" bIns="57150" anchor="ctr"/>
          <a:lstStyle/>
          <a:p>
            <a:pPr algn="l"/>
            <a:r>
              <a:rPr lang="en-US" sz="2200"/>
              <a:t>Test the middle tier</a:t>
            </a:r>
          </a:p>
        </p:txBody>
      </p:sp>
      <p:sp>
        <p:nvSpPr>
          <p:cNvPr id="8" name="Rectangle 6"/>
          <p:cNvSpPr>
            <a:spLocks/>
          </p:cNvSpPr>
          <p:nvPr/>
        </p:nvSpPr>
        <p:spPr bwMode="auto">
          <a:xfrm>
            <a:off x="1631504" y="4956056"/>
            <a:ext cx="3314700" cy="525780"/>
          </a:xfrm>
          <a:prstGeom prst="rect">
            <a:avLst/>
          </a:prstGeom>
          <a:solidFill>
            <a:srgbClr val="E6E6E6"/>
          </a:solidFill>
          <a:ln w="25400">
            <a:solidFill>
              <a:schemeClr val="tx1"/>
            </a:solidFill>
            <a:miter lim="800000"/>
            <a:headEnd/>
            <a:tailEnd/>
          </a:ln>
        </p:spPr>
        <p:txBody>
          <a:bodyPr lIns="57150" tIns="57150" rIns="57150" bIns="57150" anchor="ctr"/>
          <a:lstStyle/>
          <a:p>
            <a:pPr algn="l"/>
            <a:r>
              <a:rPr lang="en-US" sz="2200"/>
              <a:t>Write online help</a:t>
            </a:r>
          </a:p>
        </p:txBody>
      </p:sp>
      <p:sp>
        <p:nvSpPr>
          <p:cNvPr id="9" name="Rectangle 7"/>
          <p:cNvSpPr>
            <a:spLocks/>
          </p:cNvSpPr>
          <p:nvPr/>
        </p:nvSpPr>
        <p:spPr bwMode="auto">
          <a:xfrm>
            <a:off x="1631504" y="5481836"/>
            <a:ext cx="3314700" cy="525780"/>
          </a:xfrm>
          <a:prstGeom prst="rect">
            <a:avLst/>
          </a:prstGeom>
          <a:solidFill>
            <a:srgbClr val="E6E6E6"/>
          </a:solidFill>
          <a:ln w="25400">
            <a:solidFill>
              <a:schemeClr val="tx1"/>
            </a:solidFill>
            <a:miter lim="800000"/>
            <a:headEnd/>
            <a:tailEnd/>
          </a:ln>
        </p:spPr>
        <p:txBody>
          <a:bodyPr lIns="57150" tIns="57150" rIns="57150" bIns="57150" anchor="ctr"/>
          <a:lstStyle/>
          <a:p>
            <a:pPr algn="l"/>
            <a:r>
              <a:rPr lang="en-US" sz="2200"/>
              <a:t>Write the foo class</a:t>
            </a:r>
          </a:p>
        </p:txBody>
      </p:sp>
      <p:sp>
        <p:nvSpPr>
          <p:cNvPr id="10" name="Rectangle 8"/>
          <p:cNvSpPr>
            <a:spLocks/>
          </p:cNvSpPr>
          <p:nvPr/>
        </p:nvSpPr>
        <p:spPr bwMode="auto">
          <a:xfrm>
            <a:off x="4946204" y="2852936"/>
            <a:ext cx="914400" cy="525780"/>
          </a:xfrm>
          <a:prstGeom prst="rect">
            <a:avLst/>
          </a:prstGeom>
          <a:solidFill>
            <a:srgbClr val="3C88DC"/>
          </a:solidFill>
          <a:ln w="25400">
            <a:solidFill>
              <a:schemeClr val="tx1"/>
            </a:solidFill>
            <a:miter lim="800000"/>
            <a:headEnd/>
            <a:tailEnd/>
          </a:ln>
          <a:effectLst>
            <a:outerShdw blurRad="114300" dist="63500" dir="2700000" algn="ctr" rotWithShape="0">
              <a:schemeClr val="bg2">
                <a:alpha val="29999"/>
              </a:schemeClr>
            </a:outerShdw>
          </a:effectLst>
        </p:spPr>
        <p:txBody>
          <a:bodyPr lIns="0" tIns="0" rIns="0" bIns="0" anchor="ctr"/>
          <a:lstStyle/>
          <a:p>
            <a:pPr>
              <a:tabLst>
                <a:tab pos="960120" algn="l"/>
              </a:tabLst>
              <a:defRPr/>
            </a:pPr>
            <a:r>
              <a:rPr lang="en-US" sz="3000">
                <a:solidFill>
                  <a:srgbClr val="FFFFFF"/>
                </a:solidFill>
                <a:latin typeface="Gill Sans" pitchFamily="80" charset="0"/>
                <a:ea typeface="Gill Sans" pitchFamily="80" charset="0"/>
                <a:cs typeface="Gill Sans" pitchFamily="80" charset="0"/>
                <a:sym typeface="Gill Sans" pitchFamily="80" charset="0"/>
              </a:rPr>
              <a:t>Mon</a:t>
            </a:r>
          </a:p>
        </p:txBody>
      </p:sp>
      <p:grpSp>
        <p:nvGrpSpPr>
          <p:cNvPr id="11" name="Group 9"/>
          <p:cNvGrpSpPr>
            <a:grpSpLocks/>
          </p:cNvGrpSpPr>
          <p:nvPr/>
        </p:nvGrpSpPr>
        <p:grpSpPr bwMode="auto">
          <a:xfrm>
            <a:off x="4946204" y="3378716"/>
            <a:ext cx="914400" cy="2628900"/>
            <a:chOff x="0" y="0"/>
            <a:chExt cx="640" cy="1840"/>
          </a:xfrm>
        </p:grpSpPr>
        <p:sp>
          <p:nvSpPr>
            <p:cNvPr id="12" name="Rectangle 10"/>
            <p:cNvSpPr>
              <a:spLocks/>
            </p:cNvSpPr>
            <p:nvPr/>
          </p:nvSpPr>
          <p:spPr bwMode="auto">
            <a:xfrm>
              <a:off x="0" y="0"/>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8</a:t>
              </a:r>
            </a:p>
          </p:txBody>
        </p:sp>
        <p:sp>
          <p:nvSpPr>
            <p:cNvPr id="13" name="Rectangle 11"/>
            <p:cNvSpPr>
              <a:spLocks/>
            </p:cNvSpPr>
            <p:nvPr/>
          </p:nvSpPr>
          <p:spPr bwMode="auto">
            <a:xfrm>
              <a:off x="0" y="368"/>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16</a:t>
              </a:r>
            </a:p>
          </p:txBody>
        </p:sp>
        <p:sp>
          <p:nvSpPr>
            <p:cNvPr id="14" name="Rectangle 12"/>
            <p:cNvSpPr>
              <a:spLocks/>
            </p:cNvSpPr>
            <p:nvPr/>
          </p:nvSpPr>
          <p:spPr bwMode="auto">
            <a:xfrm>
              <a:off x="0" y="736"/>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8</a:t>
              </a:r>
            </a:p>
          </p:txBody>
        </p:sp>
        <p:sp>
          <p:nvSpPr>
            <p:cNvPr id="15" name="Rectangle 13"/>
            <p:cNvSpPr>
              <a:spLocks/>
            </p:cNvSpPr>
            <p:nvPr/>
          </p:nvSpPr>
          <p:spPr bwMode="auto">
            <a:xfrm>
              <a:off x="0" y="1104"/>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12</a:t>
              </a:r>
            </a:p>
          </p:txBody>
        </p:sp>
        <p:sp>
          <p:nvSpPr>
            <p:cNvPr id="16" name="Rectangle 14"/>
            <p:cNvSpPr>
              <a:spLocks/>
            </p:cNvSpPr>
            <p:nvPr/>
          </p:nvSpPr>
          <p:spPr bwMode="auto">
            <a:xfrm>
              <a:off x="0" y="1472"/>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8</a:t>
              </a:r>
            </a:p>
          </p:txBody>
        </p:sp>
      </p:grpSp>
      <p:sp>
        <p:nvSpPr>
          <p:cNvPr id="17" name="Rectangle 15"/>
          <p:cNvSpPr>
            <a:spLocks/>
          </p:cNvSpPr>
          <p:nvPr/>
        </p:nvSpPr>
        <p:spPr bwMode="auto">
          <a:xfrm>
            <a:off x="5860604" y="2852936"/>
            <a:ext cx="914400" cy="525780"/>
          </a:xfrm>
          <a:prstGeom prst="rect">
            <a:avLst/>
          </a:prstGeom>
          <a:solidFill>
            <a:srgbClr val="3C88DC"/>
          </a:solidFill>
          <a:ln w="25400">
            <a:solidFill>
              <a:schemeClr val="tx1"/>
            </a:solidFill>
            <a:miter lim="800000"/>
            <a:headEnd/>
            <a:tailEnd/>
          </a:ln>
          <a:effectLst>
            <a:outerShdw blurRad="114300" dist="63500" dir="2700000" algn="ctr" rotWithShape="0">
              <a:schemeClr val="bg2">
                <a:alpha val="29999"/>
              </a:schemeClr>
            </a:outerShdw>
          </a:effectLst>
        </p:spPr>
        <p:txBody>
          <a:bodyPr lIns="0" tIns="0" rIns="0" bIns="0" anchor="ctr"/>
          <a:lstStyle/>
          <a:p>
            <a:pPr>
              <a:tabLst>
                <a:tab pos="960120" algn="l"/>
              </a:tabLst>
              <a:defRPr/>
            </a:pPr>
            <a:r>
              <a:rPr lang="en-US" sz="3000">
                <a:solidFill>
                  <a:srgbClr val="FFFFFF"/>
                </a:solidFill>
                <a:latin typeface="Gill Sans" pitchFamily="80" charset="0"/>
                <a:ea typeface="Gill Sans" pitchFamily="80" charset="0"/>
                <a:cs typeface="Gill Sans" pitchFamily="80" charset="0"/>
                <a:sym typeface="Gill Sans" pitchFamily="80" charset="0"/>
              </a:rPr>
              <a:t>Tues</a:t>
            </a:r>
          </a:p>
        </p:txBody>
      </p:sp>
      <p:grpSp>
        <p:nvGrpSpPr>
          <p:cNvPr id="18" name="Group 16"/>
          <p:cNvGrpSpPr>
            <a:grpSpLocks/>
          </p:cNvGrpSpPr>
          <p:nvPr/>
        </p:nvGrpSpPr>
        <p:grpSpPr bwMode="auto">
          <a:xfrm>
            <a:off x="5860604" y="3378716"/>
            <a:ext cx="914400" cy="2628900"/>
            <a:chOff x="0" y="0"/>
            <a:chExt cx="640" cy="1840"/>
          </a:xfrm>
        </p:grpSpPr>
        <p:sp>
          <p:nvSpPr>
            <p:cNvPr id="19" name="Rectangle 17"/>
            <p:cNvSpPr>
              <a:spLocks/>
            </p:cNvSpPr>
            <p:nvPr/>
          </p:nvSpPr>
          <p:spPr bwMode="auto">
            <a:xfrm>
              <a:off x="0" y="0"/>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4</a:t>
              </a:r>
            </a:p>
          </p:txBody>
        </p:sp>
        <p:sp>
          <p:nvSpPr>
            <p:cNvPr id="20" name="Rectangle 18"/>
            <p:cNvSpPr>
              <a:spLocks/>
            </p:cNvSpPr>
            <p:nvPr/>
          </p:nvSpPr>
          <p:spPr bwMode="auto">
            <a:xfrm>
              <a:off x="0" y="368"/>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12</a:t>
              </a:r>
            </a:p>
          </p:txBody>
        </p:sp>
        <p:sp>
          <p:nvSpPr>
            <p:cNvPr id="21" name="Rectangle 19"/>
            <p:cNvSpPr>
              <a:spLocks/>
            </p:cNvSpPr>
            <p:nvPr/>
          </p:nvSpPr>
          <p:spPr bwMode="auto">
            <a:xfrm>
              <a:off x="0" y="736"/>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16</a:t>
              </a:r>
            </a:p>
          </p:txBody>
        </p:sp>
        <p:sp>
          <p:nvSpPr>
            <p:cNvPr id="22" name="Rectangle 20"/>
            <p:cNvSpPr>
              <a:spLocks/>
            </p:cNvSpPr>
            <p:nvPr/>
          </p:nvSpPr>
          <p:spPr bwMode="auto">
            <a:xfrm>
              <a:off x="0" y="1104"/>
              <a:ext cx="640" cy="368"/>
            </a:xfrm>
            <a:prstGeom prst="rect">
              <a:avLst/>
            </a:prstGeom>
            <a:solidFill>
              <a:srgbClr val="E6E6E6"/>
            </a:solidFill>
            <a:ln w="25400">
              <a:solidFill>
                <a:schemeClr val="tx1"/>
              </a:solidFill>
              <a:miter lim="800000"/>
              <a:headEnd/>
              <a:tailEnd/>
            </a:ln>
          </p:spPr>
          <p:txBody>
            <a:bodyPr/>
            <a:lstStyle/>
            <a:p>
              <a:endParaRPr lang="en-US"/>
            </a:p>
          </p:txBody>
        </p:sp>
        <p:sp>
          <p:nvSpPr>
            <p:cNvPr id="23" name="Rectangle 21"/>
            <p:cNvSpPr>
              <a:spLocks/>
            </p:cNvSpPr>
            <p:nvPr/>
          </p:nvSpPr>
          <p:spPr bwMode="auto">
            <a:xfrm>
              <a:off x="0" y="1472"/>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8</a:t>
              </a:r>
            </a:p>
          </p:txBody>
        </p:sp>
      </p:grpSp>
      <p:sp>
        <p:nvSpPr>
          <p:cNvPr id="24" name="Rectangle 22"/>
          <p:cNvSpPr>
            <a:spLocks/>
          </p:cNvSpPr>
          <p:nvPr/>
        </p:nvSpPr>
        <p:spPr bwMode="auto">
          <a:xfrm>
            <a:off x="6775004" y="2852936"/>
            <a:ext cx="914400" cy="525780"/>
          </a:xfrm>
          <a:prstGeom prst="rect">
            <a:avLst/>
          </a:prstGeom>
          <a:solidFill>
            <a:srgbClr val="3C88DC"/>
          </a:solidFill>
          <a:ln w="25400">
            <a:solidFill>
              <a:schemeClr val="tx1"/>
            </a:solidFill>
            <a:miter lim="800000"/>
            <a:headEnd/>
            <a:tailEnd/>
          </a:ln>
          <a:effectLst>
            <a:outerShdw blurRad="114300" dist="63500" dir="2700000" algn="ctr" rotWithShape="0">
              <a:schemeClr val="bg2">
                <a:alpha val="29999"/>
              </a:schemeClr>
            </a:outerShdw>
          </a:effectLst>
        </p:spPr>
        <p:txBody>
          <a:bodyPr lIns="0" tIns="0" rIns="0" bIns="0" anchor="ctr"/>
          <a:lstStyle/>
          <a:p>
            <a:pPr>
              <a:tabLst>
                <a:tab pos="960120" algn="l"/>
              </a:tabLst>
              <a:defRPr/>
            </a:pPr>
            <a:r>
              <a:rPr lang="en-US" sz="3000">
                <a:solidFill>
                  <a:srgbClr val="FFFFFF"/>
                </a:solidFill>
                <a:latin typeface="Gill Sans" pitchFamily="80" charset="0"/>
                <a:ea typeface="Gill Sans" pitchFamily="80" charset="0"/>
                <a:cs typeface="Gill Sans" pitchFamily="80" charset="0"/>
                <a:sym typeface="Gill Sans" pitchFamily="80" charset="0"/>
              </a:rPr>
              <a:t>Wed</a:t>
            </a:r>
          </a:p>
        </p:txBody>
      </p:sp>
      <p:sp>
        <p:nvSpPr>
          <p:cNvPr id="25" name="Rectangle 23"/>
          <p:cNvSpPr>
            <a:spLocks/>
          </p:cNvSpPr>
          <p:nvPr/>
        </p:nvSpPr>
        <p:spPr bwMode="auto">
          <a:xfrm>
            <a:off x="7689404" y="2852936"/>
            <a:ext cx="914400" cy="525780"/>
          </a:xfrm>
          <a:prstGeom prst="rect">
            <a:avLst/>
          </a:prstGeom>
          <a:solidFill>
            <a:srgbClr val="3C88DC"/>
          </a:solidFill>
          <a:ln w="25400">
            <a:solidFill>
              <a:schemeClr val="tx1"/>
            </a:solidFill>
            <a:miter lim="800000"/>
            <a:headEnd/>
            <a:tailEnd/>
          </a:ln>
          <a:effectLst>
            <a:outerShdw blurRad="114300" dist="63500" dir="2700000" algn="ctr" rotWithShape="0">
              <a:schemeClr val="bg2">
                <a:alpha val="29999"/>
              </a:schemeClr>
            </a:outerShdw>
          </a:effectLst>
        </p:spPr>
        <p:txBody>
          <a:bodyPr lIns="0" tIns="0" rIns="0" bIns="0" anchor="ctr"/>
          <a:lstStyle/>
          <a:p>
            <a:pPr>
              <a:tabLst>
                <a:tab pos="960120" algn="l"/>
              </a:tabLst>
              <a:defRPr/>
            </a:pPr>
            <a:r>
              <a:rPr lang="en-US" sz="3000">
                <a:solidFill>
                  <a:srgbClr val="FFFFFF"/>
                </a:solidFill>
                <a:latin typeface="Gill Sans" pitchFamily="80" charset="0"/>
                <a:ea typeface="Gill Sans" pitchFamily="80" charset="0"/>
                <a:cs typeface="Gill Sans" pitchFamily="80" charset="0"/>
                <a:sym typeface="Gill Sans" pitchFamily="80" charset="0"/>
              </a:rPr>
              <a:t>Thur</a:t>
            </a:r>
          </a:p>
        </p:txBody>
      </p:sp>
      <p:grpSp>
        <p:nvGrpSpPr>
          <p:cNvPr id="26" name="Group 24"/>
          <p:cNvGrpSpPr>
            <a:grpSpLocks/>
          </p:cNvGrpSpPr>
          <p:nvPr/>
        </p:nvGrpSpPr>
        <p:grpSpPr bwMode="auto">
          <a:xfrm>
            <a:off x="7689404" y="3378716"/>
            <a:ext cx="914400" cy="3154680"/>
            <a:chOff x="0" y="0"/>
            <a:chExt cx="640" cy="2208"/>
          </a:xfrm>
        </p:grpSpPr>
        <p:sp>
          <p:nvSpPr>
            <p:cNvPr id="27" name="Rectangle 25"/>
            <p:cNvSpPr>
              <a:spLocks/>
            </p:cNvSpPr>
            <p:nvPr/>
          </p:nvSpPr>
          <p:spPr bwMode="auto">
            <a:xfrm>
              <a:off x="0" y="0"/>
              <a:ext cx="640" cy="368"/>
            </a:xfrm>
            <a:prstGeom prst="rect">
              <a:avLst/>
            </a:prstGeom>
            <a:solidFill>
              <a:srgbClr val="E6E6E6"/>
            </a:solidFill>
            <a:ln w="25400">
              <a:solidFill>
                <a:schemeClr val="tx1"/>
              </a:solidFill>
              <a:miter lim="800000"/>
              <a:headEnd/>
              <a:tailEnd/>
            </a:ln>
          </p:spPr>
          <p:txBody>
            <a:bodyPr/>
            <a:lstStyle/>
            <a:p>
              <a:endParaRPr lang="en-US"/>
            </a:p>
          </p:txBody>
        </p:sp>
        <p:sp>
          <p:nvSpPr>
            <p:cNvPr id="28" name="Rectangle 26"/>
            <p:cNvSpPr>
              <a:spLocks/>
            </p:cNvSpPr>
            <p:nvPr/>
          </p:nvSpPr>
          <p:spPr bwMode="auto">
            <a:xfrm>
              <a:off x="0" y="368"/>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4</a:t>
              </a:r>
            </a:p>
          </p:txBody>
        </p:sp>
        <p:sp>
          <p:nvSpPr>
            <p:cNvPr id="29" name="Rectangle 27"/>
            <p:cNvSpPr>
              <a:spLocks/>
            </p:cNvSpPr>
            <p:nvPr/>
          </p:nvSpPr>
          <p:spPr bwMode="auto">
            <a:xfrm>
              <a:off x="0" y="736"/>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11</a:t>
              </a:r>
            </a:p>
          </p:txBody>
        </p:sp>
        <p:sp>
          <p:nvSpPr>
            <p:cNvPr id="30" name="Rectangle 28"/>
            <p:cNvSpPr>
              <a:spLocks/>
            </p:cNvSpPr>
            <p:nvPr/>
          </p:nvSpPr>
          <p:spPr bwMode="auto">
            <a:xfrm>
              <a:off x="0" y="1104"/>
              <a:ext cx="640" cy="368"/>
            </a:xfrm>
            <a:prstGeom prst="rect">
              <a:avLst/>
            </a:prstGeom>
            <a:solidFill>
              <a:srgbClr val="E6E6E6"/>
            </a:solidFill>
            <a:ln w="25400">
              <a:solidFill>
                <a:schemeClr val="tx1"/>
              </a:solidFill>
              <a:miter lim="800000"/>
              <a:headEnd/>
              <a:tailEnd/>
            </a:ln>
          </p:spPr>
          <p:txBody>
            <a:bodyPr/>
            <a:lstStyle/>
            <a:p>
              <a:endParaRPr lang="en-US"/>
            </a:p>
          </p:txBody>
        </p:sp>
        <p:sp>
          <p:nvSpPr>
            <p:cNvPr id="31" name="Rectangle 29"/>
            <p:cNvSpPr>
              <a:spLocks/>
            </p:cNvSpPr>
            <p:nvPr/>
          </p:nvSpPr>
          <p:spPr bwMode="auto">
            <a:xfrm>
              <a:off x="0" y="1472"/>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8</a:t>
              </a:r>
            </a:p>
          </p:txBody>
        </p:sp>
        <p:sp>
          <p:nvSpPr>
            <p:cNvPr id="32" name="Rectangle 30"/>
            <p:cNvSpPr>
              <a:spLocks/>
            </p:cNvSpPr>
            <p:nvPr/>
          </p:nvSpPr>
          <p:spPr bwMode="auto">
            <a:xfrm>
              <a:off x="0" y="1840"/>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4</a:t>
              </a:r>
            </a:p>
          </p:txBody>
        </p:sp>
      </p:grpSp>
      <p:sp>
        <p:nvSpPr>
          <p:cNvPr id="33" name="Rectangle 31"/>
          <p:cNvSpPr>
            <a:spLocks/>
          </p:cNvSpPr>
          <p:nvPr/>
        </p:nvSpPr>
        <p:spPr bwMode="auto">
          <a:xfrm>
            <a:off x="8603804" y="2852936"/>
            <a:ext cx="914400" cy="525780"/>
          </a:xfrm>
          <a:prstGeom prst="rect">
            <a:avLst/>
          </a:prstGeom>
          <a:solidFill>
            <a:srgbClr val="3C88DC"/>
          </a:solidFill>
          <a:ln w="25400">
            <a:solidFill>
              <a:schemeClr val="tx1"/>
            </a:solidFill>
            <a:miter lim="800000"/>
            <a:headEnd/>
            <a:tailEnd/>
          </a:ln>
          <a:effectLst>
            <a:outerShdw blurRad="114300" dist="63500" dir="2700000" algn="ctr" rotWithShape="0">
              <a:schemeClr val="bg2">
                <a:alpha val="29999"/>
              </a:schemeClr>
            </a:outerShdw>
          </a:effectLst>
        </p:spPr>
        <p:txBody>
          <a:bodyPr lIns="0" tIns="0" rIns="0" bIns="0" anchor="ctr"/>
          <a:lstStyle/>
          <a:p>
            <a:pPr>
              <a:tabLst>
                <a:tab pos="960120" algn="l"/>
              </a:tabLst>
              <a:defRPr/>
            </a:pPr>
            <a:r>
              <a:rPr lang="en-US" sz="3000">
                <a:solidFill>
                  <a:srgbClr val="FFFFFF"/>
                </a:solidFill>
                <a:latin typeface="Gill Sans" pitchFamily="80" charset="0"/>
                <a:ea typeface="Gill Sans" pitchFamily="80" charset="0"/>
                <a:cs typeface="Gill Sans" pitchFamily="80" charset="0"/>
                <a:sym typeface="Gill Sans" pitchFamily="80" charset="0"/>
              </a:rPr>
              <a:t>Fri</a:t>
            </a:r>
          </a:p>
        </p:txBody>
      </p:sp>
      <p:grpSp>
        <p:nvGrpSpPr>
          <p:cNvPr id="34" name="Group 32"/>
          <p:cNvGrpSpPr>
            <a:grpSpLocks/>
          </p:cNvGrpSpPr>
          <p:nvPr/>
        </p:nvGrpSpPr>
        <p:grpSpPr bwMode="auto">
          <a:xfrm>
            <a:off x="8603804" y="3378716"/>
            <a:ext cx="914400" cy="3154680"/>
            <a:chOff x="0" y="0"/>
            <a:chExt cx="640" cy="2208"/>
          </a:xfrm>
        </p:grpSpPr>
        <p:sp>
          <p:nvSpPr>
            <p:cNvPr id="35" name="Rectangle 33"/>
            <p:cNvSpPr>
              <a:spLocks/>
            </p:cNvSpPr>
            <p:nvPr/>
          </p:nvSpPr>
          <p:spPr bwMode="auto">
            <a:xfrm>
              <a:off x="0" y="0"/>
              <a:ext cx="640" cy="368"/>
            </a:xfrm>
            <a:prstGeom prst="rect">
              <a:avLst/>
            </a:prstGeom>
            <a:solidFill>
              <a:srgbClr val="E6E6E6"/>
            </a:solidFill>
            <a:ln w="25400">
              <a:solidFill>
                <a:schemeClr val="tx1"/>
              </a:solidFill>
              <a:miter lim="800000"/>
              <a:headEnd/>
              <a:tailEnd/>
            </a:ln>
          </p:spPr>
          <p:txBody>
            <a:bodyPr/>
            <a:lstStyle/>
            <a:p>
              <a:endParaRPr lang="en-US"/>
            </a:p>
          </p:txBody>
        </p:sp>
        <p:sp>
          <p:nvSpPr>
            <p:cNvPr id="36" name="Rectangle 34"/>
            <p:cNvSpPr>
              <a:spLocks/>
            </p:cNvSpPr>
            <p:nvPr/>
          </p:nvSpPr>
          <p:spPr bwMode="auto">
            <a:xfrm>
              <a:off x="0" y="368"/>
              <a:ext cx="640" cy="368"/>
            </a:xfrm>
            <a:prstGeom prst="rect">
              <a:avLst/>
            </a:prstGeom>
            <a:solidFill>
              <a:srgbClr val="E6E6E6"/>
            </a:solidFill>
            <a:ln w="25400">
              <a:solidFill>
                <a:schemeClr val="tx1"/>
              </a:solidFill>
              <a:miter lim="800000"/>
              <a:headEnd/>
              <a:tailEnd/>
            </a:ln>
          </p:spPr>
          <p:txBody>
            <a:bodyPr/>
            <a:lstStyle/>
            <a:p>
              <a:endParaRPr lang="en-US"/>
            </a:p>
          </p:txBody>
        </p:sp>
        <p:sp>
          <p:nvSpPr>
            <p:cNvPr id="37" name="Rectangle 35"/>
            <p:cNvSpPr>
              <a:spLocks/>
            </p:cNvSpPr>
            <p:nvPr/>
          </p:nvSpPr>
          <p:spPr bwMode="auto">
            <a:xfrm>
              <a:off x="0" y="736"/>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8</a:t>
              </a:r>
            </a:p>
          </p:txBody>
        </p:sp>
        <p:sp>
          <p:nvSpPr>
            <p:cNvPr id="38" name="Rectangle 36"/>
            <p:cNvSpPr>
              <a:spLocks/>
            </p:cNvSpPr>
            <p:nvPr/>
          </p:nvSpPr>
          <p:spPr bwMode="auto">
            <a:xfrm>
              <a:off x="0" y="1104"/>
              <a:ext cx="640" cy="368"/>
            </a:xfrm>
            <a:prstGeom prst="rect">
              <a:avLst/>
            </a:prstGeom>
            <a:solidFill>
              <a:srgbClr val="E6E6E6"/>
            </a:solidFill>
            <a:ln w="25400">
              <a:solidFill>
                <a:schemeClr val="tx1"/>
              </a:solidFill>
              <a:miter lim="800000"/>
              <a:headEnd/>
              <a:tailEnd/>
            </a:ln>
          </p:spPr>
          <p:txBody>
            <a:bodyPr/>
            <a:lstStyle/>
            <a:p>
              <a:endParaRPr lang="en-US"/>
            </a:p>
          </p:txBody>
        </p:sp>
        <p:sp>
          <p:nvSpPr>
            <p:cNvPr id="39" name="Rectangle 37"/>
            <p:cNvSpPr>
              <a:spLocks/>
            </p:cNvSpPr>
            <p:nvPr/>
          </p:nvSpPr>
          <p:spPr bwMode="auto">
            <a:xfrm>
              <a:off x="0" y="1472"/>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8</a:t>
              </a:r>
            </a:p>
          </p:txBody>
        </p:sp>
        <p:sp>
          <p:nvSpPr>
            <p:cNvPr id="40" name="Rectangle 38"/>
            <p:cNvSpPr>
              <a:spLocks/>
            </p:cNvSpPr>
            <p:nvPr/>
          </p:nvSpPr>
          <p:spPr bwMode="auto">
            <a:xfrm>
              <a:off x="0" y="1840"/>
              <a:ext cx="640" cy="368"/>
            </a:xfrm>
            <a:prstGeom prst="rect">
              <a:avLst/>
            </a:prstGeom>
            <a:solidFill>
              <a:srgbClr val="E6E6E6"/>
            </a:solidFill>
            <a:ln w="25400">
              <a:solidFill>
                <a:schemeClr val="tx1"/>
              </a:solidFill>
              <a:miter lim="800000"/>
              <a:headEnd/>
              <a:tailEnd/>
            </a:ln>
          </p:spPr>
          <p:txBody>
            <a:bodyPr/>
            <a:lstStyle/>
            <a:p>
              <a:endParaRPr lang="en-US"/>
            </a:p>
          </p:txBody>
        </p:sp>
      </p:grpSp>
      <p:grpSp>
        <p:nvGrpSpPr>
          <p:cNvPr id="41" name="Group 39"/>
          <p:cNvGrpSpPr>
            <a:grpSpLocks/>
          </p:cNvGrpSpPr>
          <p:nvPr/>
        </p:nvGrpSpPr>
        <p:grpSpPr bwMode="auto">
          <a:xfrm>
            <a:off x="1631504" y="3378716"/>
            <a:ext cx="6057900" cy="3154680"/>
            <a:chOff x="0" y="0"/>
            <a:chExt cx="4240" cy="2208"/>
          </a:xfrm>
        </p:grpSpPr>
        <p:sp>
          <p:nvSpPr>
            <p:cNvPr id="42" name="Rectangle 40"/>
            <p:cNvSpPr>
              <a:spLocks/>
            </p:cNvSpPr>
            <p:nvPr/>
          </p:nvSpPr>
          <p:spPr bwMode="auto">
            <a:xfrm>
              <a:off x="0" y="1840"/>
              <a:ext cx="2320" cy="368"/>
            </a:xfrm>
            <a:prstGeom prst="rect">
              <a:avLst/>
            </a:prstGeom>
            <a:solidFill>
              <a:srgbClr val="E6E6E6"/>
            </a:solidFill>
            <a:ln w="25400">
              <a:solidFill>
                <a:schemeClr val="tx1"/>
              </a:solidFill>
              <a:miter lim="800000"/>
              <a:headEnd/>
              <a:tailEnd/>
            </a:ln>
          </p:spPr>
          <p:txBody>
            <a:bodyPr lIns="63500" tIns="63500" rIns="63500" bIns="63500" anchor="ctr"/>
            <a:lstStyle/>
            <a:p>
              <a:pPr algn="l"/>
              <a:r>
                <a:rPr lang="en-US" sz="2200"/>
                <a:t>Add error logging</a:t>
              </a:r>
            </a:p>
          </p:txBody>
        </p:sp>
        <p:sp>
          <p:nvSpPr>
            <p:cNvPr id="43" name="Rectangle 41"/>
            <p:cNvSpPr>
              <a:spLocks/>
            </p:cNvSpPr>
            <p:nvPr/>
          </p:nvSpPr>
          <p:spPr bwMode="auto">
            <a:xfrm>
              <a:off x="2320" y="1840"/>
              <a:ext cx="640" cy="368"/>
            </a:xfrm>
            <a:prstGeom prst="rect">
              <a:avLst/>
            </a:prstGeom>
            <a:solidFill>
              <a:srgbClr val="E6E6E6"/>
            </a:solidFill>
            <a:ln w="25400">
              <a:solidFill>
                <a:schemeClr val="tx1"/>
              </a:solidFill>
              <a:miter lim="800000"/>
              <a:headEnd/>
              <a:tailEnd/>
            </a:ln>
          </p:spPr>
          <p:txBody>
            <a:bodyPr/>
            <a:lstStyle/>
            <a:p>
              <a:endParaRPr lang="en-US"/>
            </a:p>
          </p:txBody>
        </p:sp>
        <p:sp>
          <p:nvSpPr>
            <p:cNvPr id="44" name="Rectangle 42"/>
            <p:cNvSpPr>
              <a:spLocks/>
            </p:cNvSpPr>
            <p:nvPr/>
          </p:nvSpPr>
          <p:spPr bwMode="auto">
            <a:xfrm>
              <a:off x="2960" y="1840"/>
              <a:ext cx="640" cy="368"/>
            </a:xfrm>
            <a:prstGeom prst="rect">
              <a:avLst/>
            </a:prstGeom>
            <a:solidFill>
              <a:srgbClr val="E6E6E6"/>
            </a:solidFill>
            <a:ln w="25400">
              <a:solidFill>
                <a:schemeClr val="tx1"/>
              </a:solidFill>
              <a:miter lim="800000"/>
              <a:headEnd/>
              <a:tailEnd/>
            </a:ln>
          </p:spPr>
          <p:txBody>
            <a:bodyPr/>
            <a:lstStyle/>
            <a:p>
              <a:endParaRPr lang="en-US"/>
            </a:p>
          </p:txBody>
        </p:sp>
        <p:sp>
          <p:nvSpPr>
            <p:cNvPr id="45" name="Rectangle 43"/>
            <p:cNvSpPr>
              <a:spLocks/>
            </p:cNvSpPr>
            <p:nvPr/>
          </p:nvSpPr>
          <p:spPr bwMode="auto">
            <a:xfrm>
              <a:off x="3600" y="0"/>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8</a:t>
              </a:r>
            </a:p>
          </p:txBody>
        </p:sp>
        <p:sp>
          <p:nvSpPr>
            <p:cNvPr id="46" name="Rectangle 44"/>
            <p:cNvSpPr>
              <a:spLocks/>
            </p:cNvSpPr>
            <p:nvPr/>
          </p:nvSpPr>
          <p:spPr bwMode="auto">
            <a:xfrm>
              <a:off x="3600" y="368"/>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10</a:t>
              </a:r>
            </a:p>
          </p:txBody>
        </p:sp>
        <p:sp>
          <p:nvSpPr>
            <p:cNvPr id="47" name="Rectangle 45"/>
            <p:cNvSpPr>
              <a:spLocks/>
            </p:cNvSpPr>
            <p:nvPr/>
          </p:nvSpPr>
          <p:spPr bwMode="auto">
            <a:xfrm>
              <a:off x="3600" y="736"/>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16</a:t>
              </a:r>
            </a:p>
          </p:txBody>
        </p:sp>
        <p:sp>
          <p:nvSpPr>
            <p:cNvPr id="48" name="Rectangle 46"/>
            <p:cNvSpPr>
              <a:spLocks/>
            </p:cNvSpPr>
            <p:nvPr/>
          </p:nvSpPr>
          <p:spPr bwMode="auto">
            <a:xfrm>
              <a:off x="3600" y="1104"/>
              <a:ext cx="640" cy="368"/>
            </a:xfrm>
            <a:prstGeom prst="rect">
              <a:avLst/>
            </a:prstGeom>
            <a:solidFill>
              <a:srgbClr val="E6E6E6"/>
            </a:solidFill>
            <a:ln w="25400">
              <a:solidFill>
                <a:schemeClr val="tx1"/>
              </a:solidFill>
              <a:miter lim="800000"/>
              <a:headEnd/>
              <a:tailEnd/>
            </a:ln>
          </p:spPr>
          <p:txBody>
            <a:bodyPr/>
            <a:lstStyle/>
            <a:p>
              <a:endParaRPr lang="en-US"/>
            </a:p>
          </p:txBody>
        </p:sp>
        <p:sp>
          <p:nvSpPr>
            <p:cNvPr id="49" name="Rectangle 47"/>
            <p:cNvSpPr>
              <a:spLocks/>
            </p:cNvSpPr>
            <p:nvPr/>
          </p:nvSpPr>
          <p:spPr bwMode="auto">
            <a:xfrm>
              <a:off x="3600" y="1472"/>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8</a:t>
              </a:r>
            </a:p>
          </p:txBody>
        </p:sp>
        <p:sp>
          <p:nvSpPr>
            <p:cNvPr id="50" name="Rectangle 48"/>
            <p:cNvSpPr>
              <a:spLocks/>
            </p:cNvSpPr>
            <p:nvPr/>
          </p:nvSpPr>
          <p:spPr bwMode="auto">
            <a:xfrm>
              <a:off x="3600" y="1840"/>
              <a:ext cx="640" cy="368"/>
            </a:xfrm>
            <a:prstGeom prst="rect">
              <a:avLst/>
            </a:prstGeom>
            <a:solidFill>
              <a:srgbClr val="E6E6E6"/>
            </a:solidFill>
            <a:ln w="25400">
              <a:solidFill>
                <a:schemeClr val="tx1"/>
              </a:solidFill>
              <a:miter lim="800000"/>
              <a:headEnd/>
              <a:tailEnd/>
            </a:ln>
          </p:spPr>
          <p:txBody>
            <a:bodyPr lIns="63500" tIns="63500" rIns="203068" bIns="63500" anchor="ctr"/>
            <a:lstStyle/>
            <a:p>
              <a:pPr algn="r"/>
              <a:r>
                <a:rPr lang="en-US" sz="2500"/>
                <a:t>8</a:t>
              </a:r>
            </a:p>
          </p:txBody>
        </p:sp>
      </p:grpSp>
    </p:spTree>
    <p:extLst>
      <p:ext uri="{BB962C8B-B14F-4D97-AF65-F5344CB8AC3E}">
        <p14:creationId xmlns:p14="http://schemas.microsoft.com/office/powerpoint/2010/main" val="213881066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026">
            <a:extLst>
              <a:ext uri="{FF2B5EF4-FFF2-40B4-BE49-F238E27FC236}">
                <a16:creationId xmlns:a16="http://schemas.microsoft.com/office/drawing/2014/main" id="{ED849C0C-D9B7-43D8-937C-E1000FE249ED}"/>
              </a:ext>
            </a:extLst>
          </p:cNvPr>
          <p:cNvSpPr>
            <a:spLocks noGrp="1" noChangeArrowheads="1"/>
          </p:cNvSpPr>
          <p:nvPr>
            <p:ph type="title"/>
          </p:nvPr>
        </p:nvSpPr>
        <p:spPr/>
        <p:txBody>
          <a:bodyPr/>
          <a:lstStyle/>
          <a:p>
            <a:r>
              <a:rPr lang="en-AU" altLang="en-US" dirty="0"/>
              <a:t>Objectives</a:t>
            </a:r>
          </a:p>
        </p:txBody>
      </p:sp>
      <p:sp>
        <p:nvSpPr>
          <p:cNvPr id="6147" name="Rectangle 1027">
            <a:extLst>
              <a:ext uri="{FF2B5EF4-FFF2-40B4-BE49-F238E27FC236}">
                <a16:creationId xmlns:a16="http://schemas.microsoft.com/office/drawing/2014/main" id="{D3A25918-A8A3-4585-B0E7-DF060ECC3B31}"/>
              </a:ext>
            </a:extLst>
          </p:cNvPr>
          <p:cNvSpPr>
            <a:spLocks noGrp="1" noChangeArrowheads="1"/>
          </p:cNvSpPr>
          <p:nvPr>
            <p:ph idx="1"/>
          </p:nvPr>
        </p:nvSpPr>
        <p:spPr>
          <a:xfrm>
            <a:off x="911424" y="1267670"/>
            <a:ext cx="9289033" cy="5185666"/>
          </a:xfrm>
        </p:spPr>
        <p:txBody>
          <a:bodyPr/>
          <a:lstStyle/>
          <a:p>
            <a:pPr>
              <a:spcBef>
                <a:spcPts val="600"/>
              </a:spcBef>
            </a:pPr>
            <a:r>
              <a:rPr lang="en-AU" altLang="en-US" sz="2800" dirty="0"/>
              <a:t>Understand the difference between agile and traditional software requirement specification (IEEE SRS).</a:t>
            </a:r>
          </a:p>
          <a:p>
            <a:pPr>
              <a:spcBef>
                <a:spcPts val="600"/>
              </a:spcBef>
            </a:pPr>
            <a:endParaRPr lang="en-AU" altLang="en-US" sz="2800" dirty="0"/>
          </a:p>
          <a:p>
            <a:pPr>
              <a:spcBef>
                <a:spcPts val="600"/>
              </a:spcBef>
            </a:pPr>
            <a:r>
              <a:rPr lang="en-AU" altLang="en-US" sz="2800" dirty="0"/>
              <a:t>Discover how user stories can be used to </a:t>
            </a:r>
            <a:r>
              <a:rPr lang="en-AU" altLang="en-US" sz="2800" b="1" dirty="0"/>
              <a:t>specify software requirements</a:t>
            </a:r>
          </a:p>
          <a:p>
            <a:pPr>
              <a:spcBef>
                <a:spcPts val="600"/>
              </a:spcBef>
            </a:pPr>
            <a:endParaRPr lang="en-AU" altLang="en-US" sz="2800" b="1" dirty="0"/>
          </a:p>
          <a:p>
            <a:pPr>
              <a:spcBef>
                <a:spcPts val="600"/>
              </a:spcBef>
            </a:pPr>
            <a:r>
              <a:rPr lang="en-AU" altLang="en-US" sz="2800" dirty="0"/>
              <a:t>Understand how user stories are estimated and prioritised.</a:t>
            </a:r>
          </a:p>
          <a:p>
            <a:endParaRPr lang="en-US" altLang="en-US" sz="2800" dirty="0"/>
          </a:p>
          <a:p>
            <a:endParaRPr lang="en-US" altLang="en-US" sz="2800" dirty="0"/>
          </a:p>
        </p:txBody>
      </p:sp>
      <p:sp>
        <p:nvSpPr>
          <p:cNvPr id="2" name="Slide Number Placeholder 1">
            <a:extLst>
              <a:ext uri="{FF2B5EF4-FFF2-40B4-BE49-F238E27FC236}">
                <a16:creationId xmlns:a16="http://schemas.microsoft.com/office/drawing/2014/main" id="{A442F4A4-98E4-4670-BF31-2A19F2F943A1}"/>
              </a:ext>
            </a:extLst>
          </p:cNvPr>
          <p:cNvSpPr>
            <a:spLocks noGrp="1"/>
          </p:cNvSpPr>
          <p:nvPr>
            <p:ph type="sldNum" sz="quarter" idx="11"/>
          </p:nvPr>
        </p:nvSpPr>
        <p:spPr/>
        <p:txBody>
          <a:bodyPr/>
          <a:lstStyle/>
          <a:p>
            <a:pPr defTabSz="457200">
              <a:defRPr/>
            </a:pPr>
            <a:r>
              <a:rPr lang="en-US" altLang="en-US">
                <a:solidFill>
                  <a:srgbClr val="1CADE4"/>
                </a:solidFill>
                <a:ea typeface="+mn-ea"/>
              </a:rPr>
              <a:t>Slide </a:t>
            </a:r>
            <a:fld id="{F47BE3D9-793E-43AF-AE56-9AF17DC25390}" type="slidenum">
              <a:rPr lang="en-US" altLang="en-US" smtClean="0">
                <a:solidFill>
                  <a:srgbClr val="1CADE4"/>
                </a:solidFill>
                <a:ea typeface="+mn-ea"/>
              </a:rPr>
              <a:pPr defTabSz="457200">
                <a:defRPr/>
              </a:pPr>
              <a:t>2</a:t>
            </a:fld>
            <a:endParaRPr lang="en-US" altLang="en-US">
              <a:solidFill>
                <a:srgbClr val="1CADE4"/>
              </a:solidFill>
              <a:ea typeface="+mn-ea"/>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a:extLst>
              <a:ext uri="{FF2B5EF4-FFF2-40B4-BE49-F238E27FC236}">
                <a16:creationId xmlns:a16="http://schemas.microsoft.com/office/drawing/2014/main" id="{E954DEE7-EDDF-4F45-8DA2-64D318F065BD}"/>
              </a:ext>
            </a:extLst>
          </p:cNvPr>
          <p:cNvSpPr>
            <a:spLocks noGrp="1"/>
          </p:cNvSpPr>
          <p:nvPr>
            <p:ph type="title"/>
          </p:nvPr>
        </p:nvSpPr>
        <p:spPr/>
        <p:txBody>
          <a:bodyPr/>
          <a:lstStyle/>
          <a:p>
            <a:r>
              <a:rPr lang="en-AU" altLang="en-US" dirty="0"/>
              <a:t>SRS: An agile approach - User Story</a:t>
            </a:r>
            <a:endParaRPr lang="en-AU" altLang="en-US" sz="1400" dirty="0"/>
          </a:p>
        </p:txBody>
      </p:sp>
      <p:sp>
        <p:nvSpPr>
          <p:cNvPr id="46083" name="Content Placeholder 3">
            <a:extLst>
              <a:ext uri="{FF2B5EF4-FFF2-40B4-BE49-F238E27FC236}">
                <a16:creationId xmlns:a16="http://schemas.microsoft.com/office/drawing/2014/main" id="{94DC51A3-853D-4AB9-8B00-3535216D88EF}"/>
              </a:ext>
            </a:extLst>
          </p:cNvPr>
          <p:cNvSpPr>
            <a:spLocks noGrp="1"/>
          </p:cNvSpPr>
          <p:nvPr>
            <p:ph idx="1"/>
          </p:nvPr>
        </p:nvSpPr>
        <p:spPr>
          <a:xfrm>
            <a:off x="911424" y="1340768"/>
            <a:ext cx="10467776" cy="5184576"/>
          </a:xfrm>
        </p:spPr>
        <p:txBody>
          <a:bodyPr/>
          <a:lstStyle/>
          <a:p>
            <a:pPr>
              <a:lnSpc>
                <a:spcPct val="150000"/>
              </a:lnSpc>
            </a:pPr>
            <a:r>
              <a:rPr lang="en-US" altLang="en-US" sz="2600" dirty="0"/>
              <a:t>User stories are short, simple descriptions of a </a:t>
            </a:r>
            <a:r>
              <a:rPr lang="en-US" altLang="en-US" sz="2600" b="1" dirty="0"/>
              <a:t>feature or functionality </a:t>
            </a:r>
            <a:r>
              <a:rPr lang="en-US" altLang="en-US" sz="2600" dirty="0"/>
              <a:t> </a:t>
            </a:r>
            <a:r>
              <a:rPr lang="en-US" altLang="en-US" sz="2600" b="1" dirty="0"/>
              <a:t>told from the perspective of the user</a:t>
            </a:r>
            <a:r>
              <a:rPr lang="en-US" altLang="en-US" sz="2600" dirty="0"/>
              <a:t>/person who desires the new capability –that are valuable to either a user of the software or the customer of the software. </a:t>
            </a:r>
          </a:p>
          <a:p>
            <a:pPr marL="0" indent="0">
              <a:buNone/>
            </a:pPr>
            <a:endParaRPr lang="en-AU" altLang="en-US" sz="1600" dirty="0"/>
          </a:p>
          <a:p>
            <a:pPr>
              <a:buFont typeface="Wingdings" panose="05000000000000000000" pitchFamily="2" charset="2"/>
              <a:buNone/>
            </a:pPr>
            <a:r>
              <a:rPr lang="en-AU" altLang="en-US" sz="1600" dirty="0"/>
              <a:t>(http://www.gatherspace.com/static/use_case_example.html; http://www.mountaingoatsoftware.com/agile/user-stories)</a:t>
            </a:r>
          </a:p>
        </p:txBody>
      </p:sp>
      <p:sp>
        <p:nvSpPr>
          <p:cNvPr id="6" name="Slide Number Placeholder 1">
            <a:extLst>
              <a:ext uri="{FF2B5EF4-FFF2-40B4-BE49-F238E27FC236}">
                <a16:creationId xmlns:a16="http://schemas.microsoft.com/office/drawing/2014/main" id="{8194C126-D8CF-4880-BA7D-D1E4407A77AA}"/>
              </a:ext>
            </a:extLst>
          </p:cNvPr>
          <p:cNvSpPr>
            <a:spLocks noGrp="1"/>
          </p:cNvSpPr>
          <p:nvPr>
            <p:ph type="sldNum" sz="quarter" idx="11"/>
          </p:nvPr>
        </p:nvSpPr>
        <p:spPr>
          <a:xfrm>
            <a:off x="10608734" y="6448426"/>
            <a:ext cx="840317" cy="365125"/>
          </a:xfrm>
        </p:spPr>
        <p:txBody>
          <a:bodyPr/>
          <a:lstStyle/>
          <a:p>
            <a:pPr defTabSz="457200">
              <a:defRPr/>
            </a:pPr>
            <a:r>
              <a:rPr lang="en-US" altLang="en-US" dirty="0">
                <a:solidFill>
                  <a:srgbClr val="1CADE4"/>
                </a:solidFill>
                <a:ea typeface="+mn-ea"/>
              </a:rPr>
              <a:t>Slide </a:t>
            </a:r>
            <a:fld id="{F47BE3D9-793E-43AF-AE56-9AF17DC25390}" type="slidenum">
              <a:rPr lang="en-US" altLang="en-US" smtClean="0">
                <a:solidFill>
                  <a:srgbClr val="1CADE4"/>
                </a:solidFill>
                <a:ea typeface="+mn-ea"/>
              </a:rPr>
              <a:pPr defTabSz="457200">
                <a:defRPr/>
              </a:pPr>
              <a:t>20</a:t>
            </a:fld>
            <a:endParaRPr lang="en-US" altLang="en-US" dirty="0">
              <a:solidFill>
                <a:srgbClr val="1CADE4"/>
              </a:solidFill>
              <a:ea typeface="+mn-ea"/>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a:extLst>
              <a:ext uri="{FF2B5EF4-FFF2-40B4-BE49-F238E27FC236}">
                <a16:creationId xmlns:a16="http://schemas.microsoft.com/office/drawing/2014/main" id="{D9C98D26-DD7B-456A-8DC7-90E66231B1E9}"/>
              </a:ext>
            </a:extLst>
          </p:cNvPr>
          <p:cNvSpPr>
            <a:spLocks noGrp="1"/>
          </p:cNvSpPr>
          <p:nvPr>
            <p:ph type="title"/>
          </p:nvPr>
        </p:nvSpPr>
        <p:spPr>
          <a:xfrm>
            <a:off x="983432" y="260474"/>
            <a:ext cx="7634803" cy="792262"/>
          </a:xfrm>
        </p:spPr>
        <p:txBody>
          <a:bodyPr/>
          <a:lstStyle/>
          <a:p>
            <a:r>
              <a:rPr lang="en-AU" altLang="en-US" dirty="0"/>
              <a:t>User Story Template and Examples</a:t>
            </a:r>
            <a:endParaRPr lang="en-AU" altLang="en-US" sz="2800" dirty="0"/>
          </a:p>
        </p:txBody>
      </p:sp>
      <p:sp>
        <p:nvSpPr>
          <p:cNvPr id="30723" name="Content Placeholder 2">
            <a:extLst>
              <a:ext uri="{FF2B5EF4-FFF2-40B4-BE49-F238E27FC236}">
                <a16:creationId xmlns:a16="http://schemas.microsoft.com/office/drawing/2014/main" id="{72657491-1E92-43B0-BD66-6CC1AA9ABE4A}"/>
              </a:ext>
            </a:extLst>
          </p:cNvPr>
          <p:cNvSpPr>
            <a:spLocks noGrp="1"/>
          </p:cNvSpPr>
          <p:nvPr>
            <p:ph idx="1"/>
          </p:nvPr>
        </p:nvSpPr>
        <p:spPr>
          <a:xfrm>
            <a:off x="911424" y="1124743"/>
            <a:ext cx="10369152" cy="5688807"/>
          </a:xfrm>
        </p:spPr>
        <p:txBody>
          <a:bodyPr>
            <a:normAutofit fontScale="92500" lnSpcReduction="20000"/>
          </a:bodyPr>
          <a:lstStyle/>
          <a:p>
            <a:pPr>
              <a:defRPr/>
            </a:pPr>
            <a:r>
              <a:rPr lang="en-AU" sz="2400" dirty="0"/>
              <a:t>User Stories (e.g. feature, epic, scenario) follow a simple template:</a:t>
            </a:r>
          </a:p>
          <a:p>
            <a:pPr lvl="1">
              <a:defRPr/>
            </a:pPr>
            <a:r>
              <a:rPr lang="en-AU" sz="2400" dirty="0"/>
              <a:t>"As a </a:t>
            </a:r>
            <a:r>
              <a:rPr lang="en-AU" sz="2400" b="1" u="sng" dirty="0"/>
              <a:t>-role-</a:t>
            </a:r>
            <a:r>
              <a:rPr lang="en-AU" sz="2400" dirty="0"/>
              <a:t>, I want -</a:t>
            </a:r>
            <a:r>
              <a:rPr lang="en-AU" sz="2400" b="1" u="sng" dirty="0"/>
              <a:t>goal/desire</a:t>
            </a:r>
            <a:r>
              <a:rPr lang="en-AU" sz="2400" dirty="0"/>
              <a:t>- so that </a:t>
            </a:r>
            <a:r>
              <a:rPr lang="en-AU" sz="2400" b="1" u="sng" dirty="0"/>
              <a:t>-benefit-</a:t>
            </a:r>
            <a:r>
              <a:rPr lang="ja-JP" altLang="en-AU" sz="2400" dirty="0" smtClean="0"/>
              <a:t>“</a:t>
            </a:r>
            <a:endParaRPr lang="en-AU" altLang="ja-JP" sz="2400" dirty="0" smtClean="0"/>
          </a:p>
          <a:p>
            <a:pPr lvl="1">
              <a:defRPr/>
            </a:pPr>
            <a:r>
              <a:rPr lang="en-US" sz="2400" dirty="0"/>
              <a:t>Three parts to a user story: who, what and </a:t>
            </a:r>
            <a:r>
              <a:rPr lang="en-US" sz="2400" dirty="0" smtClean="0"/>
              <a:t>why</a:t>
            </a:r>
          </a:p>
          <a:p>
            <a:pPr lvl="1">
              <a:defRPr/>
            </a:pPr>
            <a:r>
              <a:rPr lang="en-US" sz="2400" dirty="0"/>
              <a:t> </a:t>
            </a:r>
            <a:r>
              <a:rPr lang="en-US" sz="2400" b="1" dirty="0" smtClean="0"/>
              <a:t>As </a:t>
            </a:r>
            <a:r>
              <a:rPr lang="en-US" sz="2400" b="1" dirty="0"/>
              <a:t>a</a:t>
            </a:r>
            <a:r>
              <a:rPr lang="en-US" sz="2400" dirty="0"/>
              <a:t> &lt;type of user&gt;, </a:t>
            </a:r>
            <a:r>
              <a:rPr lang="en-US" sz="2400" b="1" dirty="0"/>
              <a:t>I want</a:t>
            </a:r>
            <a:r>
              <a:rPr lang="en-US" sz="2400" dirty="0"/>
              <a:t>/need/can &lt;some goal&gt; </a:t>
            </a:r>
            <a:r>
              <a:rPr lang="en-US" sz="2400" b="1" dirty="0"/>
              <a:t>so that</a:t>
            </a:r>
            <a:r>
              <a:rPr lang="en-US" sz="2400" dirty="0"/>
              <a:t> &lt;some reason&gt;. </a:t>
            </a:r>
          </a:p>
          <a:p>
            <a:pPr marL="352425" lvl="2" indent="0">
              <a:buNone/>
              <a:defRPr/>
            </a:pPr>
            <a:r>
              <a:rPr lang="en-AU" sz="1600" dirty="0" smtClean="0"/>
              <a:t>     </a:t>
            </a:r>
            <a:r>
              <a:rPr lang="en-AU" sz="1600" dirty="0"/>
              <a:t>(http://www.mountaingoatsoftware.com/topics/user-stories)</a:t>
            </a:r>
          </a:p>
          <a:p>
            <a:pPr>
              <a:buFont typeface="Monotype Sorts" charset="2"/>
              <a:buChar char="z"/>
              <a:defRPr/>
            </a:pPr>
            <a:r>
              <a:rPr lang="en-US" dirty="0"/>
              <a:t>User Story Examples:</a:t>
            </a:r>
          </a:p>
          <a:p>
            <a:pPr lvl="1">
              <a:buFont typeface="Monotype Sorts" charset="2"/>
              <a:buChar char="y"/>
              <a:defRPr/>
            </a:pPr>
            <a:r>
              <a:rPr lang="en-US" sz="2400" b="1" dirty="0"/>
              <a:t>As a </a:t>
            </a:r>
            <a:r>
              <a:rPr lang="en-US" sz="2400" dirty="0"/>
              <a:t>student, </a:t>
            </a:r>
            <a:r>
              <a:rPr lang="en-US" sz="2400" b="1" dirty="0"/>
              <a:t>I want </a:t>
            </a:r>
            <a:r>
              <a:rPr lang="en-US" sz="2400" dirty="0"/>
              <a:t>to download BRM subject lecture notes from the </a:t>
            </a:r>
            <a:r>
              <a:rPr lang="en-US" sz="2400" dirty="0" smtClean="0"/>
              <a:t>Canvas System </a:t>
            </a:r>
            <a:r>
              <a:rPr lang="en-US" sz="2400" b="1" dirty="0"/>
              <a:t>so that </a:t>
            </a:r>
            <a:r>
              <a:rPr lang="en-US" sz="2400" dirty="0"/>
              <a:t>I can prepare for the final exam. </a:t>
            </a:r>
          </a:p>
          <a:p>
            <a:pPr lvl="1">
              <a:buFont typeface="Monotype Sorts" charset="2"/>
              <a:buChar char="y"/>
              <a:defRPr/>
            </a:pPr>
            <a:r>
              <a:rPr lang="en-US" sz="2400" b="1" dirty="0"/>
              <a:t>As a</a:t>
            </a:r>
            <a:r>
              <a:rPr lang="en-US" sz="2400" dirty="0"/>
              <a:t> lecturer, </a:t>
            </a:r>
            <a:r>
              <a:rPr lang="en-US" sz="2400" b="1" dirty="0"/>
              <a:t>I want </a:t>
            </a:r>
            <a:r>
              <a:rPr lang="en-US" sz="2400" dirty="0"/>
              <a:t>to upload BRM subject lecture notes on the </a:t>
            </a:r>
            <a:r>
              <a:rPr lang="en-US" sz="2400" dirty="0" smtClean="0"/>
              <a:t>Canvas </a:t>
            </a:r>
            <a:r>
              <a:rPr lang="en-US" sz="2400" dirty="0"/>
              <a:t>System </a:t>
            </a:r>
            <a:r>
              <a:rPr lang="en-US" sz="2400" b="1" dirty="0"/>
              <a:t>so that </a:t>
            </a:r>
            <a:r>
              <a:rPr lang="en-US" sz="2400" dirty="0"/>
              <a:t>I can deliver lecture. </a:t>
            </a:r>
          </a:p>
          <a:p>
            <a:pPr lvl="1">
              <a:buFont typeface="Monotype Sorts" charset="2"/>
              <a:buChar char="y"/>
              <a:defRPr/>
            </a:pPr>
            <a:r>
              <a:rPr lang="en-US" sz="2400" b="1" dirty="0"/>
              <a:t>As a</a:t>
            </a:r>
            <a:r>
              <a:rPr lang="en-US" sz="2400" dirty="0"/>
              <a:t> passenger, </a:t>
            </a:r>
            <a:r>
              <a:rPr lang="en-US" sz="2400" b="1" dirty="0"/>
              <a:t>I want </a:t>
            </a:r>
            <a:r>
              <a:rPr lang="en-US" sz="2400" dirty="0"/>
              <a:t>to </a:t>
            </a:r>
            <a:r>
              <a:rPr lang="en-AU" sz="2400" dirty="0"/>
              <a:t>buy a ticket via Online Ticketing System </a:t>
            </a:r>
            <a:r>
              <a:rPr lang="en-AU" sz="2400" b="1" dirty="0"/>
              <a:t>so </a:t>
            </a:r>
            <a:r>
              <a:rPr lang="en-US" sz="2400" b="1" dirty="0"/>
              <a:t>that </a:t>
            </a:r>
            <a:r>
              <a:rPr lang="en-US" sz="2400" dirty="0"/>
              <a:t>I can travel from one city to another city in Australia. </a:t>
            </a:r>
          </a:p>
          <a:p>
            <a:pPr lvl="1">
              <a:buFont typeface="Monotype Sorts" charset="2"/>
              <a:buChar char="y"/>
              <a:defRPr/>
            </a:pPr>
            <a:r>
              <a:rPr lang="en-AU" sz="2400" b="1" dirty="0"/>
              <a:t>As a </a:t>
            </a:r>
            <a:r>
              <a:rPr lang="en-AU" sz="2400" dirty="0"/>
              <a:t>user closing the application, </a:t>
            </a:r>
            <a:r>
              <a:rPr lang="en-AU" sz="2400" b="1" dirty="0"/>
              <a:t>I want </a:t>
            </a:r>
            <a:r>
              <a:rPr lang="en-AU" sz="2400" dirty="0"/>
              <a:t>to be prompted to save anything that has changed since the last save </a:t>
            </a:r>
            <a:r>
              <a:rPr lang="en-AU" sz="2400" b="1" dirty="0"/>
              <a:t>so that </a:t>
            </a:r>
            <a:r>
              <a:rPr lang="en-AU" sz="2400" dirty="0"/>
              <a:t>I can preserve useful work and discard erroneous work.</a:t>
            </a:r>
            <a:endParaRPr lang="en-US" sz="2400" dirty="0"/>
          </a:p>
          <a:p>
            <a:pPr lvl="1">
              <a:buFont typeface="Monotype Sorts" charset="2"/>
              <a:buChar char="y"/>
              <a:defRPr/>
            </a:pPr>
            <a:endParaRPr lang="en-US" sz="2400" dirty="0"/>
          </a:p>
          <a:p>
            <a:pPr lvl="1">
              <a:buFont typeface="Monotype Sorts" charset="2"/>
              <a:buChar char="y"/>
              <a:defRPr/>
            </a:pPr>
            <a:endParaRPr lang="en-US" sz="2000" i="1" dirty="0"/>
          </a:p>
          <a:p>
            <a:pPr>
              <a:buFont typeface="Monotype Sorts" charset="2"/>
              <a:buChar char="z"/>
              <a:defRPr/>
            </a:pPr>
            <a:endParaRPr lang="en-US" sz="2400" i="1" dirty="0"/>
          </a:p>
          <a:p>
            <a:pPr marL="344487" lvl="1" indent="0">
              <a:buNone/>
              <a:defRPr/>
            </a:pPr>
            <a:endParaRPr lang="en-AU" sz="2000" dirty="0"/>
          </a:p>
          <a:p>
            <a:pPr marL="344487" lvl="1" indent="0">
              <a:buNone/>
              <a:defRPr/>
            </a:pPr>
            <a:endParaRPr lang="en-AU" sz="2000" dirty="0"/>
          </a:p>
          <a:p>
            <a:pPr marL="344487" lvl="1" indent="0">
              <a:buNone/>
              <a:defRPr/>
            </a:pPr>
            <a:endParaRPr lang="en-AU" sz="2000" dirty="0"/>
          </a:p>
          <a:p>
            <a:pPr marL="344487" lvl="1" indent="0">
              <a:buNone/>
              <a:defRPr/>
            </a:pPr>
            <a:endParaRPr lang="en-AU" sz="2000" dirty="0"/>
          </a:p>
          <a:p>
            <a:pPr>
              <a:buFont typeface="Monotype Sorts" charset="2"/>
              <a:buChar char="z"/>
              <a:defRPr/>
            </a:pPr>
            <a:endParaRPr lang="en-AU" dirty="0"/>
          </a:p>
        </p:txBody>
      </p:sp>
      <p:sp>
        <p:nvSpPr>
          <p:cNvPr id="5" name="Slide Number Placeholder 1">
            <a:extLst>
              <a:ext uri="{FF2B5EF4-FFF2-40B4-BE49-F238E27FC236}">
                <a16:creationId xmlns:a16="http://schemas.microsoft.com/office/drawing/2014/main" id="{CEFD0C2B-41C5-4634-A1AE-4621DF529A4D}"/>
              </a:ext>
            </a:extLst>
          </p:cNvPr>
          <p:cNvSpPr>
            <a:spLocks noGrp="1"/>
          </p:cNvSpPr>
          <p:nvPr>
            <p:ph type="sldNum" sz="quarter" idx="11"/>
          </p:nvPr>
        </p:nvSpPr>
        <p:spPr>
          <a:xfrm>
            <a:off x="10608734" y="6448426"/>
            <a:ext cx="840317" cy="365125"/>
          </a:xfrm>
        </p:spPr>
        <p:txBody>
          <a:bodyPr/>
          <a:lstStyle/>
          <a:p>
            <a:pPr defTabSz="457200">
              <a:defRPr/>
            </a:pPr>
            <a:r>
              <a:rPr lang="en-US" altLang="en-US" dirty="0">
                <a:solidFill>
                  <a:srgbClr val="1CADE4"/>
                </a:solidFill>
                <a:ea typeface="+mn-ea"/>
              </a:rPr>
              <a:t>Slide </a:t>
            </a:r>
            <a:fld id="{F47BE3D9-793E-43AF-AE56-9AF17DC25390}" type="slidenum">
              <a:rPr lang="en-US" altLang="en-US" smtClean="0">
                <a:solidFill>
                  <a:srgbClr val="1CADE4"/>
                </a:solidFill>
                <a:ea typeface="+mn-ea"/>
              </a:rPr>
              <a:pPr defTabSz="457200">
                <a:defRPr/>
              </a:pPr>
              <a:t>21</a:t>
            </a:fld>
            <a:endParaRPr lang="en-US" altLang="en-US" dirty="0">
              <a:solidFill>
                <a:srgbClr val="1CADE4"/>
              </a:solidFill>
              <a:ea typeface="+mn-ea"/>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a:extLst>
              <a:ext uri="{FF2B5EF4-FFF2-40B4-BE49-F238E27FC236}">
                <a16:creationId xmlns:a16="http://schemas.microsoft.com/office/drawing/2014/main" id="{0AFF3537-30B6-4C5E-AB03-3ACC20CD592B}"/>
              </a:ext>
            </a:extLst>
          </p:cNvPr>
          <p:cNvSpPr>
            <a:spLocks noGrp="1"/>
          </p:cNvSpPr>
          <p:nvPr>
            <p:ph type="title"/>
          </p:nvPr>
        </p:nvSpPr>
        <p:spPr>
          <a:xfrm>
            <a:off x="191344" y="216817"/>
            <a:ext cx="10755808" cy="726083"/>
          </a:xfrm>
        </p:spPr>
        <p:txBody>
          <a:bodyPr/>
          <a:lstStyle/>
          <a:p>
            <a:r>
              <a:rPr lang="en-AU" altLang="en-US" dirty="0"/>
              <a:t>User stories: Purpose</a:t>
            </a:r>
            <a:endParaRPr lang="en-AU" altLang="en-US" sz="1400" dirty="0"/>
          </a:p>
        </p:txBody>
      </p:sp>
      <p:sp>
        <p:nvSpPr>
          <p:cNvPr id="48131" name="Content Placeholder 3">
            <a:extLst>
              <a:ext uri="{FF2B5EF4-FFF2-40B4-BE49-F238E27FC236}">
                <a16:creationId xmlns:a16="http://schemas.microsoft.com/office/drawing/2014/main" id="{C82A9FC1-01B3-4247-806C-CCB8D431F3EF}"/>
              </a:ext>
            </a:extLst>
          </p:cNvPr>
          <p:cNvSpPr>
            <a:spLocks noGrp="1"/>
          </p:cNvSpPr>
          <p:nvPr>
            <p:ph idx="1"/>
          </p:nvPr>
        </p:nvSpPr>
        <p:spPr>
          <a:xfrm>
            <a:off x="335360" y="1052736"/>
            <a:ext cx="11017224" cy="5616623"/>
          </a:xfrm>
        </p:spPr>
        <p:txBody>
          <a:bodyPr>
            <a:normAutofit/>
          </a:bodyPr>
          <a:lstStyle/>
          <a:p>
            <a:r>
              <a:rPr lang="en-AU" altLang="en-US" sz="2400" dirty="0"/>
              <a:t>User Story is not a whole requirement, </a:t>
            </a:r>
          </a:p>
          <a:p>
            <a:pPr lvl="1"/>
            <a:r>
              <a:rPr lang="en-US" altLang="en-US" sz="2000" dirty="0"/>
              <a:t>It serves as placeholders for conversations about the users’ detailed needs. It is a </a:t>
            </a:r>
            <a:r>
              <a:rPr lang="en-AU" altLang="en-US" sz="2000" dirty="0"/>
              <a:t>starting point of </a:t>
            </a:r>
            <a:r>
              <a:rPr lang="en-AU" altLang="en-US" sz="2000" b="1" u="sng" dirty="0"/>
              <a:t>conversation and confirmation </a:t>
            </a:r>
            <a:r>
              <a:rPr lang="en-AU" altLang="en-US" sz="2000" dirty="0"/>
              <a:t>between the analyst and stakeholders (e.g. product owner or process owner).</a:t>
            </a:r>
          </a:p>
          <a:p>
            <a:pPr lvl="1"/>
            <a:r>
              <a:rPr lang="en-US" altLang="en-US" sz="2000" dirty="0"/>
              <a:t>Based on the User Story, you have further conversations with the user or proxy user and identify the additional details. The Product Owner has further conversations with developers.</a:t>
            </a:r>
          </a:p>
          <a:p>
            <a:pPr lvl="1"/>
            <a:r>
              <a:rPr lang="en-US" altLang="en-US" sz="2000" dirty="0"/>
              <a:t>they strongly shift the focus from </a:t>
            </a:r>
            <a:r>
              <a:rPr lang="en-US" altLang="en-US" sz="2000" b="1" dirty="0"/>
              <a:t>writing about features to discussing them.</a:t>
            </a:r>
            <a:r>
              <a:rPr lang="en-US" altLang="en-US" sz="2000" dirty="0"/>
              <a:t> These </a:t>
            </a:r>
            <a:r>
              <a:rPr lang="en-US" altLang="en-US" sz="2000" b="1" dirty="0"/>
              <a:t>discussions are more important </a:t>
            </a:r>
            <a:r>
              <a:rPr lang="en-US" altLang="en-US" sz="2000" dirty="0"/>
              <a:t>than whatever text is written in user stories.</a:t>
            </a:r>
            <a:endParaRPr lang="en-AU" altLang="en-US" sz="2000" dirty="0"/>
          </a:p>
          <a:p>
            <a:pPr lvl="1"/>
            <a:r>
              <a:rPr lang="en-AU" altLang="en-US" sz="2000" dirty="0"/>
              <a:t>Is planned for project releases and iterations.</a:t>
            </a:r>
          </a:p>
          <a:p>
            <a:pPr lvl="1"/>
            <a:r>
              <a:rPr lang="en-AU" altLang="en-US" sz="2000" dirty="0"/>
              <a:t>Is written on a </a:t>
            </a:r>
            <a:r>
              <a:rPr lang="en-AU" altLang="en-US" sz="2000" b="1" u="sng" dirty="0"/>
              <a:t>story card, index cards or sticky notes.</a:t>
            </a:r>
          </a:p>
          <a:p>
            <a:pPr lvl="1"/>
            <a:r>
              <a:rPr lang="en-US" altLang="en-US" sz="2000" dirty="0"/>
              <a:t>stored in a shoe box, and arranged on walls or tables to </a:t>
            </a:r>
            <a:r>
              <a:rPr lang="en-US" altLang="en-US" sz="2000" b="1" dirty="0"/>
              <a:t>facilitate planning (releases and iterations) </a:t>
            </a:r>
            <a:r>
              <a:rPr lang="en-US" altLang="en-US" sz="2000" dirty="0"/>
              <a:t>and discussion.</a:t>
            </a:r>
          </a:p>
          <a:p>
            <a:pPr>
              <a:buFont typeface="Wingdings" panose="05000000000000000000" pitchFamily="2" charset="2"/>
              <a:buNone/>
            </a:pPr>
            <a:r>
              <a:rPr lang="en-AU" altLang="en-US" sz="1600" dirty="0">
                <a:hlinkClick r:id="rId3"/>
              </a:rPr>
              <a:t>http://www.gatherspace.com/static/use_case_example.html</a:t>
            </a:r>
            <a:endParaRPr lang="en-AU" altLang="en-US" sz="1600" dirty="0"/>
          </a:p>
        </p:txBody>
      </p:sp>
      <p:sp>
        <p:nvSpPr>
          <p:cNvPr id="5" name="Slide Number Placeholder 1">
            <a:extLst>
              <a:ext uri="{FF2B5EF4-FFF2-40B4-BE49-F238E27FC236}">
                <a16:creationId xmlns:a16="http://schemas.microsoft.com/office/drawing/2014/main" id="{62AD5E9F-3402-4B32-88B7-7279BD69D1E5}"/>
              </a:ext>
            </a:extLst>
          </p:cNvPr>
          <p:cNvSpPr>
            <a:spLocks noGrp="1"/>
          </p:cNvSpPr>
          <p:nvPr>
            <p:ph type="sldNum" sz="quarter" idx="11"/>
          </p:nvPr>
        </p:nvSpPr>
        <p:spPr>
          <a:xfrm>
            <a:off x="10608734" y="6448251"/>
            <a:ext cx="840317" cy="365125"/>
          </a:xfrm>
        </p:spPr>
        <p:txBody>
          <a:bodyPr/>
          <a:lstStyle/>
          <a:p>
            <a:pPr defTabSz="457200">
              <a:defRPr/>
            </a:pPr>
            <a:r>
              <a:rPr lang="en-US" altLang="en-US" dirty="0">
                <a:solidFill>
                  <a:srgbClr val="1CADE4"/>
                </a:solidFill>
                <a:ea typeface="+mn-ea"/>
              </a:rPr>
              <a:t>Slide </a:t>
            </a:r>
            <a:fld id="{F47BE3D9-793E-43AF-AE56-9AF17DC25390}" type="slidenum">
              <a:rPr lang="en-US" altLang="en-US" smtClean="0">
                <a:solidFill>
                  <a:srgbClr val="1CADE4"/>
                </a:solidFill>
                <a:ea typeface="+mn-ea"/>
              </a:rPr>
              <a:pPr defTabSz="457200">
                <a:defRPr/>
              </a:pPr>
              <a:t>22</a:t>
            </a:fld>
            <a:endParaRPr lang="en-US" altLang="en-US" dirty="0">
              <a:solidFill>
                <a:srgbClr val="1CADE4"/>
              </a:solidFill>
              <a:ea typeface="+mn-ea"/>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026">
            <a:extLst>
              <a:ext uri="{FF2B5EF4-FFF2-40B4-BE49-F238E27FC236}">
                <a16:creationId xmlns:a16="http://schemas.microsoft.com/office/drawing/2014/main" id="{DF2C6844-6A2F-4974-8498-05CA4BD40831}"/>
              </a:ext>
            </a:extLst>
          </p:cNvPr>
          <p:cNvSpPr>
            <a:spLocks noGrp="1" noChangeArrowheads="1"/>
          </p:cNvSpPr>
          <p:nvPr>
            <p:ph type="title"/>
          </p:nvPr>
        </p:nvSpPr>
        <p:spPr>
          <a:xfrm>
            <a:off x="982663" y="187325"/>
            <a:ext cx="10153650" cy="865188"/>
          </a:xfrm>
        </p:spPr>
        <p:txBody>
          <a:bodyPr>
            <a:normAutofit fontScale="90000"/>
          </a:bodyPr>
          <a:lstStyle/>
          <a:p>
            <a:pPr>
              <a:defRPr/>
            </a:pPr>
            <a:r>
              <a:rPr lang="en-US" altLang="en-US" dirty="0"/>
              <a:t>Assignment 2 Template: Template adapted in this subject</a:t>
            </a:r>
          </a:p>
        </p:txBody>
      </p:sp>
      <p:sp>
        <p:nvSpPr>
          <p:cNvPr id="26627" name="Rectangle 1027">
            <a:extLst>
              <a:ext uri="{FF2B5EF4-FFF2-40B4-BE49-F238E27FC236}">
                <a16:creationId xmlns:a16="http://schemas.microsoft.com/office/drawing/2014/main" id="{8A6BA50A-F4A7-4EE9-9201-360DBC1ACCDA}"/>
              </a:ext>
            </a:extLst>
          </p:cNvPr>
          <p:cNvSpPr>
            <a:spLocks noGrp="1" noChangeArrowheads="1"/>
          </p:cNvSpPr>
          <p:nvPr>
            <p:ph idx="1"/>
          </p:nvPr>
        </p:nvSpPr>
        <p:spPr>
          <a:xfrm>
            <a:off x="1524000" y="1043608"/>
            <a:ext cx="9144000" cy="5814392"/>
          </a:xfrm>
        </p:spPr>
        <p:txBody>
          <a:bodyPr numCol="2">
            <a:normAutofit fontScale="92500" lnSpcReduction="10000"/>
          </a:bodyPr>
          <a:lstStyle/>
          <a:p>
            <a:pPr marL="0" indent="0">
              <a:buFont typeface="Wingdings 3" panose="05040102010807070707" pitchFamily="18" charset="2"/>
              <a:buNone/>
              <a:defRPr/>
            </a:pPr>
            <a:r>
              <a:rPr lang="en-AU" sz="1500" b="1" cap="all" dirty="0"/>
              <a:t>1.</a:t>
            </a:r>
            <a:r>
              <a:rPr lang="en-AU" sz="1500" cap="all" dirty="0"/>
              <a:t>	</a:t>
            </a:r>
            <a:r>
              <a:rPr lang="en-AU" sz="1500" b="1" cap="all" dirty="0"/>
              <a:t>Document Management</a:t>
            </a:r>
          </a:p>
          <a:p>
            <a:pPr marL="0" indent="0">
              <a:buFont typeface="Wingdings 3" panose="05040102010807070707" pitchFamily="18" charset="2"/>
              <a:buNone/>
              <a:defRPr/>
            </a:pPr>
            <a:r>
              <a:rPr lang="en-AU" sz="1500" cap="small" dirty="0"/>
              <a:t>1.1	Revision History	</a:t>
            </a:r>
          </a:p>
          <a:p>
            <a:pPr marL="0" indent="0">
              <a:buFont typeface="Wingdings 3" panose="05040102010807070707" pitchFamily="18" charset="2"/>
              <a:buNone/>
              <a:defRPr/>
            </a:pPr>
            <a:r>
              <a:rPr lang="en-AU" sz="1500" cap="small" dirty="0"/>
              <a:t>1.2	Intended Audience		</a:t>
            </a:r>
          </a:p>
          <a:p>
            <a:pPr marL="0" indent="0">
              <a:buFont typeface="Wingdings 3" panose="05040102010807070707" pitchFamily="18" charset="2"/>
              <a:buNone/>
              <a:defRPr/>
            </a:pPr>
            <a:r>
              <a:rPr lang="en-AU" sz="1500" cap="small" dirty="0"/>
              <a:t>1.3	Reference Documents	</a:t>
            </a:r>
          </a:p>
          <a:p>
            <a:pPr marL="0" indent="0">
              <a:buFont typeface="Wingdings 3" panose="05040102010807070707" pitchFamily="18" charset="2"/>
              <a:buNone/>
              <a:defRPr/>
            </a:pPr>
            <a:r>
              <a:rPr lang="en-AU" sz="1500" cap="small" dirty="0"/>
              <a:t>1.4	Glossary	</a:t>
            </a:r>
          </a:p>
          <a:p>
            <a:pPr marL="0" indent="0">
              <a:buFont typeface="Wingdings 3" panose="05040102010807070707" pitchFamily="18" charset="2"/>
              <a:buNone/>
              <a:defRPr/>
            </a:pPr>
            <a:r>
              <a:rPr lang="en-AU" sz="1500" b="1" cap="all" dirty="0"/>
              <a:t/>
            </a:r>
            <a:br>
              <a:rPr lang="en-AU" sz="1500" b="1" cap="all" dirty="0"/>
            </a:br>
            <a:r>
              <a:rPr lang="en-AU" sz="1500" b="1" cap="all" dirty="0"/>
              <a:t>2.</a:t>
            </a:r>
            <a:r>
              <a:rPr lang="en-AU" sz="1500" cap="all" dirty="0"/>
              <a:t>	</a:t>
            </a:r>
            <a:r>
              <a:rPr lang="en-AU" sz="1500" b="1" cap="all" dirty="0"/>
              <a:t>Introduction	</a:t>
            </a:r>
          </a:p>
          <a:p>
            <a:pPr marL="0" indent="0">
              <a:buFont typeface="Wingdings 3" panose="05040102010807070707" pitchFamily="18" charset="2"/>
              <a:buNone/>
              <a:defRPr/>
            </a:pPr>
            <a:r>
              <a:rPr lang="en-AU" sz="1500" cap="small" dirty="0"/>
              <a:t>2.1	Document Purpose	</a:t>
            </a:r>
          </a:p>
          <a:p>
            <a:pPr marL="0" indent="0">
              <a:buFont typeface="Wingdings 3" panose="05040102010807070707" pitchFamily="18" charset="2"/>
              <a:buNone/>
              <a:defRPr/>
            </a:pPr>
            <a:r>
              <a:rPr lang="en-AU" sz="1500" cap="small" dirty="0"/>
              <a:t>2.2	Project Purpose	</a:t>
            </a:r>
          </a:p>
          <a:p>
            <a:pPr marL="0" indent="0">
              <a:buFont typeface="Wingdings 3" panose="05040102010807070707" pitchFamily="18" charset="2"/>
              <a:buNone/>
              <a:defRPr/>
            </a:pPr>
            <a:r>
              <a:rPr lang="en-AU" sz="1500" cap="small" dirty="0"/>
              <a:t>2.3	Project Scope (use case diagram)	</a:t>
            </a:r>
          </a:p>
          <a:p>
            <a:pPr marL="0" indent="0">
              <a:buFont typeface="Wingdings 3" panose="05040102010807070707" pitchFamily="18" charset="2"/>
              <a:buNone/>
              <a:defRPr/>
            </a:pPr>
            <a:r>
              <a:rPr lang="en-AU" sz="1500" i="1" dirty="0"/>
              <a:t>	2.3.1</a:t>
            </a:r>
            <a:r>
              <a:rPr lang="en-AU" sz="1500" dirty="0"/>
              <a:t>	</a:t>
            </a:r>
            <a:r>
              <a:rPr lang="en-AU" sz="1500" i="1" dirty="0"/>
              <a:t>In Scope	</a:t>
            </a:r>
          </a:p>
          <a:p>
            <a:pPr marL="0" indent="0">
              <a:buFont typeface="Wingdings 3" panose="05040102010807070707" pitchFamily="18" charset="2"/>
              <a:buNone/>
              <a:defRPr/>
            </a:pPr>
            <a:r>
              <a:rPr lang="en-AU" sz="1500" i="1" dirty="0"/>
              <a:t>	2.3.2</a:t>
            </a:r>
            <a:r>
              <a:rPr lang="en-AU" sz="1500" dirty="0"/>
              <a:t>	</a:t>
            </a:r>
            <a:r>
              <a:rPr lang="en-AU" sz="1500" i="1" dirty="0"/>
              <a:t>Out of Scope	</a:t>
            </a:r>
          </a:p>
          <a:p>
            <a:pPr marL="0" indent="0">
              <a:buFont typeface="Wingdings 3" panose="05040102010807070707" pitchFamily="18" charset="2"/>
              <a:buNone/>
              <a:defRPr/>
            </a:pPr>
            <a:r>
              <a:rPr lang="en-AU" sz="1500" cap="small" dirty="0"/>
              <a:t>2.4	Assumptions	</a:t>
            </a:r>
          </a:p>
          <a:p>
            <a:pPr marL="0" indent="0">
              <a:buFont typeface="Wingdings 3" panose="05040102010807070707" pitchFamily="18" charset="2"/>
              <a:buNone/>
              <a:defRPr/>
            </a:pPr>
            <a:r>
              <a:rPr lang="en-AU" sz="1500" b="1" cap="all" dirty="0"/>
              <a:t/>
            </a:r>
            <a:br>
              <a:rPr lang="en-AU" sz="1500" b="1" cap="all" dirty="0"/>
            </a:br>
            <a:r>
              <a:rPr lang="en-AU" sz="1500" b="1" cap="all" dirty="0"/>
              <a:t>3.</a:t>
            </a:r>
            <a:r>
              <a:rPr lang="en-AU" sz="1500" cap="all" dirty="0"/>
              <a:t>	</a:t>
            </a:r>
            <a:r>
              <a:rPr lang="en-AU" sz="1500" b="1" cap="all" dirty="0"/>
              <a:t>Functional Requirements</a:t>
            </a:r>
          </a:p>
          <a:p>
            <a:pPr marL="0" indent="0">
              <a:buNone/>
              <a:defRPr/>
            </a:pPr>
            <a:r>
              <a:rPr lang="en-AU" sz="1500" cap="small" dirty="0"/>
              <a:t>3.1	 User Stories 	</a:t>
            </a:r>
          </a:p>
          <a:p>
            <a:pPr marL="0" indent="0">
              <a:buNone/>
              <a:defRPr/>
            </a:pPr>
            <a:r>
              <a:rPr lang="en-AU" sz="1500" cap="small" dirty="0"/>
              <a:t>3.2	 User Story Map</a:t>
            </a:r>
          </a:p>
          <a:p>
            <a:pPr marL="0" indent="0">
              <a:buFont typeface="Wingdings 3" panose="05040102010807070707" pitchFamily="18" charset="2"/>
              <a:buNone/>
              <a:defRPr/>
            </a:pPr>
            <a:r>
              <a:rPr lang="en-AU" sz="1500" cap="small" dirty="0"/>
              <a:t>	</a:t>
            </a:r>
          </a:p>
          <a:p>
            <a:pPr marL="0" indent="0">
              <a:buNone/>
              <a:defRPr/>
            </a:pPr>
            <a:endParaRPr lang="en-AU" sz="1500" cap="small" dirty="0"/>
          </a:p>
          <a:p>
            <a:pPr marL="0" indent="0">
              <a:buNone/>
              <a:defRPr/>
            </a:pPr>
            <a:r>
              <a:rPr lang="en-AU" sz="1500" cap="small" dirty="0"/>
              <a:t>3.3	 Use Cases</a:t>
            </a:r>
          </a:p>
          <a:p>
            <a:pPr marL="0" indent="0">
              <a:buFont typeface="Wingdings 3" panose="05040102010807070707" pitchFamily="18" charset="2"/>
              <a:buNone/>
              <a:defRPr/>
            </a:pPr>
            <a:r>
              <a:rPr lang="en-AU" sz="1500" i="1" dirty="0"/>
              <a:t>	3.2.1</a:t>
            </a:r>
            <a:r>
              <a:rPr lang="en-AU" sz="1500" dirty="0"/>
              <a:t>	</a:t>
            </a:r>
            <a:r>
              <a:rPr lang="en-AU" sz="1500" i="1" dirty="0"/>
              <a:t>Use Case: Name of the Use Case</a:t>
            </a:r>
          </a:p>
          <a:p>
            <a:pPr marL="0" indent="0">
              <a:buFont typeface="Wingdings 3" panose="05040102010807070707" pitchFamily="18" charset="2"/>
              <a:buNone/>
              <a:defRPr/>
            </a:pPr>
            <a:r>
              <a:rPr lang="en-AU" sz="1500" i="1" dirty="0"/>
              <a:t>	3.2.2</a:t>
            </a:r>
            <a:r>
              <a:rPr lang="en-AU" sz="1500" dirty="0"/>
              <a:t>	</a:t>
            </a:r>
            <a:r>
              <a:rPr lang="en-AU" sz="1500" i="1" dirty="0"/>
              <a:t>Use Case:	</a:t>
            </a:r>
          </a:p>
          <a:p>
            <a:pPr marL="0" indent="0">
              <a:buFont typeface="Wingdings 3" panose="05040102010807070707" pitchFamily="18" charset="2"/>
              <a:buNone/>
              <a:defRPr/>
            </a:pPr>
            <a:r>
              <a:rPr lang="en-AU" sz="1500" cap="small" dirty="0"/>
              <a:t>3.3	Sequence Diagrams	</a:t>
            </a:r>
          </a:p>
          <a:p>
            <a:pPr marL="0" indent="0">
              <a:buFont typeface="Wingdings 3" panose="05040102010807070707" pitchFamily="18" charset="2"/>
              <a:buNone/>
              <a:defRPr/>
            </a:pPr>
            <a:endParaRPr lang="en-AU" sz="1500" b="1" cap="all" dirty="0"/>
          </a:p>
          <a:p>
            <a:pPr marL="0" indent="0">
              <a:buFont typeface="Wingdings 3" panose="05040102010807070707" pitchFamily="18" charset="2"/>
              <a:buNone/>
              <a:defRPr/>
            </a:pPr>
            <a:r>
              <a:rPr lang="en-AU" sz="1500" b="1" cap="all" dirty="0"/>
              <a:t>4.</a:t>
            </a:r>
            <a:r>
              <a:rPr lang="en-AU" sz="1500" cap="all" dirty="0"/>
              <a:t>	</a:t>
            </a:r>
            <a:r>
              <a:rPr lang="en-AU" sz="1500" b="1" cap="all" dirty="0"/>
              <a:t>Data Requirements	</a:t>
            </a:r>
          </a:p>
          <a:p>
            <a:pPr marL="0" indent="0">
              <a:buFont typeface="Wingdings 3" panose="05040102010807070707" pitchFamily="18" charset="2"/>
              <a:buNone/>
              <a:defRPr/>
            </a:pPr>
            <a:r>
              <a:rPr lang="en-AU" sz="1500" cap="small" dirty="0"/>
              <a:t>4.1	Class Diagram	</a:t>
            </a:r>
          </a:p>
          <a:p>
            <a:pPr marL="0" indent="0">
              <a:buFont typeface="Wingdings 3" panose="05040102010807070707" pitchFamily="18" charset="2"/>
              <a:buNone/>
              <a:defRPr/>
            </a:pPr>
            <a:r>
              <a:rPr lang="en-AU" sz="1500" cap="small" dirty="0"/>
              <a:t>4.2	State Transition Diagram	</a:t>
            </a:r>
          </a:p>
          <a:p>
            <a:pPr marL="0" indent="0">
              <a:buFont typeface="Wingdings 3" panose="05040102010807070707" pitchFamily="18" charset="2"/>
              <a:buNone/>
              <a:defRPr/>
            </a:pPr>
            <a:r>
              <a:rPr lang="en-AU" sz="1500" b="1" cap="all" dirty="0"/>
              <a:t/>
            </a:r>
            <a:br>
              <a:rPr lang="en-AU" sz="1500" b="1" cap="all" dirty="0"/>
            </a:br>
            <a:r>
              <a:rPr lang="en-AU" sz="1500" b="1" cap="all" dirty="0"/>
              <a:t>5.</a:t>
            </a:r>
            <a:r>
              <a:rPr lang="en-AU" sz="1500" cap="all" dirty="0"/>
              <a:t>	</a:t>
            </a:r>
            <a:r>
              <a:rPr lang="en-AU" sz="1500" b="1" cap="all" dirty="0"/>
              <a:t>Non-functional requirements</a:t>
            </a:r>
            <a:br>
              <a:rPr lang="en-AU" sz="1500" b="1" cap="all" dirty="0"/>
            </a:br>
            <a:r>
              <a:rPr lang="en-AU" sz="1500" b="1" cap="all" dirty="0"/>
              <a:t/>
            </a:r>
            <a:br>
              <a:rPr lang="en-AU" sz="1500" b="1" cap="all" dirty="0"/>
            </a:br>
            <a:r>
              <a:rPr lang="en-AU" sz="1500" cap="small" dirty="0"/>
              <a:t>5.1	User Interface Requirements	</a:t>
            </a:r>
          </a:p>
          <a:p>
            <a:pPr marL="0" indent="0">
              <a:buFont typeface="Wingdings 3" panose="05040102010807070707" pitchFamily="18" charset="2"/>
              <a:buNone/>
              <a:defRPr/>
            </a:pPr>
            <a:r>
              <a:rPr lang="en-AU" sz="1500" cap="small" dirty="0"/>
              <a:t>5.2	Security Requirements	</a:t>
            </a:r>
          </a:p>
          <a:p>
            <a:pPr marL="0" indent="0">
              <a:buFont typeface="Wingdings 3" panose="05040102010807070707" pitchFamily="18" charset="2"/>
              <a:buNone/>
              <a:defRPr/>
            </a:pPr>
            <a:r>
              <a:rPr lang="en-AU" sz="1500" cap="small" dirty="0"/>
              <a:t>5.3	Performance Requirements	</a:t>
            </a:r>
          </a:p>
          <a:p>
            <a:pPr marL="0" indent="0">
              <a:buFont typeface="Wingdings 3" panose="05040102010807070707" pitchFamily="18" charset="2"/>
              <a:buNone/>
              <a:defRPr/>
            </a:pPr>
            <a:r>
              <a:rPr lang="en-AU" sz="1500" b="1" cap="all" dirty="0"/>
              <a:t/>
            </a:r>
            <a:br>
              <a:rPr lang="en-AU" sz="1500" b="1" cap="all" dirty="0"/>
            </a:br>
            <a:r>
              <a:rPr lang="en-AU" sz="1500" b="1" cap="all" dirty="0"/>
              <a:t>6.</a:t>
            </a:r>
            <a:r>
              <a:rPr lang="en-AU" sz="1500" cap="all" dirty="0"/>
              <a:t>	</a:t>
            </a:r>
            <a:r>
              <a:rPr lang="en-AU" sz="1500" b="1" cap="all" dirty="0"/>
              <a:t>Bibliography	</a:t>
            </a:r>
          </a:p>
          <a:p>
            <a:pPr marL="0" indent="0">
              <a:buFont typeface="Wingdings 3" panose="05040102010807070707" pitchFamily="18" charset="2"/>
              <a:buNone/>
              <a:defRPr/>
            </a:pPr>
            <a:r>
              <a:rPr lang="en-AU" sz="1500" b="1" cap="all" dirty="0"/>
              <a:t/>
            </a:r>
            <a:br>
              <a:rPr lang="en-AU" sz="1500" b="1" cap="all" dirty="0"/>
            </a:br>
            <a:r>
              <a:rPr lang="en-AU" sz="1500" b="1" cap="all" dirty="0"/>
              <a:t>7.</a:t>
            </a:r>
            <a:r>
              <a:rPr lang="en-AU" sz="1500" cap="all" dirty="0"/>
              <a:t>	</a:t>
            </a:r>
            <a:r>
              <a:rPr lang="en-AU" sz="1500" b="1" cap="all" dirty="0"/>
              <a:t>Appendices	</a:t>
            </a:r>
          </a:p>
          <a:p>
            <a:pPr marL="0" indent="0">
              <a:buFont typeface="Wingdings 3" panose="05040102010807070707" pitchFamily="18" charset="2"/>
              <a:buNone/>
              <a:defRPr/>
            </a:pPr>
            <a:endParaRPr lang="en-US" sz="1500" b="1" i="1" dirty="0"/>
          </a:p>
          <a:p>
            <a:pPr marL="0" indent="0">
              <a:buFont typeface="Wingdings 3" panose="05040102010807070707" pitchFamily="18" charset="2"/>
              <a:buNone/>
              <a:defRPr/>
            </a:pPr>
            <a:endParaRPr lang="en-US" sz="1500" dirty="0"/>
          </a:p>
          <a:p>
            <a:pPr marL="0" indent="0">
              <a:buFont typeface="Wingdings 3" panose="05040102010807070707" pitchFamily="18" charset="2"/>
              <a:buNone/>
              <a:defRPr/>
            </a:pPr>
            <a:endParaRPr lang="en-US" sz="1500" b="1" i="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2">
            <a:extLst>
              <a:ext uri="{FF2B5EF4-FFF2-40B4-BE49-F238E27FC236}">
                <a16:creationId xmlns:a16="http://schemas.microsoft.com/office/drawing/2014/main" id="{61194F65-8A7C-4DF4-8748-74809F213FBA}"/>
              </a:ext>
            </a:extLst>
          </p:cNvPr>
          <p:cNvSpPr>
            <a:spLocks noGrp="1" noChangeArrowheads="1"/>
          </p:cNvSpPr>
          <p:nvPr>
            <p:ph type="title"/>
          </p:nvPr>
        </p:nvSpPr>
        <p:spPr>
          <a:xfrm>
            <a:off x="988715" y="228600"/>
            <a:ext cx="9313157" cy="914400"/>
          </a:xfrm>
        </p:spPr>
        <p:txBody>
          <a:bodyPr/>
          <a:lstStyle/>
          <a:p>
            <a:pPr eaLnBrk="1" hangingPunct="1"/>
            <a:r>
              <a:rPr lang="en-US" altLang="en-US" dirty="0"/>
              <a:t>Summary</a:t>
            </a:r>
          </a:p>
        </p:txBody>
      </p:sp>
      <p:sp>
        <p:nvSpPr>
          <p:cNvPr id="64516" name="Rectangle 3">
            <a:extLst>
              <a:ext uri="{FF2B5EF4-FFF2-40B4-BE49-F238E27FC236}">
                <a16:creationId xmlns:a16="http://schemas.microsoft.com/office/drawing/2014/main" id="{629D0837-91D9-436A-BCF2-1E6DC14F1F92}"/>
              </a:ext>
            </a:extLst>
          </p:cNvPr>
          <p:cNvSpPr>
            <a:spLocks noGrp="1" noChangeArrowheads="1"/>
          </p:cNvSpPr>
          <p:nvPr>
            <p:ph idx="1"/>
          </p:nvPr>
        </p:nvSpPr>
        <p:spPr>
          <a:xfrm>
            <a:off x="911424" y="1196752"/>
            <a:ext cx="10441160" cy="5432648"/>
          </a:xfrm>
        </p:spPr>
        <p:txBody>
          <a:bodyPr/>
          <a:lstStyle/>
          <a:p>
            <a:pPr marL="457200" indent="-457200">
              <a:lnSpc>
                <a:spcPct val="150000"/>
              </a:lnSpc>
            </a:pPr>
            <a:r>
              <a:rPr lang="en-AU" altLang="en-US" sz="2800" dirty="0"/>
              <a:t>SRS has many roles and purposes</a:t>
            </a:r>
          </a:p>
          <a:p>
            <a:pPr marL="457200" indent="-457200">
              <a:lnSpc>
                <a:spcPct val="150000"/>
              </a:lnSpc>
            </a:pPr>
            <a:r>
              <a:rPr lang="en-AU" altLang="en-US" sz="2800" dirty="0"/>
              <a:t>SRS has different audiences</a:t>
            </a:r>
          </a:p>
          <a:p>
            <a:pPr marL="457200" indent="-457200"/>
            <a:r>
              <a:rPr lang="en-AU" altLang="en-US" sz="2800" dirty="0"/>
              <a:t>Good SRS are hard to write: they have to conform to some quality attributes</a:t>
            </a:r>
          </a:p>
          <a:p>
            <a:pPr marL="457200" indent="-457200"/>
            <a:r>
              <a:rPr lang="en-AU" altLang="en-US" sz="2800" dirty="0"/>
              <a:t>There are different structures one can use for writing SRS</a:t>
            </a:r>
          </a:p>
          <a:p>
            <a:pPr marL="457200" indent="-457200"/>
            <a:r>
              <a:rPr lang="en-AU" altLang="en-US" sz="2800" dirty="0"/>
              <a:t>Traditional IEEE SRS are now replaced with User Stories on Agile projects.</a:t>
            </a:r>
          </a:p>
          <a:p>
            <a:pPr marL="457200" indent="-457200">
              <a:lnSpc>
                <a:spcPct val="150000"/>
              </a:lnSpc>
            </a:pPr>
            <a:r>
              <a:rPr lang="en-AU" altLang="en-US" sz="2800" dirty="0"/>
              <a:t>Each user story form a big part of the SRS in an agile approach.</a:t>
            </a:r>
          </a:p>
        </p:txBody>
      </p:sp>
      <p:sp>
        <p:nvSpPr>
          <p:cNvPr id="5" name="Slide Number Placeholder 1">
            <a:extLst>
              <a:ext uri="{FF2B5EF4-FFF2-40B4-BE49-F238E27FC236}">
                <a16:creationId xmlns:a16="http://schemas.microsoft.com/office/drawing/2014/main" id="{F6095EBD-9FCB-40D9-AB0C-1FF5D5BB1CFD}"/>
              </a:ext>
            </a:extLst>
          </p:cNvPr>
          <p:cNvSpPr>
            <a:spLocks noGrp="1"/>
          </p:cNvSpPr>
          <p:nvPr>
            <p:ph type="sldNum" sz="quarter" idx="11"/>
          </p:nvPr>
        </p:nvSpPr>
        <p:spPr>
          <a:xfrm>
            <a:off x="10608734" y="6448426"/>
            <a:ext cx="840317" cy="365125"/>
          </a:xfrm>
        </p:spPr>
        <p:txBody>
          <a:bodyPr/>
          <a:lstStyle/>
          <a:p>
            <a:pPr defTabSz="457200">
              <a:defRPr/>
            </a:pPr>
            <a:r>
              <a:rPr lang="en-US" altLang="en-US" dirty="0">
                <a:solidFill>
                  <a:srgbClr val="1CADE4"/>
                </a:solidFill>
                <a:ea typeface="+mn-ea"/>
              </a:rPr>
              <a:t>Slide </a:t>
            </a:r>
            <a:fld id="{F47BE3D9-793E-43AF-AE56-9AF17DC25390}" type="slidenum">
              <a:rPr lang="en-US" altLang="en-US" smtClean="0">
                <a:solidFill>
                  <a:srgbClr val="1CADE4"/>
                </a:solidFill>
                <a:ea typeface="+mn-ea"/>
              </a:rPr>
              <a:pPr defTabSz="457200">
                <a:defRPr/>
              </a:pPr>
              <a:t>24</a:t>
            </a:fld>
            <a:endParaRPr lang="en-US" altLang="en-US" dirty="0">
              <a:solidFill>
                <a:srgbClr val="1CADE4"/>
              </a:solidFill>
              <a:ea typeface="+mn-ea"/>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4BE0BC09-557D-4D8A-863C-E2B5267C5A48}"/>
              </a:ext>
            </a:extLst>
          </p:cNvPr>
          <p:cNvSpPr>
            <a:spLocks noGrp="1" noChangeArrowheads="1"/>
          </p:cNvSpPr>
          <p:nvPr>
            <p:ph type="title"/>
          </p:nvPr>
        </p:nvSpPr>
        <p:spPr/>
        <p:txBody>
          <a:bodyPr/>
          <a:lstStyle/>
          <a:p>
            <a:r>
              <a:rPr lang="en-AU" altLang="en-US"/>
              <a:t>Conclusion</a:t>
            </a:r>
          </a:p>
        </p:txBody>
      </p:sp>
      <p:sp>
        <p:nvSpPr>
          <p:cNvPr id="33795" name="Rectangle 3">
            <a:extLst>
              <a:ext uri="{FF2B5EF4-FFF2-40B4-BE49-F238E27FC236}">
                <a16:creationId xmlns:a16="http://schemas.microsoft.com/office/drawing/2014/main" id="{C8FF79B4-9EDC-4F8C-8E89-F4CE791DE0C4}"/>
              </a:ext>
            </a:extLst>
          </p:cNvPr>
          <p:cNvSpPr>
            <a:spLocks noGrp="1" noChangeArrowheads="1"/>
          </p:cNvSpPr>
          <p:nvPr>
            <p:ph idx="1"/>
          </p:nvPr>
        </p:nvSpPr>
        <p:spPr>
          <a:xfrm>
            <a:off x="911424" y="1124744"/>
            <a:ext cx="11161240" cy="5616624"/>
          </a:xfrm>
        </p:spPr>
        <p:txBody>
          <a:bodyPr/>
          <a:lstStyle/>
          <a:p>
            <a:r>
              <a:rPr lang="en-AU" altLang="en-US" sz="2400" b="1" dirty="0">
                <a:latin typeface="+mj-lt"/>
              </a:rPr>
              <a:t>THIS WEEK</a:t>
            </a:r>
            <a:endParaRPr lang="en-AU" altLang="en-US" sz="2400" dirty="0">
              <a:latin typeface="+mj-lt"/>
            </a:endParaRPr>
          </a:p>
          <a:p>
            <a:pPr lvl="1"/>
            <a:r>
              <a:rPr lang="en-AU" altLang="en-US" sz="2400" dirty="0">
                <a:latin typeface="+mj-lt"/>
              </a:rPr>
              <a:t>Topic: </a:t>
            </a:r>
            <a:r>
              <a:rPr lang="en-AU" altLang="en-US" sz="2400" dirty="0" smtClean="0">
                <a:latin typeface="+mj-lt"/>
              </a:rPr>
              <a:t>“</a:t>
            </a:r>
            <a:r>
              <a:rPr lang="en-US" altLang="en-US" sz="2400" dirty="0">
                <a:latin typeface="+mj-lt"/>
              </a:rPr>
              <a:t>Software Requirements Specification (SRS) and Agile Development</a:t>
            </a:r>
            <a:r>
              <a:rPr lang="en-AU" altLang="en-US" sz="2400" dirty="0" smtClean="0">
                <a:latin typeface="+mj-lt"/>
              </a:rPr>
              <a:t> ”</a:t>
            </a:r>
            <a:endParaRPr lang="en-AU" altLang="en-US" sz="2400" dirty="0">
              <a:latin typeface="+mj-lt"/>
            </a:endParaRPr>
          </a:p>
          <a:p>
            <a:pPr lvl="1"/>
            <a:r>
              <a:rPr lang="en-AU" altLang="en-US" sz="2400" dirty="0">
                <a:latin typeface="+mj-lt"/>
              </a:rPr>
              <a:t>Quiz </a:t>
            </a:r>
            <a:r>
              <a:rPr lang="en-AU" altLang="en-US" sz="2400" dirty="0" smtClean="0">
                <a:latin typeface="+mj-lt"/>
              </a:rPr>
              <a:t>6 </a:t>
            </a:r>
            <a:r>
              <a:rPr lang="en-AU" altLang="en-US" sz="2400" dirty="0">
                <a:latin typeface="+mj-lt"/>
              </a:rPr>
              <a:t>– </a:t>
            </a:r>
            <a:r>
              <a:rPr lang="en-AU" altLang="en-US" sz="2400" dirty="0">
                <a:latin typeface="+mj-lt"/>
              </a:rPr>
              <a:t>SRS and Agile </a:t>
            </a:r>
            <a:r>
              <a:rPr lang="en-AU" altLang="en-US" sz="2400" dirty="0" smtClean="0">
                <a:latin typeface="+mj-lt"/>
              </a:rPr>
              <a:t>Development (</a:t>
            </a:r>
            <a:r>
              <a:rPr lang="en-AU" altLang="en-US" sz="2400" dirty="0">
                <a:latin typeface="+mj-lt"/>
              </a:rPr>
              <a:t>3.5 </a:t>
            </a:r>
            <a:r>
              <a:rPr lang="en-AU" altLang="en-US" sz="2400" dirty="0">
                <a:latin typeface="+mj-lt"/>
              </a:rPr>
              <a:t>marks)</a:t>
            </a:r>
          </a:p>
          <a:p>
            <a:r>
              <a:rPr lang="en-AU" altLang="en-US" sz="2300" b="1" dirty="0"/>
              <a:t>NEXT WEEK</a:t>
            </a:r>
            <a:endParaRPr lang="en-AU" altLang="en-US" sz="2300" dirty="0"/>
          </a:p>
          <a:p>
            <a:r>
              <a:rPr lang="en-AU" altLang="en-US" sz="2300" dirty="0"/>
              <a:t>Topic: </a:t>
            </a:r>
            <a:r>
              <a:rPr lang="en-AU" altLang="en-US" sz="2300" dirty="0" smtClean="0"/>
              <a:t>“</a:t>
            </a:r>
            <a:r>
              <a:rPr lang="en-US" sz="2300" dirty="0"/>
              <a:t>Agile Development with User Stories </a:t>
            </a:r>
            <a:r>
              <a:rPr lang="en-AU" altLang="en-US" sz="2300" dirty="0" smtClean="0"/>
              <a:t>”</a:t>
            </a:r>
            <a:endParaRPr lang="en-AU" altLang="en-US" sz="2300" dirty="0"/>
          </a:p>
          <a:p>
            <a:pPr lvl="1"/>
            <a:r>
              <a:rPr lang="en-AU" altLang="en-US" sz="2300" dirty="0"/>
              <a:t>Quiz </a:t>
            </a:r>
            <a:r>
              <a:rPr lang="en-AU" altLang="en-US" sz="2300" dirty="0" smtClean="0"/>
              <a:t>7 </a:t>
            </a:r>
            <a:r>
              <a:rPr lang="en-AU" altLang="en-US" sz="2300" dirty="0"/>
              <a:t>– </a:t>
            </a:r>
            <a:r>
              <a:rPr lang="en-US" altLang="en-US" sz="2300" dirty="0"/>
              <a:t> Agile Development and User Stories </a:t>
            </a:r>
            <a:r>
              <a:rPr lang="en-AU" altLang="en-US" sz="2300" dirty="0" smtClean="0"/>
              <a:t>(</a:t>
            </a:r>
            <a:r>
              <a:rPr lang="en-AU" altLang="en-US" sz="2300" dirty="0"/>
              <a:t>3.5 marks)</a:t>
            </a:r>
          </a:p>
        </p:txBody>
      </p:sp>
      <p:sp>
        <p:nvSpPr>
          <p:cNvPr id="3" name="Footer Placeholder 2">
            <a:extLst>
              <a:ext uri="{FF2B5EF4-FFF2-40B4-BE49-F238E27FC236}">
                <a16:creationId xmlns:a16="http://schemas.microsoft.com/office/drawing/2014/main" id="{9572BD0D-1E1D-4669-9ECD-2F56395949D7}"/>
              </a:ext>
            </a:extLst>
          </p:cNvPr>
          <p:cNvSpPr>
            <a:spLocks noGrp="1"/>
          </p:cNvSpPr>
          <p:nvPr>
            <p:ph type="ftr" sz="quarter" idx="10"/>
          </p:nvPr>
        </p:nvSpPr>
        <p:spPr/>
        <p:txBody>
          <a:bodyPr/>
          <a:lstStyle/>
          <a:p>
            <a:r>
              <a:rPr lang="en-US" dirty="0"/>
              <a:t>31269 Business Requirements Modelling</a:t>
            </a:r>
          </a:p>
        </p:txBody>
      </p:sp>
      <p:sp>
        <p:nvSpPr>
          <p:cNvPr id="33798" name="Slide Number Placeholder 3">
            <a:extLst>
              <a:ext uri="{FF2B5EF4-FFF2-40B4-BE49-F238E27FC236}">
                <a16:creationId xmlns:a16="http://schemas.microsoft.com/office/drawing/2014/main" id="{8F297012-E690-4F46-B28F-6F838FC56C2C}"/>
              </a:ext>
            </a:extLst>
          </p:cNvPr>
          <p:cNvSpPr>
            <a:spLocks noGrp="1" noChangeArrowheads="1"/>
          </p:cNvSpPr>
          <p:nvPr>
            <p:ph type="sldNum" sz="quarter" idx="11"/>
          </p:nvPr>
        </p:nvSpPr>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fld id="{70C6595E-8935-4D3C-B9E3-F748C79789CB}" type="slidenum">
              <a:rPr lang="en-US" altLang="en-US" smtClean="0"/>
              <a:pPr/>
              <a:t>25</a:t>
            </a:fld>
            <a:endParaRPr lang="en-US" altLang="en-US"/>
          </a:p>
        </p:txBody>
      </p:sp>
    </p:spTree>
    <p:extLst>
      <p:ext uri="{BB962C8B-B14F-4D97-AF65-F5344CB8AC3E}">
        <p14:creationId xmlns:p14="http://schemas.microsoft.com/office/powerpoint/2010/main" val="6776373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2">
            <a:extLst>
              <a:ext uri="{FF2B5EF4-FFF2-40B4-BE49-F238E27FC236}">
                <a16:creationId xmlns:a16="http://schemas.microsoft.com/office/drawing/2014/main" id="{361F52B3-37BE-468A-8427-8BA7FBBF6214}"/>
              </a:ext>
            </a:extLst>
          </p:cNvPr>
          <p:cNvSpPr>
            <a:spLocks noGrp="1" noChangeArrowheads="1"/>
          </p:cNvSpPr>
          <p:nvPr>
            <p:ph type="title"/>
          </p:nvPr>
        </p:nvSpPr>
        <p:spPr>
          <a:xfrm>
            <a:off x="970738" y="152400"/>
            <a:ext cx="8365622" cy="914400"/>
          </a:xfrm>
        </p:spPr>
        <p:txBody>
          <a:bodyPr/>
          <a:lstStyle/>
          <a:p>
            <a:pPr eaLnBrk="1" hangingPunct="1"/>
            <a:r>
              <a:rPr lang="en-AU" altLang="en-US" dirty="0"/>
              <a:t>Requirements Process</a:t>
            </a:r>
          </a:p>
        </p:txBody>
      </p:sp>
      <p:sp>
        <p:nvSpPr>
          <p:cNvPr id="7172" name="Rectangle 3">
            <a:extLst>
              <a:ext uri="{FF2B5EF4-FFF2-40B4-BE49-F238E27FC236}">
                <a16:creationId xmlns:a16="http://schemas.microsoft.com/office/drawing/2014/main" id="{8CDFA7CF-C85E-48AD-BD10-B150407D0DC8}"/>
              </a:ext>
            </a:extLst>
          </p:cNvPr>
          <p:cNvSpPr>
            <a:spLocks noChangeArrowheads="1"/>
          </p:cNvSpPr>
          <p:nvPr/>
        </p:nvSpPr>
        <p:spPr bwMode="auto">
          <a:xfrm>
            <a:off x="2438400" y="2667000"/>
            <a:ext cx="3048000" cy="533400"/>
          </a:xfrm>
          <a:prstGeom prst="rect">
            <a:avLst/>
          </a:prstGeom>
          <a:solidFill>
            <a:schemeClr val="bg1"/>
          </a:solidFill>
          <a:ln w="12700">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AU" altLang="en-US" sz="2400" b="1" dirty="0">
                <a:latin typeface="Times New Roman" panose="02020603050405020304" pitchFamily="18" charset="0"/>
              </a:rPr>
              <a:t>Planning &amp; Elicitation</a:t>
            </a:r>
            <a:endParaRPr kumimoji="0" lang="en-AU" altLang="en-US" sz="1600" dirty="0">
              <a:latin typeface="Times New Roman" panose="02020603050405020304" pitchFamily="18" charset="0"/>
            </a:endParaRPr>
          </a:p>
        </p:txBody>
      </p:sp>
      <p:sp>
        <p:nvSpPr>
          <p:cNvPr id="7173" name="Rectangle 4">
            <a:extLst>
              <a:ext uri="{FF2B5EF4-FFF2-40B4-BE49-F238E27FC236}">
                <a16:creationId xmlns:a16="http://schemas.microsoft.com/office/drawing/2014/main" id="{78010B45-573B-4DE0-9E82-6C5412BDC9FB}"/>
              </a:ext>
            </a:extLst>
          </p:cNvPr>
          <p:cNvSpPr>
            <a:spLocks noChangeArrowheads="1"/>
          </p:cNvSpPr>
          <p:nvPr/>
        </p:nvSpPr>
        <p:spPr bwMode="auto">
          <a:xfrm>
            <a:off x="2855914" y="3505200"/>
            <a:ext cx="3011487" cy="533400"/>
          </a:xfrm>
          <a:prstGeom prst="rect">
            <a:avLst/>
          </a:prstGeom>
          <a:solidFill>
            <a:schemeClr val="bg1"/>
          </a:solidFill>
          <a:ln w="12700">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AU" altLang="en-US" sz="2400" b="1" dirty="0">
                <a:latin typeface="Times New Roman" panose="02020603050405020304" pitchFamily="18" charset="0"/>
              </a:rPr>
              <a:t>Modelling &amp; Analysis</a:t>
            </a:r>
            <a:endParaRPr kumimoji="0" lang="en-AU" altLang="en-US" sz="1600" dirty="0">
              <a:latin typeface="Times New Roman" panose="02020603050405020304" pitchFamily="18" charset="0"/>
            </a:endParaRPr>
          </a:p>
        </p:txBody>
      </p:sp>
      <p:sp>
        <p:nvSpPr>
          <p:cNvPr id="7174" name="Rectangle 5">
            <a:extLst>
              <a:ext uri="{FF2B5EF4-FFF2-40B4-BE49-F238E27FC236}">
                <a16:creationId xmlns:a16="http://schemas.microsoft.com/office/drawing/2014/main" id="{FBDC9565-2E1D-4D13-A92B-DCAA8CC6C550}"/>
              </a:ext>
            </a:extLst>
          </p:cNvPr>
          <p:cNvSpPr>
            <a:spLocks noChangeArrowheads="1"/>
          </p:cNvSpPr>
          <p:nvPr/>
        </p:nvSpPr>
        <p:spPr bwMode="auto">
          <a:xfrm>
            <a:off x="4724400" y="4343400"/>
            <a:ext cx="4191000" cy="609600"/>
          </a:xfrm>
          <a:prstGeom prst="rect">
            <a:avLst/>
          </a:prstGeom>
          <a:solidFill>
            <a:srgbClr val="FFFF00"/>
          </a:solidFill>
          <a:ln w="12700">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AU" altLang="en-US" sz="2400" b="1">
                <a:solidFill>
                  <a:srgbClr val="FF0000"/>
                </a:solidFill>
                <a:latin typeface="Times New Roman" panose="02020603050405020304" pitchFamily="18" charset="0"/>
              </a:rPr>
              <a:t>Specification &amp; Documentation</a:t>
            </a:r>
            <a:endParaRPr kumimoji="0" lang="en-AU" altLang="en-US" sz="2000">
              <a:solidFill>
                <a:srgbClr val="FF0000"/>
              </a:solidFill>
              <a:latin typeface="Times New Roman" panose="02020603050405020304" pitchFamily="18" charset="0"/>
            </a:endParaRPr>
          </a:p>
        </p:txBody>
      </p:sp>
      <p:sp>
        <p:nvSpPr>
          <p:cNvPr id="7175" name="Rectangle 6">
            <a:extLst>
              <a:ext uri="{FF2B5EF4-FFF2-40B4-BE49-F238E27FC236}">
                <a16:creationId xmlns:a16="http://schemas.microsoft.com/office/drawing/2014/main" id="{027567C8-14BA-4798-AFB6-DD750CFBF51C}"/>
              </a:ext>
            </a:extLst>
          </p:cNvPr>
          <p:cNvSpPr>
            <a:spLocks noChangeArrowheads="1"/>
          </p:cNvSpPr>
          <p:nvPr/>
        </p:nvSpPr>
        <p:spPr bwMode="auto">
          <a:xfrm>
            <a:off x="6096001" y="5257800"/>
            <a:ext cx="3313113" cy="457200"/>
          </a:xfrm>
          <a:prstGeom prst="rect">
            <a:avLst/>
          </a:prstGeom>
          <a:solidFill>
            <a:schemeClr val="bg1"/>
          </a:solidFill>
          <a:ln w="12700">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0"/>
              </a:spcBef>
              <a:buClrTx/>
              <a:buFontTx/>
              <a:buNone/>
            </a:pPr>
            <a:r>
              <a:rPr kumimoji="0" lang="en-AU" altLang="en-US" sz="2400" b="1">
                <a:latin typeface="Times New Roman" panose="02020603050405020304" pitchFamily="18" charset="0"/>
              </a:rPr>
              <a:t>Validation &amp; Inspection</a:t>
            </a:r>
            <a:endParaRPr kumimoji="0" lang="en-AU" altLang="en-US" sz="1600">
              <a:latin typeface="Times New Roman" panose="02020603050405020304" pitchFamily="18" charset="0"/>
            </a:endParaRPr>
          </a:p>
        </p:txBody>
      </p:sp>
      <p:sp>
        <p:nvSpPr>
          <p:cNvPr id="7176" name="Rectangle 7">
            <a:extLst>
              <a:ext uri="{FF2B5EF4-FFF2-40B4-BE49-F238E27FC236}">
                <a16:creationId xmlns:a16="http://schemas.microsoft.com/office/drawing/2014/main" id="{C7B6CBAA-8EBD-4ECD-B259-80B5B5020B05}"/>
              </a:ext>
            </a:extLst>
          </p:cNvPr>
          <p:cNvSpPr>
            <a:spLocks noChangeArrowheads="1"/>
          </p:cNvSpPr>
          <p:nvPr/>
        </p:nvSpPr>
        <p:spPr bwMode="auto">
          <a:xfrm>
            <a:off x="1774826" y="1676400"/>
            <a:ext cx="8353425" cy="609600"/>
          </a:xfrm>
          <a:prstGeom prst="rect">
            <a:avLst/>
          </a:prstGeom>
          <a:solidFill>
            <a:schemeClr val="bg1"/>
          </a:solidFill>
          <a:ln w="12700">
            <a:solidFill>
              <a:schemeClr val="tx1"/>
            </a:solidFill>
            <a:miter lim="800000"/>
            <a:headEnd/>
            <a:tailEnd/>
          </a:ln>
        </p:spPr>
        <p:txBody>
          <a:bodyPr wrap="none" anchor="ct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lgn="ctr" eaLnBrk="1" hangingPunct="1">
              <a:spcBef>
                <a:spcPct val="0"/>
              </a:spcBef>
              <a:buClrTx/>
              <a:buFontTx/>
              <a:buNone/>
            </a:pPr>
            <a:r>
              <a:rPr kumimoji="0" lang="en-AU" altLang="en-US" sz="2400" b="1" dirty="0">
                <a:latin typeface="Times New Roman" panose="02020603050405020304" pitchFamily="18" charset="0"/>
              </a:rPr>
              <a:t>Negotiation, Prioritising &amp; Management</a:t>
            </a:r>
          </a:p>
        </p:txBody>
      </p:sp>
      <p:sp>
        <p:nvSpPr>
          <p:cNvPr id="7177" name="Freeform 8">
            <a:extLst>
              <a:ext uri="{FF2B5EF4-FFF2-40B4-BE49-F238E27FC236}">
                <a16:creationId xmlns:a16="http://schemas.microsoft.com/office/drawing/2014/main" id="{9FD0F671-BAD5-4E90-9AC2-B4B8130F224B}"/>
              </a:ext>
            </a:extLst>
          </p:cNvPr>
          <p:cNvSpPr>
            <a:spLocks/>
          </p:cNvSpPr>
          <p:nvPr/>
        </p:nvSpPr>
        <p:spPr bwMode="auto">
          <a:xfrm>
            <a:off x="2438401" y="3200400"/>
            <a:ext cx="417513" cy="660400"/>
          </a:xfrm>
          <a:custGeom>
            <a:avLst/>
            <a:gdLst>
              <a:gd name="T0" fmla="*/ 2147483646 w 680"/>
              <a:gd name="T1" fmla="*/ 0 h 344"/>
              <a:gd name="T2" fmla="*/ 2147483646 w 680"/>
              <a:gd name="T3" fmla="*/ 2147483646 h 344"/>
              <a:gd name="T4" fmla="*/ 2147483646 w 680"/>
              <a:gd name="T5" fmla="*/ 2147483646 h 344"/>
              <a:gd name="T6" fmla="*/ 0 60000 65536"/>
              <a:gd name="T7" fmla="*/ 0 60000 65536"/>
              <a:gd name="T8" fmla="*/ 0 60000 65536"/>
              <a:gd name="T9" fmla="*/ 0 w 680"/>
              <a:gd name="T10" fmla="*/ 0 h 344"/>
              <a:gd name="T11" fmla="*/ 680 w 680"/>
              <a:gd name="T12" fmla="*/ 344 h 344"/>
            </a:gdLst>
            <a:ahLst/>
            <a:cxnLst>
              <a:cxn ang="T6">
                <a:pos x="T0" y="T1"/>
              </a:cxn>
              <a:cxn ang="T7">
                <a:pos x="T2" y="T3"/>
              </a:cxn>
              <a:cxn ang="T8">
                <a:pos x="T4" y="T5"/>
              </a:cxn>
            </a:cxnLst>
            <a:rect l="T9" t="T10" r="T11" b="T12"/>
            <a:pathLst>
              <a:path w="680" h="344">
                <a:moveTo>
                  <a:pt x="344" y="0"/>
                </a:moveTo>
                <a:cubicBezTo>
                  <a:pt x="172" y="116"/>
                  <a:pt x="0" y="232"/>
                  <a:pt x="56" y="288"/>
                </a:cubicBezTo>
                <a:cubicBezTo>
                  <a:pt x="112" y="344"/>
                  <a:pt x="576" y="328"/>
                  <a:pt x="680" y="336"/>
                </a:cubicBez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AU"/>
          </a:p>
        </p:txBody>
      </p:sp>
      <p:sp>
        <p:nvSpPr>
          <p:cNvPr id="7178" name="Freeform 9">
            <a:extLst>
              <a:ext uri="{FF2B5EF4-FFF2-40B4-BE49-F238E27FC236}">
                <a16:creationId xmlns:a16="http://schemas.microsoft.com/office/drawing/2014/main" id="{78393FC3-D4FD-459C-8E6B-A3B65BBA27BB}"/>
              </a:ext>
            </a:extLst>
          </p:cNvPr>
          <p:cNvSpPr>
            <a:spLocks/>
          </p:cNvSpPr>
          <p:nvPr/>
        </p:nvSpPr>
        <p:spPr bwMode="auto">
          <a:xfrm>
            <a:off x="3657600" y="4038600"/>
            <a:ext cx="1066800" cy="762000"/>
          </a:xfrm>
          <a:custGeom>
            <a:avLst/>
            <a:gdLst>
              <a:gd name="T0" fmla="*/ 2147483646 w 904"/>
              <a:gd name="T1" fmla="*/ 0 h 448"/>
              <a:gd name="T2" fmla="*/ 2147483646 w 904"/>
              <a:gd name="T3" fmla="*/ 2147483646 h 448"/>
              <a:gd name="T4" fmla="*/ 2147483646 w 904"/>
              <a:gd name="T5" fmla="*/ 2147483646 h 448"/>
              <a:gd name="T6" fmla="*/ 0 60000 65536"/>
              <a:gd name="T7" fmla="*/ 0 60000 65536"/>
              <a:gd name="T8" fmla="*/ 0 60000 65536"/>
              <a:gd name="T9" fmla="*/ 0 w 904"/>
              <a:gd name="T10" fmla="*/ 0 h 448"/>
              <a:gd name="T11" fmla="*/ 904 w 904"/>
              <a:gd name="T12" fmla="*/ 448 h 448"/>
            </a:gdLst>
            <a:ahLst/>
            <a:cxnLst>
              <a:cxn ang="T6">
                <a:pos x="T0" y="T1"/>
              </a:cxn>
              <a:cxn ang="T7">
                <a:pos x="T2" y="T3"/>
              </a:cxn>
              <a:cxn ang="T8">
                <a:pos x="T4" y="T5"/>
              </a:cxn>
            </a:cxnLst>
            <a:rect l="T9" t="T10" r="T11" b="T12"/>
            <a:pathLst>
              <a:path w="904" h="448">
                <a:moveTo>
                  <a:pt x="664" y="0"/>
                </a:moveTo>
                <a:cubicBezTo>
                  <a:pt x="332" y="160"/>
                  <a:pt x="0" y="320"/>
                  <a:pt x="40" y="384"/>
                </a:cubicBezTo>
                <a:cubicBezTo>
                  <a:pt x="80" y="448"/>
                  <a:pt x="492" y="416"/>
                  <a:pt x="904" y="384"/>
                </a:cubicBez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AU"/>
          </a:p>
        </p:txBody>
      </p:sp>
      <p:sp>
        <p:nvSpPr>
          <p:cNvPr id="7179" name="Freeform 10">
            <a:extLst>
              <a:ext uri="{FF2B5EF4-FFF2-40B4-BE49-F238E27FC236}">
                <a16:creationId xmlns:a16="http://schemas.microsoft.com/office/drawing/2014/main" id="{F7A5DB05-5B47-4EC5-8AC8-693C45F4BA2A}"/>
              </a:ext>
            </a:extLst>
          </p:cNvPr>
          <p:cNvSpPr>
            <a:spLocks/>
          </p:cNvSpPr>
          <p:nvPr/>
        </p:nvSpPr>
        <p:spPr bwMode="auto">
          <a:xfrm>
            <a:off x="5159376" y="4953000"/>
            <a:ext cx="936625" cy="609600"/>
          </a:xfrm>
          <a:custGeom>
            <a:avLst/>
            <a:gdLst>
              <a:gd name="T0" fmla="*/ 2147483646 w 832"/>
              <a:gd name="T1" fmla="*/ 0 h 384"/>
              <a:gd name="T2" fmla="*/ 2147483646 w 832"/>
              <a:gd name="T3" fmla="*/ 2147483646 h 384"/>
              <a:gd name="T4" fmla="*/ 2147483646 w 832"/>
              <a:gd name="T5" fmla="*/ 2147483646 h 384"/>
              <a:gd name="T6" fmla="*/ 0 60000 65536"/>
              <a:gd name="T7" fmla="*/ 0 60000 65536"/>
              <a:gd name="T8" fmla="*/ 0 60000 65536"/>
              <a:gd name="T9" fmla="*/ 0 w 832"/>
              <a:gd name="T10" fmla="*/ 0 h 384"/>
              <a:gd name="T11" fmla="*/ 832 w 832"/>
              <a:gd name="T12" fmla="*/ 384 h 384"/>
            </a:gdLst>
            <a:ahLst/>
            <a:cxnLst>
              <a:cxn ang="T6">
                <a:pos x="T0" y="T1"/>
              </a:cxn>
              <a:cxn ang="T7">
                <a:pos x="T2" y="T3"/>
              </a:cxn>
              <a:cxn ang="T8">
                <a:pos x="T4" y="T5"/>
              </a:cxn>
            </a:cxnLst>
            <a:rect l="T9" t="T10" r="T11" b="T12"/>
            <a:pathLst>
              <a:path w="832" h="384">
                <a:moveTo>
                  <a:pt x="448" y="0"/>
                </a:moveTo>
                <a:cubicBezTo>
                  <a:pt x="224" y="112"/>
                  <a:pt x="0" y="224"/>
                  <a:pt x="64" y="288"/>
                </a:cubicBezTo>
                <a:cubicBezTo>
                  <a:pt x="128" y="352"/>
                  <a:pt x="480" y="368"/>
                  <a:pt x="832" y="384"/>
                </a:cubicBezTo>
              </a:path>
            </a:pathLst>
          </a:custGeom>
          <a:noFill/>
          <a:ln w="12700">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AU"/>
          </a:p>
        </p:txBody>
      </p:sp>
      <p:sp>
        <p:nvSpPr>
          <p:cNvPr id="7180" name="Line 11">
            <a:extLst>
              <a:ext uri="{FF2B5EF4-FFF2-40B4-BE49-F238E27FC236}">
                <a16:creationId xmlns:a16="http://schemas.microsoft.com/office/drawing/2014/main" id="{C2C71900-2C20-4C7D-A540-6122170B6043}"/>
              </a:ext>
            </a:extLst>
          </p:cNvPr>
          <p:cNvSpPr>
            <a:spLocks noChangeShapeType="1"/>
          </p:cNvSpPr>
          <p:nvPr/>
        </p:nvSpPr>
        <p:spPr bwMode="auto">
          <a:xfrm>
            <a:off x="3429000" y="2286000"/>
            <a:ext cx="0" cy="3810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7181" name="Line 12">
            <a:extLst>
              <a:ext uri="{FF2B5EF4-FFF2-40B4-BE49-F238E27FC236}">
                <a16:creationId xmlns:a16="http://schemas.microsoft.com/office/drawing/2014/main" id="{CAD8ECF7-216E-44BB-B938-00CC5ECF4A0A}"/>
              </a:ext>
            </a:extLst>
          </p:cNvPr>
          <p:cNvSpPr>
            <a:spLocks noChangeShapeType="1"/>
          </p:cNvSpPr>
          <p:nvPr/>
        </p:nvSpPr>
        <p:spPr bwMode="auto">
          <a:xfrm>
            <a:off x="5562600" y="2286000"/>
            <a:ext cx="0" cy="12192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7182" name="Line 13">
            <a:extLst>
              <a:ext uri="{FF2B5EF4-FFF2-40B4-BE49-F238E27FC236}">
                <a16:creationId xmlns:a16="http://schemas.microsoft.com/office/drawing/2014/main" id="{368DDF15-236D-4A23-9ED5-44978E34883A}"/>
              </a:ext>
            </a:extLst>
          </p:cNvPr>
          <p:cNvSpPr>
            <a:spLocks noChangeShapeType="1"/>
          </p:cNvSpPr>
          <p:nvPr/>
        </p:nvSpPr>
        <p:spPr bwMode="auto">
          <a:xfrm>
            <a:off x="6781800" y="2286000"/>
            <a:ext cx="0" cy="20574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7183" name="Line 14">
            <a:extLst>
              <a:ext uri="{FF2B5EF4-FFF2-40B4-BE49-F238E27FC236}">
                <a16:creationId xmlns:a16="http://schemas.microsoft.com/office/drawing/2014/main" id="{23C1D5B9-76ED-47A5-AF8E-FEFBF3D32F98}"/>
              </a:ext>
            </a:extLst>
          </p:cNvPr>
          <p:cNvSpPr>
            <a:spLocks noChangeShapeType="1"/>
          </p:cNvSpPr>
          <p:nvPr/>
        </p:nvSpPr>
        <p:spPr bwMode="auto">
          <a:xfrm>
            <a:off x="9067800" y="2286000"/>
            <a:ext cx="0" cy="29718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7184" name="Line 15">
            <a:extLst>
              <a:ext uri="{FF2B5EF4-FFF2-40B4-BE49-F238E27FC236}">
                <a16:creationId xmlns:a16="http://schemas.microsoft.com/office/drawing/2014/main" id="{EDF5FC5F-52B5-45C8-92CB-F7BADFD72140}"/>
              </a:ext>
            </a:extLst>
          </p:cNvPr>
          <p:cNvSpPr>
            <a:spLocks noChangeShapeType="1"/>
          </p:cNvSpPr>
          <p:nvPr/>
        </p:nvSpPr>
        <p:spPr bwMode="auto">
          <a:xfrm>
            <a:off x="7010400" y="5715000"/>
            <a:ext cx="0" cy="2286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7185" name="Line 16">
            <a:extLst>
              <a:ext uri="{FF2B5EF4-FFF2-40B4-BE49-F238E27FC236}">
                <a16:creationId xmlns:a16="http://schemas.microsoft.com/office/drawing/2014/main" id="{498FA1A6-BA7D-460B-9BA8-6E30E3D2C343}"/>
              </a:ext>
            </a:extLst>
          </p:cNvPr>
          <p:cNvSpPr>
            <a:spLocks noChangeShapeType="1"/>
          </p:cNvSpPr>
          <p:nvPr/>
        </p:nvSpPr>
        <p:spPr bwMode="auto">
          <a:xfrm flipH="1">
            <a:off x="2057400" y="5943600"/>
            <a:ext cx="49530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7186" name="Line 17">
            <a:extLst>
              <a:ext uri="{FF2B5EF4-FFF2-40B4-BE49-F238E27FC236}">
                <a16:creationId xmlns:a16="http://schemas.microsoft.com/office/drawing/2014/main" id="{033052C1-CAAC-4161-8DD2-C1F349EE610A}"/>
              </a:ext>
            </a:extLst>
          </p:cNvPr>
          <p:cNvSpPr>
            <a:spLocks noChangeShapeType="1"/>
          </p:cNvSpPr>
          <p:nvPr/>
        </p:nvSpPr>
        <p:spPr bwMode="auto">
          <a:xfrm flipV="1">
            <a:off x="2057400" y="2971800"/>
            <a:ext cx="0" cy="29718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7187" name="Line 18">
            <a:extLst>
              <a:ext uri="{FF2B5EF4-FFF2-40B4-BE49-F238E27FC236}">
                <a16:creationId xmlns:a16="http://schemas.microsoft.com/office/drawing/2014/main" id="{EE01D654-20CA-4771-AC07-A10BC4567973}"/>
              </a:ext>
            </a:extLst>
          </p:cNvPr>
          <p:cNvSpPr>
            <a:spLocks noChangeShapeType="1"/>
          </p:cNvSpPr>
          <p:nvPr/>
        </p:nvSpPr>
        <p:spPr bwMode="auto">
          <a:xfrm>
            <a:off x="2057400" y="2971800"/>
            <a:ext cx="38100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7188" name="Line 19">
            <a:extLst>
              <a:ext uri="{FF2B5EF4-FFF2-40B4-BE49-F238E27FC236}">
                <a16:creationId xmlns:a16="http://schemas.microsoft.com/office/drawing/2014/main" id="{6DEE8A03-5906-4E58-9AF9-689BE20AA1A1}"/>
              </a:ext>
            </a:extLst>
          </p:cNvPr>
          <p:cNvSpPr>
            <a:spLocks noChangeShapeType="1"/>
          </p:cNvSpPr>
          <p:nvPr/>
        </p:nvSpPr>
        <p:spPr bwMode="auto">
          <a:xfrm flipV="1">
            <a:off x="4943475" y="4941888"/>
            <a:ext cx="0" cy="1008062"/>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AU"/>
          </a:p>
        </p:txBody>
      </p:sp>
      <p:sp>
        <p:nvSpPr>
          <p:cNvPr id="7189" name="Line 20">
            <a:extLst>
              <a:ext uri="{FF2B5EF4-FFF2-40B4-BE49-F238E27FC236}">
                <a16:creationId xmlns:a16="http://schemas.microsoft.com/office/drawing/2014/main" id="{A67687CF-1DD9-4FDC-AAB0-984DFA995CDC}"/>
              </a:ext>
            </a:extLst>
          </p:cNvPr>
          <p:cNvSpPr>
            <a:spLocks noChangeShapeType="1"/>
          </p:cNvSpPr>
          <p:nvPr/>
        </p:nvSpPr>
        <p:spPr bwMode="auto">
          <a:xfrm flipV="1">
            <a:off x="3216275" y="4005264"/>
            <a:ext cx="0" cy="1944687"/>
          </a:xfrm>
          <a:prstGeom prst="line">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n-AU"/>
          </a:p>
        </p:txBody>
      </p:sp>
      <p:sp>
        <p:nvSpPr>
          <p:cNvPr id="2" name="Slide Number Placeholder 1">
            <a:extLst>
              <a:ext uri="{FF2B5EF4-FFF2-40B4-BE49-F238E27FC236}">
                <a16:creationId xmlns:a16="http://schemas.microsoft.com/office/drawing/2014/main" id="{E940AE81-9CB4-40F9-84F3-2A16C40F0E84}"/>
              </a:ext>
            </a:extLst>
          </p:cNvPr>
          <p:cNvSpPr>
            <a:spLocks noGrp="1"/>
          </p:cNvSpPr>
          <p:nvPr>
            <p:ph type="sldNum" sz="quarter" idx="11"/>
          </p:nvPr>
        </p:nvSpPr>
        <p:spPr/>
        <p:txBody>
          <a:bodyPr/>
          <a:lstStyle/>
          <a:p>
            <a:pPr defTabSz="457200">
              <a:defRPr/>
            </a:pPr>
            <a:r>
              <a:rPr lang="en-US" altLang="en-US">
                <a:solidFill>
                  <a:srgbClr val="1CADE4"/>
                </a:solidFill>
                <a:ea typeface="+mn-ea"/>
              </a:rPr>
              <a:t>Slide </a:t>
            </a:r>
            <a:fld id="{F47BE3D9-793E-43AF-AE56-9AF17DC25390}" type="slidenum">
              <a:rPr lang="en-US" altLang="en-US" smtClean="0">
                <a:solidFill>
                  <a:srgbClr val="1CADE4"/>
                </a:solidFill>
                <a:ea typeface="+mn-ea"/>
              </a:rPr>
              <a:pPr defTabSz="457200">
                <a:defRPr/>
              </a:pPr>
              <a:t>3</a:t>
            </a:fld>
            <a:endParaRPr lang="en-US" altLang="en-US">
              <a:solidFill>
                <a:srgbClr val="1CADE4"/>
              </a:solidFill>
              <a:ea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026">
            <a:extLst>
              <a:ext uri="{FF2B5EF4-FFF2-40B4-BE49-F238E27FC236}">
                <a16:creationId xmlns:a16="http://schemas.microsoft.com/office/drawing/2014/main" id="{9AC9FE5A-8FCE-44A2-9F26-61C9D2A4FBC0}"/>
              </a:ext>
            </a:extLst>
          </p:cNvPr>
          <p:cNvSpPr>
            <a:spLocks noGrp="1" noChangeArrowheads="1"/>
          </p:cNvSpPr>
          <p:nvPr>
            <p:ph type="title"/>
          </p:nvPr>
        </p:nvSpPr>
        <p:spPr>
          <a:xfrm>
            <a:off x="293269" y="188640"/>
            <a:ext cx="10755808" cy="726083"/>
          </a:xfrm>
        </p:spPr>
        <p:txBody>
          <a:bodyPr/>
          <a:lstStyle/>
          <a:p>
            <a:r>
              <a:rPr lang="en-US" altLang="en-US" dirty="0"/>
              <a:t>Requirements Analysis </a:t>
            </a:r>
          </a:p>
        </p:txBody>
      </p:sp>
      <p:sp>
        <p:nvSpPr>
          <p:cNvPr id="9219" name="Rectangle 1027">
            <a:extLst>
              <a:ext uri="{FF2B5EF4-FFF2-40B4-BE49-F238E27FC236}">
                <a16:creationId xmlns:a16="http://schemas.microsoft.com/office/drawing/2014/main" id="{0727724D-91BC-4673-8914-CC3F24859C0A}"/>
              </a:ext>
            </a:extLst>
          </p:cNvPr>
          <p:cNvSpPr>
            <a:spLocks noGrp="1" noChangeArrowheads="1"/>
          </p:cNvSpPr>
          <p:nvPr>
            <p:ph idx="1"/>
          </p:nvPr>
        </p:nvSpPr>
        <p:spPr>
          <a:xfrm>
            <a:off x="407368" y="1268760"/>
            <a:ext cx="10369151" cy="4968552"/>
          </a:xfrm>
        </p:spPr>
        <p:txBody>
          <a:bodyPr/>
          <a:lstStyle/>
          <a:p>
            <a:r>
              <a:rPr lang="en-US" altLang="en-US" sz="2400" dirty="0"/>
              <a:t>Last few weeks - </a:t>
            </a:r>
            <a:r>
              <a:rPr lang="en-US" altLang="en-US" sz="2400" u="sng" dirty="0"/>
              <a:t>How</a:t>
            </a:r>
            <a:r>
              <a:rPr lang="en-US" altLang="en-US" sz="2400" dirty="0"/>
              <a:t> to </a:t>
            </a:r>
            <a:r>
              <a:rPr lang="en-US" altLang="en-US" sz="2400" dirty="0" err="1"/>
              <a:t>analyse</a:t>
            </a:r>
            <a:r>
              <a:rPr lang="en-US" altLang="en-US" sz="2400" dirty="0"/>
              <a:t> and model the elicited requirements?</a:t>
            </a:r>
          </a:p>
          <a:p>
            <a:pPr lvl="1"/>
            <a:r>
              <a:rPr lang="en-US" altLang="en-US" sz="2400" dirty="0"/>
              <a:t>Process Model (BPD) and Data Model (ERD) </a:t>
            </a:r>
          </a:p>
          <a:p>
            <a:pPr lvl="2"/>
            <a:endParaRPr lang="en-US" altLang="en-US" sz="1800" dirty="0"/>
          </a:p>
          <a:p>
            <a:r>
              <a:rPr lang="en-US" altLang="en-US" sz="2400" dirty="0"/>
              <a:t>This week - </a:t>
            </a:r>
            <a:r>
              <a:rPr lang="en-US" altLang="en-US" sz="2400" u="sng" dirty="0"/>
              <a:t>How</a:t>
            </a:r>
            <a:r>
              <a:rPr lang="en-US" altLang="en-US" sz="2400" dirty="0"/>
              <a:t> do </a:t>
            </a:r>
            <a:r>
              <a:rPr lang="en-US" altLang="en-US" sz="2400" b="1" dirty="0"/>
              <a:t>we </a:t>
            </a:r>
            <a:r>
              <a:rPr lang="en-US" altLang="en-US" sz="2400" b="1" dirty="0" err="1"/>
              <a:t>analyse</a:t>
            </a:r>
            <a:r>
              <a:rPr lang="en-US" altLang="en-US" sz="2400" b="1" dirty="0"/>
              <a:t> </a:t>
            </a:r>
            <a:r>
              <a:rPr lang="en-US" altLang="en-US" sz="2400" b="1" dirty="0" smtClean="0"/>
              <a:t>and </a:t>
            </a:r>
            <a:r>
              <a:rPr lang="en-US" altLang="en-US" sz="2400" b="1" dirty="0"/>
              <a:t>document the software requirements?</a:t>
            </a:r>
          </a:p>
          <a:p>
            <a:pPr lvl="1"/>
            <a:r>
              <a:rPr lang="en-US" altLang="en-US" sz="2400" dirty="0"/>
              <a:t>How do we use these business processes to identify the user stories</a:t>
            </a:r>
            <a:r>
              <a:rPr lang="en-US" altLang="en-US" sz="2400" dirty="0" smtClean="0"/>
              <a:t>?</a:t>
            </a:r>
            <a:endParaRPr lang="en-US" altLang="en-US" sz="2400" dirty="0"/>
          </a:p>
          <a:p>
            <a:pPr marL="0" indent="0">
              <a:lnSpc>
                <a:spcPct val="150000"/>
              </a:lnSpc>
              <a:buNone/>
            </a:pPr>
            <a:r>
              <a:rPr lang="en-US" altLang="en-US" sz="2400" b="1" dirty="0" smtClean="0"/>
              <a:t>Topics of today:</a:t>
            </a:r>
          </a:p>
          <a:p>
            <a:pPr>
              <a:lnSpc>
                <a:spcPct val="150000"/>
              </a:lnSpc>
            </a:pPr>
            <a:r>
              <a:rPr lang="en-US" altLang="en-US" sz="2400" dirty="0" smtClean="0"/>
              <a:t>Software </a:t>
            </a:r>
            <a:r>
              <a:rPr lang="en-US" altLang="en-US" sz="2400" dirty="0"/>
              <a:t>Requirements Specification (SRS)</a:t>
            </a:r>
          </a:p>
          <a:p>
            <a:pPr>
              <a:lnSpc>
                <a:spcPct val="150000"/>
              </a:lnSpc>
            </a:pPr>
            <a:r>
              <a:rPr lang="en-US" altLang="en-US" sz="2400" dirty="0"/>
              <a:t>SRS content and structure</a:t>
            </a:r>
          </a:p>
          <a:p>
            <a:pPr>
              <a:lnSpc>
                <a:spcPct val="150000"/>
              </a:lnSpc>
            </a:pPr>
            <a:r>
              <a:rPr lang="en-US" altLang="en-US" sz="2400" dirty="0"/>
              <a:t>User Stories (Agile approach)</a:t>
            </a:r>
          </a:p>
          <a:p>
            <a:pPr lvl="1"/>
            <a:endParaRPr lang="en-US" altLang="en-US" sz="2400" dirty="0"/>
          </a:p>
          <a:p>
            <a:pPr lvl="3"/>
            <a:endParaRPr lang="en-US" altLang="en-US" sz="1050" dirty="0"/>
          </a:p>
        </p:txBody>
      </p:sp>
      <p:sp>
        <p:nvSpPr>
          <p:cNvPr id="2" name="Slide Number Placeholder 1">
            <a:extLst>
              <a:ext uri="{FF2B5EF4-FFF2-40B4-BE49-F238E27FC236}">
                <a16:creationId xmlns:a16="http://schemas.microsoft.com/office/drawing/2014/main" id="{C12103E6-30AF-4B40-99E6-8560CD3B808B}"/>
              </a:ext>
            </a:extLst>
          </p:cNvPr>
          <p:cNvSpPr>
            <a:spLocks noGrp="1"/>
          </p:cNvSpPr>
          <p:nvPr>
            <p:ph type="sldNum" sz="quarter" idx="11"/>
          </p:nvPr>
        </p:nvSpPr>
        <p:spPr/>
        <p:txBody>
          <a:bodyPr/>
          <a:lstStyle/>
          <a:p>
            <a:pPr defTabSz="457200">
              <a:defRPr/>
            </a:pPr>
            <a:r>
              <a:rPr lang="en-US" altLang="en-US">
                <a:solidFill>
                  <a:srgbClr val="1CADE4"/>
                </a:solidFill>
                <a:ea typeface="+mn-ea"/>
              </a:rPr>
              <a:t>Slide </a:t>
            </a:r>
            <a:fld id="{F47BE3D9-793E-43AF-AE56-9AF17DC25390}" type="slidenum">
              <a:rPr lang="en-US" altLang="en-US" smtClean="0">
                <a:solidFill>
                  <a:srgbClr val="1CADE4"/>
                </a:solidFill>
                <a:ea typeface="+mn-ea"/>
              </a:rPr>
              <a:pPr defTabSz="457200">
                <a:defRPr/>
              </a:pPr>
              <a:t>4</a:t>
            </a:fld>
            <a:endParaRPr lang="en-US" altLang="en-US">
              <a:solidFill>
                <a:srgbClr val="1CADE4"/>
              </a:solidFill>
              <a:ea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026">
            <a:extLst>
              <a:ext uri="{FF2B5EF4-FFF2-40B4-BE49-F238E27FC236}">
                <a16:creationId xmlns:a16="http://schemas.microsoft.com/office/drawing/2014/main" id="{C8E8F47F-AAD4-4DFE-84EF-649EF02607C3}"/>
              </a:ext>
            </a:extLst>
          </p:cNvPr>
          <p:cNvSpPr>
            <a:spLocks noGrp="1" noChangeArrowheads="1"/>
          </p:cNvSpPr>
          <p:nvPr>
            <p:ph type="title"/>
          </p:nvPr>
        </p:nvSpPr>
        <p:spPr>
          <a:xfrm>
            <a:off x="479376" y="332656"/>
            <a:ext cx="9649072" cy="692245"/>
          </a:xfrm>
        </p:spPr>
        <p:txBody>
          <a:bodyPr>
            <a:normAutofit/>
          </a:bodyPr>
          <a:lstStyle/>
          <a:p>
            <a:r>
              <a:rPr lang="en-US" altLang="en-US" dirty="0"/>
              <a:t>Software Requirements Specification (SRS</a:t>
            </a:r>
            <a:r>
              <a:rPr lang="en-US" altLang="en-US" dirty="0" smtClean="0"/>
              <a:t>)</a:t>
            </a:r>
            <a:endParaRPr lang="en-US" altLang="en-US" dirty="0"/>
          </a:p>
        </p:txBody>
      </p:sp>
      <p:sp>
        <p:nvSpPr>
          <p:cNvPr id="12291" name="Rectangle 1027">
            <a:extLst>
              <a:ext uri="{FF2B5EF4-FFF2-40B4-BE49-F238E27FC236}">
                <a16:creationId xmlns:a16="http://schemas.microsoft.com/office/drawing/2014/main" id="{C56E4D2C-D83A-4DBB-90E1-0250DAB1FB49}"/>
              </a:ext>
            </a:extLst>
          </p:cNvPr>
          <p:cNvSpPr>
            <a:spLocks noGrp="1" noChangeArrowheads="1"/>
          </p:cNvSpPr>
          <p:nvPr>
            <p:ph idx="1"/>
          </p:nvPr>
        </p:nvSpPr>
        <p:spPr>
          <a:xfrm>
            <a:off x="263352" y="1024900"/>
            <a:ext cx="11521280" cy="5423525"/>
          </a:xfrm>
        </p:spPr>
        <p:txBody>
          <a:bodyPr>
            <a:noAutofit/>
          </a:bodyPr>
          <a:lstStyle/>
          <a:p>
            <a:pPr>
              <a:buFont typeface="Monotype Sorts"/>
              <a:buNone/>
            </a:pPr>
            <a:r>
              <a:rPr lang="en-US" altLang="en-US" sz="2000" u="sng" dirty="0"/>
              <a:t>Software Requirements </a:t>
            </a:r>
            <a:r>
              <a:rPr lang="en-US" altLang="en-US" sz="2000" dirty="0" smtClean="0"/>
              <a:t>Specification (SRS) is </a:t>
            </a:r>
            <a:r>
              <a:rPr lang="en-US" altLang="en-US" sz="2000" dirty="0"/>
              <a:t>a document that provides the detailed description of </a:t>
            </a:r>
            <a:r>
              <a:rPr lang="en-US" altLang="en-US" sz="2000" b="1" dirty="0"/>
              <a:t>what the system should do</a:t>
            </a:r>
            <a:r>
              <a:rPr lang="en-US" altLang="en-US" sz="2000" dirty="0"/>
              <a:t>.</a:t>
            </a:r>
            <a:endParaRPr lang="en-US" altLang="en-US" sz="1800" dirty="0"/>
          </a:p>
          <a:p>
            <a:pPr>
              <a:lnSpc>
                <a:spcPct val="150000"/>
              </a:lnSpc>
            </a:pPr>
            <a:r>
              <a:rPr lang="en-US" altLang="en-US" sz="1800" dirty="0"/>
              <a:t>structured document setting out the </a:t>
            </a:r>
            <a:r>
              <a:rPr lang="en-US" altLang="en-US" sz="1800" b="1" dirty="0"/>
              <a:t>system services and capabilities in detail.</a:t>
            </a:r>
          </a:p>
          <a:p>
            <a:pPr lvl="1">
              <a:lnSpc>
                <a:spcPct val="150000"/>
              </a:lnSpc>
            </a:pPr>
            <a:r>
              <a:rPr lang="en-US" altLang="en-US" sz="1800" dirty="0"/>
              <a:t>sometimes called as functional specification.</a:t>
            </a:r>
          </a:p>
          <a:p>
            <a:pPr lvl="1">
              <a:lnSpc>
                <a:spcPct val="150000"/>
              </a:lnSpc>
            </a:pPr>
            <a:r>
              <a:rPr lang="en-US" altLang="en-US" sz="1800" dirty="0"/>
              <a:t>often serves as a </a:t>
            </a:r>
            <a:r>
              <a:rPr lang="en-US" altLang="en-US" sz="1800" b="1" dirty="0"/>
              <a:t>contract </a:t>
            </a:r>
            <a:r>
              <a:rPr lang="en-US" altLang="en-US" sz="1800" dirty="0"/>
              <a:t>between the client and vendor</a:t>
            </a:r>
            <a:r>
              <a:rPr lang="en-US" altLang="en-US" sz="1800" dirty="0" smtClean="0"/>
              <a:t>.</a:t>
            </a:r>
          </a:p>
          <a:p>
            <a:pPr>
              <a:lnSpc>
                <a:spcPct val="150000"/>
              </a:lnSpc>
            </a:pPr>
            <a:r>
              <a:rPr lang="en-US" altLang="en-US" sz="2000" dirty="0"/>
              <a:t>To </a:t>
            </a:r>
            <a:r>
              <a:rPr lang="en-US" altLang="en-US" sz="2000" dirty="0" err="1"/>
              <a:t>analyse</a:t>
            </a:r>
            <a:r>
              <a:rPr lang="en-US" altLang="en-US" sz="2000" dirty="0"/>
              <a:t> the elicited requirements.</a:t>
            </a:r>
          </a:p>
          <a:p>
            <a:pPr>
              <a:lnSpc>
                <a:spcPct val="150000"/>
              </a:lnSpc>
            </a:pPr>
            <a:r>
              <a:rPr lang="en-US" altLang="en-US" sz="2000" dirty="0"/>
              <a:t>Define what designers/developers have to build. </a:t>
            </a:r>
          </a:p>
          <a:p>
            <a:pPr lvl="1">
              <a:lnSpc>
                <a:spcPct val="150000"/>
              </a:lnSpc>
            </a:pPr>
            <a:r>
              <a:rPr lang="en-US" altLang="en-US" sz="2000" dirty="0" smtClean="0"/>
              <a:t>Validate </a:t>
            </a:r>
            <a:r>
              <a:rPr lang="en-US" altLang="en-US" sz="2000" dirty="0"/>
              <a:t>that they are indeed what stakeholders want.</a:t>
            </a:r>
          </a:p>
          <a:p>
            <a:pPr>
              <a:lnSpc>
                <a:spcPct val="150000"/>
              </a:lnSpc>
            </a:pPr>
            <a:r>
              <a:rPr lang="en-US" altLang="en-US" sz="2000" dirty="0"/>
              <a:t>Baseline for evaluating the software.</a:t>
            </a:r>
          </a:p>
          <a:p>
            <a:pPr lvl="1">
              <a:lnSpc>
                <a:spcPct val="150000"/>
              </a:lnSpc>
            </a:pPr>
            <a:r>
              <a:rPr lang="en-US" altLang="en-US" sz="2000" dirty="0"/>
              <a:t>Support for testing (verification and validation).</a:t>
            </a:r>
            <a:endParaRPr lang="en-AU" altLang="en-US" sz="2800" dirty="0"/>
          </a:p>
          <a:p>
            <a:pPr lvl="1">
              <a:lnSpc>
                <a:spcPct val="150000"/>
              </a:lnSpc>
            </a:pPr>
            <a:endParaRPr lang="en-US" altLang="en-US" sz="1800" dirty="0"/>
          </a:p>
        </p:txBody>
      </p:sp>
      <p:sp>
        <p:nvSpPr>
          <p:cNvPr id="2" name="Slide Number Placeholder 1">
            <a:extLst>
              <a:ext uri="{FF2B5EF4-FFF2-40B4-BE49-F238E27FC236}">
                <a16:creationId xmlns:a16="http://schemas.microsoft.com/office/drawing/2014/main" id="{05FEDC06-6010-49EE-B443-2F96952F955D}"/>
              </a:ext>
            </a:extLst>
          </p:cNvPr>
          <p:cNvSpPr>
            <a:spLocks noGrp="1"/>
          </p:cNvSpPr>
          <p:nvPr>
            <p:ph type="sldNum" sz="quarter" idx="11"/>
          </p:nvPr>
        </p:nvSpPr>
        <p:spPr/>
        <p:txBody>
          <a:bodyPr/>
          <a:lstStyle/>
          <a:p>
            <a:pPr defTabSz="457200">
              <a:defRPr/>
            </a:pPr>
            <a:r>
              <a:rPr lang="en-US" altLang="en-US">
                <a:solidFill>
                  <a:srgbClr val="1CADE4"/>
                </a:solidFill>
                <a:ea typeface="+mn-ea"/>
              </a:rPr>
              <a:t>Slide </a:t>
            </a:r>
            <a:fld id="{F47BE3D9-793E-43AF-AE56-9AF17DC25390}" type="slidenum">
              <a:rPr lang="en-US" altLang="en-US" smtClean="0">
                <a:solidFill>
                  <a:srgbClr val="1CADE4"/>
                </a:solidFill>
                <a:ea typeface="+mn-ea"/>
              </a:rPr>
              <a:pPr defTabSz="457200">
                <a:defRPr/>
              </a:pPr>
              <a:t>5</a:t>
            </a:fld>
            <a:endParaRPr lang="en-US" altLang="en-US">
              <a:solidFill>
                <a:srgbClr val="1CADE4"/>
              </a:solidFill>
              <a:ea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2">
            <a:extLst>
              <a:ext uri="{FF2B5EF4-FFF2-40B4-BE49-F238E27FC236}">
                <a16:creationId xmlns:a16="http://schemas.microsoft.com/office/drawing/2014/main" id="{7AF6A530-22C8-4437-A7F4-D5325BC7F853}"/>
              </a:ext>
            </a:extLst>
          </p:cNvPr>
          <p:cNvSpPr>
            <a:spLocks noGrp="1" noChangeArrowheads="1"/>
          </p:cNvSpPr>
          <p:nvPr>
            <p:ph type="title"/>
          </p:nvPr>
        </p:nvSpPr>
        <p:spPr>
          <a:xfrm>
            <a:off x="560093" y="260648"/>
            <a:ext cx="8137028" cy="838200"/>
          </a:xfrm>
        </p:spPr>
        <p:txBody>
          <a:bodyPr/>
          <a:lstStyle/>
          <a:p>
            <a:pPr eaLnBrk="1" hangingPunct="1"/>
            <a:r>
              <a:rPr lang="en-US" altLang="en-US" dirty="0"/>
              <a:t>SRS: Role and Purpose</a:t>
            </a:r>
          </a:p>
        </p:txBody>
      </p:sp>
      <p:sp>
        <p:nvSpPr>
          <p:cNvPr id="21508" name="Rectangle 3">
            <a:extLst>
              <a:ext uri="{FF2B5EF4-FFF2-40B4-BE49-F238E27FC236}">
                <a16:creationId xmlns:a16="http://schemas.microsoft.com/office/drawing/2014/main" id="{00B19C4B-0B5D-4318-B031-41DE28A200B1}"/>
              </a:ext>
            </a:extLst>
          </p:cNvPr>
          <p:cNvSpPr>
            <a:spLocks noGrp="1" noChangeArrowheads="1"/>
          </p:cNvSpPr>
          <p:nvPr>
            <p:ph idx="1"/>
          </p:nvPr>
        </p:nvSpPr>
        <p:spPr>
          <a:xfrm>
            <a:off x="335360" y="1314873"/>
            <a:ext cx="10945216" cy="4994447"/>
          </a:xfrm>
        </p:spPr>
        <p:txBody>
          <a:bodyPr>
            <a:normAutofit lnSpcReduction="10000"/>
          </a:bodyPr>
          <a:lstStyle/>
          <a:p>
            <a:pPr marL="457200" indent="-457200">
              <a:lnSpc>
                <a:spcPct val="90000"/>
              </a:lnSpc>
              <a:spcAft>
                <a:spcPts val="600"/>
              </a:spcAft>
            </a:pPr>
            <a:r>
              <a:rPr lang="en-US" altLang="en-US" sz="2800" dirty="0"/>
              <a:t>A legal document. A </a:t>
            </a:r>
            <a:r>
              <a:rPr lang="en-AU" altLang="en-US" sz="2800" b="1" dirty="0"/>
              <a:t>contractual device </a:t>
            </a:r>
            <a:r>
              <a:rPr lang="en-AU" altLang="en-US" sz="2800" dirty="0"/>
              <a:t>for judging the completion of the specified job.</a:t>
            </a:r>
            <a:endParaRPr lang="en-US" altLang="en-US" sz="2800" dirty="0"/>
          </a:p>
          <a:p>
            <a:pPr marL="457200" indent="-457200">
              <a:lnSpc>
                <a:spcPct val="90000"/>
              </a:lnSpc>
              <a:spcAft>
                <a:spcPts val="600"/>
              </a:spcAft>
            </a:pPr>
            <a:r>
              <a:rPr lang="en-AU" altLang="en-US" sz="2800" b="1" dirty="0"/>
              <a:t>Functional device </a:t>
            </a:r>
            <a:r>
              <a:rPr lang="en-AU" altLang="en-US" sz="2800" dirty="0"/>
              <a:t>for improving the understanding of the customer</a:t>
            </a:r>
            <a:r>
              <a:rPr lang="ja-JP" altLang="en-AU" sz="2800" dirty="0"/>
              <a:t>’</a:t>
            </a:r>
            <a:r>
              <a:rPr lang="en-AU" altLang="ja-JP" sz="2800" dirty="0"/>
              <a:t>s real needs (both in business and technical terms).  </a:t>
            </a:r>
          </a:p>
          <a:p>
            <a:pPr marL="457200" indent="-457200">
              <a:lnSpc>
                <a:spcPct val="90000"/>
              </a:lnSpc>
              <a:spcAft>
                <a:spcPts val="600"/>
              </a:spcAft>
            </a:pPr>
            <a:r>
              <a:rPr lang="en-AU" altLang="ja-JP" sz="2800" dirty="0"/>
              <a:t>So, it is </a:t>
            </a:r>
            <a:r>
              <a:rPr lang="en-AU" altLang="en-US" sz="2800" dirty="0"/>
              <a:t>a </a:t>
            </a:r>
            <a:r>
              <a:rPr lang="en-AU" altLang="en-US" sz="2800" b="1" dirty="0"/>
              <a:t>communication device </a:t>
            </a:r>
            <a:r>
              <a:rPr lang="en-AU" altLang="en-US" sz="2800" dirty="0"/>
              <a:t>that conveys an understanding between different teams in the software development process.</a:t>
            </a:r>
            <a:endParaRPr lang="en-US" altLang="en-US" sz="2800" dirty="0"/>
          </a:p>
          <a:p>
            <a:pPr marL="457200" indent="-457200">
              <a:lnSpc>
                <a:spcPct val="90000"/>
              </a:lnSpc>
              <a:spcAft>
                <a:spcPts val="600"/>
              </a:spcAft>
            </a:pPr>
            <a:r>
              <a:rPr lang="en-US" altLang="en-US" sz="2800" dirty="0"/>
              <a:t>Used as basis for a </a:t>
            </a:r>
            <a:r>
              <a:rPr lang="en-US" altLang="en-US" sz="2800" b="1" dirty="0"/>
              <a:t>user </a:t>
            </a:r>
            <a:r>
              <a:rPr lang="en-US" altLang="en-US" sz="2800" b="1" dirty="0" smtClean="0"/>
              <a:t>manual </a:t>
            </a:r>
            <a:r>
              <a:rPr lang="en-US" altLang="en-US" sz="2800" dirty="0" smtClean="0"/>
              <a:t>for the customer</a:t>
            </a:r>
            <a:endParaRPr lang="en-US" altLang="en-US" sz="2800" b="1" dirty="0"/>
          </a:p>
          <a:p>
            <a:pPr marL="457200" indent="-457200">
              <a:lnSpc>
                <a:spcPct val="90000"/>
              </a:lnSpc>
              <a:spcAft>
                <a:spcPts val="600"/>
              </a:spcAft>
            </a:pPr>
            <a:r>
              <a:rPr lang="en-US" altLang="en-US" sz="2800" dirty="0"/>
              <a:t>Statement of commitment. </a:t>
            </a:r>
            <a:r>
              <a:rPr lang="en-AU" altLang="en-US" sz="2800" b="1" dirty="0"/>
              <a:t>Validation device </a:t>
            </a:r>
            <a:r>
              <a:rPr lang="en-AU" altLang="en-US" sz="2800" dirty="0"/>
              <a:t>for validating the requirements stated in a formal manner.</a:t>
            </a:r>
          </a:p>
          <a:p>
            <a:pPr marL="457200" indent="-457200">
              <a:lnSpc>
                <a:spcPct val="90000"/>
              </a:lnSpc>
              <a:spcAft>
                <a:spcPts val="600"/>
              </a:spcAft>
            </a:pPr>
            <a:r>
              <a:rPr lang="en-US" altLang="en-US" sz="2800" dirty="0"/>
              <a:t>Used to develop </a:t>
            </a:r>
            <a:r>
              <a:rPr lang="en-US" altLang="en-US" sz="2800" b="1" dirty="0"/>
              <a:t>test cases</a:t>
            </a:r>
            <a:r>
              <a:rPr lang="en-US" altLang="en-US" sz="2800" dirty="0"/>
              <a:t>.</a:t>
            </a:r>
          </a:p>
          <a:p>
            <a:pPr marL="457200" indent="-457200">
              <a:lnSpc>
                <a:spcPct val="90000"/>
              </a:lnSpc>
              <a:spcAft>
                <a:spcPts val="600"/>
              </a:spcAft>
            </a:pPr>
            <a:endParaRPr lang="en-US" altLang="en-US" dirty="0"/>
          </a:p>
        </p:txBody>
      </p:sp>
      <p:sp>
        <p:nvSpPr>
          <p:cNvPr id="2" name="Slide Number Placeholder 1">
            <a:extLst>
              <a:ext uri="{FF2B5EF4-FFF2-40B4-BE49-F238E27FC236}">
                <a16:creationId xmlns:a16="http://schemas.microsoft.com/office/drawing/2014/main" id="{CCA2AFB7-D081-4F11-945A-C12DF40A1B09}"/>
              </a:ext>
            </a:extLst>
          </p:cNvPr>
          <p:cNvSpPr>
            <a:spLocks noGrp="1"/>
          </p:cNvSpPr>
          <p:nvPr>
            <p:ph type="sldNum" sz="quarter" idx="11"/>
          </p:nvPr>
        </p:nvSpPr>
        <p:spPr/>
        <p:txBody>
          <a:bodyPr/>
          <a:lstStyle/>
          <a:p>
            <a:pPr defTabSz="457200">
              <a:defRPr/>
            </a:pPr>
            <a:r>
              <a:rPr lang="en-US" altLang="en-US">
                <a:solidFill>
                  <a:srgbClr val="1CADE4"/>
                </a:solidFill>
                <a:ea typeface="+mn-ea"/>
              </a:rPr>
              <a:t>Slide </a:t>
            </a:r>
            <a:fld id="{F47BE3D9-793E-43AF-AE56-9AF17DC25390}" type="slidenum">
              <a:rPr lang="en-US" altLang="en-US" smtClean="0">
                <a:solidFill>
                  <a:srgbClr val="1CADE4"/>
                </a:solidFill>
                <a:ea typeface="+mn-ea"/>
              </a:rPr>
              <a:pPr defTabSz="457200">
                <a:defRPr/>
              </a:pPr>
              <a:t>6</a:t>
            </a:fld>
            <a:endParaRPr lang="en-US" altLang="en-US">
              <a:solidFill>
                <a:srgbClr val="1CADE4"/>
              </a:solidFill>
              <a:ea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
            <a:extLst>
              <a:ext uri="{FF2B5EF4-FFF2-40B4-BE49-F238E27FC236}">
                <a16:creationId xmlns:a16="http://schemas.microsoft.com/office/drawing/2014/main" id="{78027E48-F67F-4C42-AC22-F4C4301AB31E}"/>
              </a:ext>
            </a:extLst>
          </p:cNvPr>
          <p:cNvSpPr>
            <a:spLocks noGrp="1" noChangeArrowheads="1"/>
          </p:cNvSpPr>
          <p:nvPr>
            <p:ph type="title"/>
          </p:nvPr>
        </p:nvSpPr>
        <p:spPr>
          <a:xfrm>
            <a:off x="839416" y="-27384"/>
            <a:ext cx="10513168" cy="1080940"/>
          </a:xfrm>
        </p:spPr>
        <p:txBody>
          <a:bodyPr/>
          <a:lstStyle/>
          <a:p>
            <a:pPr eaLnBrk="1" hangingPunct="1"/>
            <a:r>
              <a:rPr lang="en-AU" altLang="en-US" dirty="0"/>
              <a:t>IEEE Standard for SRS </a:t>
            </a:r>
            <a:br>
              <a:rPr lang="en-AU" altLang="en-US" dirty="0"/>
            </a:br>
            <a:r>
              <a:rPr lang="en-AU" altLang="en-US" dirty="0"/>
              <a:t>(not used in this subject, but a good read)</a:t>
            </a:r>
          </a:p>
        </p:txBody>
      </p:sp>
      <p:pic>
        <p:nvPicPr>
          <p:cNvPr id="16388" name="Picture 3">
            <a:extLst>
              <a:ext uri="{FF2B5EF4-FFF2-40B4-BE49-F238E27FC236}">
                <a16:creationId xmlns:a16="http://schemas.microsoft.com/office/drawing/2014/main" id="{B287B51E-3050-4405-B2A4-40ABE19C0B34}"/>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886861" y="1256453"/>
            <a:ext cx="7818798" cy="4922947"/>
          </a:xfrm>
        </p:spPr>
      </p:pic>
      <p:sp>
        <p:nvSpPr>
          <p:cNvPr id="16389" name="Text Box 4">
            <a:extLst>
              <a:ext uri="{FF2B5EF4-FFF2-40B4-BE49-F238E27FC236}">
                <a16:creationId xmlns:a16="http://schemas.microsoft.com/office/drawing/2014/main" id="{362B35F8-3F12-4F0B-9126-37894EB2FD78}"/>
              </a:ext>
            </a:extLst>
          </p:cNvPr>
          <p:cNvSpPr txBox="1">
            <a:spLocks noChangeArrowheads="1"/>
          </p:cNvSpPr>
          <p:nvPr/>
        </p:nvSpPr>
        <p:spPr bwMode="auto">
          <a:xfrm>
            <a:off x="4727576" y="6524625"/>
            <a:ext cx="52562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50000"/>
              </a:spcBef>
              <a:buClrTx/>
              <a:buFontTx/>
              <a:buNone/>
            </a:pPr>
            <a:r>
              <a:rPr kumimoji="0" lang="en-AU" altLang="en-US" sz="1600">
                <a:latin typeface="Times New Roman" panose="02020603050405020304" pitchFamily="18" charset="0"/>
              </a:rPr>
              <a:t>Source: Adapted from IEEE-STD-830-1993</a:t>
            </a:r>
          </a:p>
        </p:txBody>
      </p:sp>
      <p:sp>
        <p:nvSpPr>
          <p:cNvPr id="2" name="Slide Number Placeholder 1">
            <a:extLst>
              <a:ext uri="{FF2B5EF4-FFF2-40B4-BE49-F238E27FC236}">
                <a16:creationId xmlns:a16="http://schemas.microsoft.com/office/drawing/2014/main" id="{3D1F947A-8290-416B-8D31-9FF66F23623C}"/>
              </a:ext>
            </a:extLst>
          </p:cNvPr>
          <p:cNvSpPr>
            <a:spLocks noGrp="1"/>
          </p:cNvSpPr>
          <p:nvPr>
            <p:ph type="sldNum" sz="quarter" idx="11"/>
          </p:nvPr>
        </p:nvSpPr>
        <p:spPr/>
        <p:txBody>
          <a:bodyPr/>
          <a:lstStyle/>
          <a:p>
            <a:pPr defTabSz="457200">
              <a:defRPr/>
            </a:pPr>
            <a:r>
              <a:rPr lang="en-US" altLang="en-US">
                <a:solidFill>
                  <a:srgbClr val="1CADE4"/>
                </a:solidFill>
                <a:ea typeface="+mn-ea"/>
              </a:rPr>
              <a:t>Slide </a:t>
            </a:r>
            <a:fld id="{F47BE3D9-793E-43AF-AE56-9AF17DC25390}" type="slidenum">
              <a:rPr lang="en-US" altLang="en-US" smtClean="0">
                <a:solidFill>
                  <a:srgbClr val="1CADE4"/>
                </a:solidFill>
                <a:ea typeface="+mn-ea"/>
              </a:rPr>
              <a:pPr defTabSz="457200">
                <a:defRPr/>
              </a:pPr>
              <a:t>7</a:t>
            </a:fld>
            <a:endParaRPr lang="en-US" altLang="en-US">
              <a:solidFill>
                <a:srgbClr val="1CADE4"/>
              </a:solidFill>
              <a:ea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2">
            <a:extLst>
              <a:ext uri="{FF2B5EF4-FFF2-40B4-BE49-F238E27FC236}">
                <a16:creationId xmlns:a16="http://schemas.microsoft.com/office/drawing/2014/main" id="{A019814B-6DCD-4188-8A9D-4512C9D00055}"/>
              </a:ext>
            </a:extLst>
          </p:cNvPr>
          <p:cNvSpPr>
            <a:spLocks noGrp="1" noChangeArrowheads="1"/>
          </p:cNvSpPr>
          <p:nvPr>
            <p:ph type="title"/>
          </p:nvPr>
        </p:nvSpPr>
        <p:spPr>
          <a:xfrm>
            <a:off x="839416" y="404664"/>
            <a:ext cx="8229600" cy="792162"/>
          </a:xfrm>
        </p:spPr>
        <p:txBody>
          <a:bodyPr/>
          <a:lstStyle/>
          <a:p>
            <a:pPr eaLnBrk="1" hangingPunct="1"/>
            <a:r>
              <a:rPr lang="en-AU" altLang="en-US" dirty="0"/>
              <a:t>IEEE standard - section 3 example</a:t>
            </a:r>
          </a:p>
        </p:txBody>
      </p:sp>
      <p:pic>
        <p:nvPicPr>
          <p:cNvPr id="17413" name="Picture 4">
            <a:extLst>
              <a:ext uri="{FF2B5EF4-FFF2-40B4-BE49-F238E27FC236}">
                <a16:creationId xmlns:a16="http://schemas.microsoft.com/office/drawing/2014/main" id="{8F4D6715-08E3-4343-A255-BCF061DCD362}"/>
              </a:ext>
            </a:extLst>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a:xfrm>
            <a:off x="1102508" y="1523175"/>
            <a:ext cx="7680000" cy="4389500"/>
          </a:xfrm>
        </p:spPr>
      </p:pic>
      <p:sp>
        <p:nvSpPr>
          <p:cNvPr id="17412" name="Text Box 3">
            <a:extLst>
              <a:ext uri="{FF2B5EF4-FFF2-40B4-BE49-F238E27FC236}">
                <a16:creationId xmlns:a16="http://schemas.microsoft.com/office/drawing/2014/main" id="{D56EE3B3-B3B9-4172-8614-D1ED21E9A372}"/>
              </a:ext>
            </a:extLst>
          </p:cNvPr>
          <p:cNvSpPr txBox="1">
            <a:spLocks noChangeArrowheads="1"/>
          </p:cNvSpPr>
          <p:nvPr/>
        </p:nvSpPr>
        <p:spPr bwMode="auto">
          <a:xfrm>
            <a:off x="4727576" y="6524625"/>
            <a:ext cx="52562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eaLnBrk="1" hangingPunct="1">
              <a:spcBef>
                <a:spcPct val="50000"/>
              </a:spcBef>
              <a:buClrTx/>
              <a:buFontTx/>
              <a:buNone/>
            </a:pPr>
            <a:r>
              <a:rPr kumimoji="0" lang="en-AU" altLang="en-US" sz="1600">
                <a:latin typeface="Times New Roman" panose="02020603050405020304" pitchFamily="18" charset="0"/>
              </a:rPr>
              <a:t>Source: Adapted from IEEE-STD-830-1993</a:t>
            </a:r>
          </a:p>
        </p:txBody>
      </p:sp>
      <p:sp>
        <p:nvSpPr>
          <p:cNvPr id="2" name="Slide Number Placeholder 1">
            <a:extLst>
              <a:ext uri="{FF2B5EF4-FFF2-40B4-BE49-F238E27FC236}">
                <a16:creationId xmlns:a16="http://schemas.microsoft.com/office/drawing/2014/main" id="{FB97CAB5-438C-4F01-BF63-4AD0A076C68B}"/>
              </a:ext>
            </a:extLst>
          </p:cNvPr>
          <p:cNvSpPr>
            <a:spLocks noGrp="1"/>
          </p:cNvSpPr>
          <p:nvPr>
            <p:ph type="sldNum" sz="quarter" idx="11"/>
          </p:nvPr>
        </p:nvSpPr>
        <p:spPr/>
        <p:txBody>
          <a:bodyPr/>
          <a:lstStyle/>
          <a:p>
            <a:pPr defTabSz="457200">
              <a:defRPr/>
            </a:pPr>
            <a:r>
              <a:rPr lang="en-US" altLang="en-US">
                <a:solidFill>
                  <a:srgbClr val="1CADE4"/>
                </a:solidFill>
                <a:ea typeface="+mn-ea"/>
              </a:rPr>
              <a:t>Slide </a:t>
            </a:r>
            <a:fld id="{F47BE3D9-793E-43AF-AE56-9AF17DC25390}" type="slidenum">
              <a:rPr lang="en-US" altLang="en-US" smtClean="0">
                <a:solidFill>
                  <a:srgbClr val="1CADE4"/>
                </a:solidFill>
                <a:ea typeface="+mn-ea"/>
              </a:rPr>
              <a:pPr defTabSz="457200">
                <a:defRPr/>
              </a:pPr>
              <a:t>8</a:t>
            </a:fld>
            <a:endParaRPr lang="en-US" altLang="en-US">
              <a:solidFill>
                <a:srgbClr val="1CADE4"/>
              </a:solidFill>
              <a:ea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1026">
            <a:extLst>
              <a:ext uri="{FF2B5EF4-FFF2-40B4-BE49-F238E27FC236}">
                <a16:creationId xmlns:a16="http://schemas.microsoft.com/office/drawing/2014/main" id="{C91E7164-A692-46D2-9069-E6EE7FC4E9BA}"/>
              </a:ext>
            </a:extLst>
          </p:cNvPr>
          <p:cNvSpPr>
            <a:spLocks noGrp="1" noChangeArrowheads="1"/>
          </p:cNvSpPr>
          <p:nvPr>
            <p:ph type="title"/>
          </p:nvPr>
        </p:nvSpPr>
        <p:spPr>
          <a:xfrm>
            <a:off x="983432" y="116632"/>
            <a:ext cx="10153129" cy="926976"/>
          </a:xfrm>
        </p:spPr>
        <p:txBody>
          <a:bodyPr>
            <a:normAutofit/>
          </a:bodyPr>
          <a:lstStyle/>
          <a:p>
            <a:r>
              <a:rPr lang="en-US" altLang="en-US" dirty="0"/>
              <a:t>Agile SRS: Template adapted and used in this subject</a:t>
            </a:r>
          </a:p>
        </p:txBody>
      </p:sp>
      <p:sp>
        <p:nvSpPr>
          <p:cNvPr id="26627" name="Rectangle 1027">
            <a:extLst>
              <a:ext uri="{FF2B5EF4-FFF2-40B4-BE49-F238E27FC236}">
                <a16:creationId xmlns:a16="http://schemas.microsoft.com/office/drawing/2014/main" id="{887A609D-1372-4875-9580-3B46D10803CB}"/>
              </a:ext>
            </a:extLst>
          </p:cNvPr>
          <p:cNvSpPr>
            <a:spLocks noGrp="1" noChangeArrowheads="1"/>
          </p:cNvSpPr>
          <p:nvPr>
            <p:ph idx="1"/>
          </p:nvPr>
        </p:nvSpPr>
        <p:spPr>
          <a:xfrm>
            <a:off x="1524000" y="1259632"/>
            <a:ext cx="9144000" cy="5481736"/>
          </a:xfrm>
        </p:spPr>
        <p:txBody>
          <a:bodyPr numCol="2">
            <a:normAutofit fontScale="92500" lnSpcReduction="20000"/>
          </a:bodyPr>
          <a:lstStyle/>
          <a:p>
            <a:pPr marL="0" indent="0">
              <a:buNone/>
              <a:defRPr/>
            </a:pPr>
            <a:r>
              <a:rPr lang="en-AU" sz="1500" b="1" cap="all" dirty="0"/>
              <a:t>1.</a:t>
            </a:r>
            <a:r>
              <a:rPr lang="en-AU" sz="1500" cap="all" dirty="0"/>
              <a:t>	</a:t>
            </a:r>
            <a:r>
              <a:rPr lang="en-AU" sz="1500" b="1" cap="all" dirty="0"/>
              <a:t>Document Management	</a:t>
            </a:r>
          </a:p>
          <a:p>
            <a:pPr marL="0" indent="0">
              <a:buNone/>
              <a:defRPr/>
            </a:pPr>
            <a:r>
              <a:rPr lang="en-AU" sz="1500" cap="small" dirty="0"/>
              <a:t>1.1	Revision History	</a:t>
            </a:r>
          </a:p>
          <a:p>
            <a:pPr marL="0" indent="0">
              <a:buNone/>
              <a:defRPr/>
            </a:pPr>
            <a:r>
              <a:rPr lang="en-AU" sz="1500" cap="small" dirty="0"/>
              <a:t>1.2	Intended Audience	</a:t>
            </a:r>
          </a:p>
          <a:p>
            <a:pPr marL="0" indent="0">
              <a:buNone/>
              <a:defRPr/>
            </a:pPr>
            <a:r>
              <a:rPr lang="en-AU" sz="1500" cap="small" dirty="0"/>
              <a:t>1.3	Reference Documents	</a:t>
            </a:r>
          </a:p>
          <a:p>
            <a:pPr marL="0" indent="0">
              <a:buNone/>
              <a:defRPr/>
            </a:pPr>
            <a:r>
              <a:rPr lang="en-AU" sz="1500" cap="small" dirty="0"/>
              <a:t>1.4	Glossary	</a:t>
            </a:r>
          </a:p>
          <a:p>
            <a:pPr marL="0" indent="0">
              <a:buNone/>
              <a:defRPr/>
            </a:pPr>
            <a:r>
              <a:rPr lang="en-AU" sz="1500" b="1" cap="all" dirty="0"/>
              <a:t/>
            </a:r>
            <a:br>
              <a:rPr lang="en-AU" sz="1500" b="1" cap="all" dirty="0"/>
            </a:br>
            <a:r>
              <a:rPr lang="en-AU" sz="1500" b="1" cap="all" dirty="0"/>
              <a:t>2.</a:t>
            </a:r>
            <a:r>
              <a:rPr lang="en-AU" sz="1500" cap="all" dirty="0"/>
              <a:t>	</a:t>
            </a:r>
            <a:r>
              <a:rPr lang="en-AU" sz="1500" b="1" cap="all" dirty="0"/>
              <a:t>Introduction	</a:t>
            </a:r>
          </a:p>
          <a:p>
            <a:pPr marL="0" indent="0">
              <a:buNone/>
              <a:defRPr/>
            </a:pPr>
            <a:r>
              <a:rPr lang="en-AU" sz="1500" cap="small" dirty="0"/>
              <a:t>2.1	Document Purpose	</a:t>
            </a:r>
          </a:p>
          <a:p>
            <a:pPr marL="0" indent="0">
              <a:buNone/>
              <a:defRPr/>
            </a:pPr>
            <a:r>
              <a:rPr lang="en-AU" sz="1500" cap="small" dirty="0"/>
              <a:t>2.2	Project Purpose	</a:t>
            </a:r>
          </a:p>
          <a:p>
            <a:pPr marL="0" indent="0">
              <a:buNone/>
              <a:defRPr/>
            </a:pPr>
            <a:r>
              <a:rPr lang="en-AU" sz="1500" cap="small" dirty="0"/>
              <a:t>2.3	Project Scope	</a:t>
            </a:r>
          </a:p>
          <a:p>
            <a:pPr marL="0" indent="0">
              <a:buNone/>
              <a:defRPr/>
            </a:pPr>
            <a:r>
              <a:rPr lang="en-AU" sz="1500" i="1" dirty="0"/>
              <a:t>	2.3.1</a:t>
            </a:r>
            <a:r>
              <a:rPr lang="en-AU" sz="1500" dirty="0"/>
              <a:t>	</a:t>
            </a:r>
            <a:r>
              <a:rPr lang="en-AU" sz="1500" i="1" dirty="0"/>
              <a:t>In Scope	</a:t>
            </a:r>
          </a:p>
          <a:p>
            <a:pPr marL="0" indent="0">
              <a:buNone/>
              <a:defRPr/>
            </a:pPr>
            <a:r>
              <a:rPr lang="en-AU" sz="1500" i="1" dirty="0"/>
              <a:t>	2.3.2</a:t>
            </a:r>
            <a:r>
              <a:rPr lang="en-AU" sz="1500" dirty="0"/>
              <a:t>	</a:t>
            </a:r>
            <a:r>
              <a:rPr lang="en-AU" sz="1500" i="1" dirty="0"/>
              <a:t>Out of Scope	</a:t>
            </a:r>
          </a:p>
          <a:p>
            <a:pPr marL="0" indent="0">
              <a:buNone/>
              <a:defRPr/>
            </a:pPr>
            <a:r>
              <a:rPr lang="en-AU" sz="1500" cap="small" dirty="0"/>
              <a:t>2.4	Assumptions	</a:t>
            </a:r>
          </a:p>
          <a:p>
            <a:pPr marL="0" indent="0">
              <a:buNone/>
              <a:defRPr/>
            </a:pPr>
            <a:r>
              <a:rPr lang="en-AU" sz="1500" b="1" cap="all" dirty="0"/>
              <a:t/>
            </a:r>
            <a:br>
              <a:rPr lang="en-AU" sz="1500" b="1" cap="all" dirty="0"/>
            </a:br>
            <a:r>
              <a:rPr lang="en-AU" sz="1500" b="1" cap="all" dirty="0"/>
              <a:t>3.</a:t>
            </a:r>
            <a:r>
              <a:rPr lang="en-AU" sz="1500" cap="all" dirty="0"/>
              <a:t>	</a:t>
            </a:r>
            <a:r>
              <a:rPr lang="en-AU" sz="1500" b="1" cap="all" dirty="0"/>
              <a:t>Functional Requirements</a:t>
            </a:r>
          </a:p>
          <a:p>
            <a:pPr marL="0" indent="0">
              <a:buNone/>
              <a:defRPr/>
            </a:pPr>
            <a:r>
              <a:rPr lang="en-AU" sz="1500" cap="small" dirty="0"/>
              <a:t>3.1	User Story Map	</a:t>
            </a:r>
          </a:p>
          <a:p>
            <a:pPr marL="0" indent="0">
              <a:buNone/>
              <a:defRPr/>
            </a:pPr>
            <a:r>
              <a:rPr lang="en-AU" sz="1500" cap="small" dirty="0"/>
              <a:t>	</a:t>
            </a:r>
          </a:p>
          <a:p>
            <a:pPr marL="0" indent="0">
              <a:buNone/>
              <a:defRPr/>
            </a:pPr>
            <a:r>
              <a:rPr lang="en-AU" sz="1500" i="1" dirty="0"/>
              <a:t>	</a:t>
            </a:r>
          </a:p>
          <a:p>
            <a:pPr marL="0" indent="0">
              <a:buNone/>
              <a:defRPr/>
            </a:pPr>
            <a:endParaRPr lang="en-AU" sz="1500" cap="small" dirty="0"/>
          </a:p>
          <a:p>
            <a:pPr marL="0" indent="0">
              <a:buNone/>
              <a:defRPr/>
            </a:pPr>
            <a:r>
              <a:rPr lang="en-AU" sz="1500" cap="small" dirty="0"/>
              <a:t>3.2	User Stories and Use Cases</a:t>
            </a:r>
          </a:p>
          <a:p>
            <a:pPr marL="0" indent="0">
              <a:buNone/>
              <a:defRPr/>
            </a:pPr>
            <a:r>
              <a:rPr lang="en-AU" sz="1500" i="1" dirty="0"/>
              <a:t>	 3.2.1</a:t>
            </a:r>
            <a:r>
              <a:rPr lang="en-AU" sz="1500" dirty="0"/>
              <a:t>	</a:t>
            </a:r>
            <a:r>
              <a:rPr lang="en-AU" sz="1500" i="1" dirty="0"/>
              <a:t>Use Case: Name of the Use Case </a:t>
            </a:r>
          </a:p>
          <a:p>
            <a:pPr marL="0" indent="0">
              <a:buNone/>
              <a:defRPr/>
            </a:pPr>
            <a:r>
              <a:rPr lang="en-AU" sz="1500" i="1" dirty="0"/>
              <a:t>	3.2.2</a:t>
            </a:r>
            <a:r>
              <a:rPr lang="en-AU" sz="1500" dirty="0"/>
              <a:t>	</a:t>
            </a:r>
            <a:r>
              <a:rPr lang="en-AU" sz="1500" i="1" dirty="0"/>
              <a:t>Use Case:	</a:t>
            </a:r>
          </a:p>
          <a:p>
            <a:pPr marL="0" indent="0">
              <a:buNone/>
              <a:defRPr/>
            </a:pPr>
            <a:r>
              <a:rPr lang="en-AU" sz="1500" cap="small" dirty="0"/>
              <a:t>3.3	Sequence Diagrams	</a:t>
            </a:r>
          </a:p>
          <a:p>
            <a:pPr marL="0" indent="0">
              <a:buNone/>
              <a:defRPr/>
            </a:pPr>
            <a:endParaRPr lang="en-AU" sz="1500" b="1" cap="all" dirty="0"/>
          </a:p>
          <a:p>
            <a:pPr marL="0" indent="0">
              <a:buNone/>
              <a:defRPr/>
            </a:pPr>
            <a:r>
              <a:rPr lang="en-AU" sz="1500" b="1" cap="all" dirty="0"/>
              <a:t>4.</a:t>
            </a:r>
            <a:r>
              <a:rPr lang="en-AU" sz="1500" cap="all" dirty="0"/>
              <a:t>	</a:t>
            </a:r>
            <a:r>
              <a:rPr lang="en-AU" sz="1500" b="1" cap="all" dirty="0"/>
              <a:t>Data Requirements	</a:t>
            </a:r>
          </a:p>
          <a:p>
            <a:pPr marL="0" indent="0">
              <a:buNone/>
              <a:defRPr/>
            </a:pPr>
            <a:r>
              <a:rPr lang="en-AU" sz="1500" cap="small" dirty="0"/>
              <a:t>4.1	Class Diagram	</a:t>
            </a:r>
          </a:p>
          <a:p>
            <a:pPr marL="0" indent="0">
              <a:buNone/>
              <a:defRPr/>
            </a:pPr>
            <a:r>
              <a:rPr lang="en-AU" sz="1500" cap="small" dirty="0"/>
              <a:t>4.2	State Transition Diagram	</a:t>
            </a:r>
          </a:p>
          <a:p>
            <a:pPr marL="0" indent="0">
              <a:buNone/>
              <a:defRPr/>
            </a:pPr>
            <a:r>
              <a:rPr lang="en-AU" sz="1500" b="1" cap="all" dirty="0"/>
              <a:t/>
            </a:r>
            <a:br>
              <a:rPr lang="en-AU" sz="1500" b="1" cap="all" dirty="0"/>
            </a:br>
            <a:r>
              <a:rPr lang="en-AU" sz="1500" b="1" cap="all" dirty="0"/>
              <a:t>5.</a:t>
            </a:r>
            <a:r>
              <a:rPr lang="en-AU" sz="1500" cap="all" dirty="0"/>
              <a:t>	</a:t>
            </a:r>
            <a:r>
              <a:rPr lang="en-AU" sz="1500" b="1" cap="all" dirty="0"/>
              <a:t>Non-functional requirements</a:t>
            </a:r>
            <a:br>
              <a:rPr lang="en-AU" sz="1500" b="1" cap="all" dirty="0"/>
            </a:br>
            <a:r>
              <a:rPr lang="en-AU" sz="1500" cap="small" dirty="0"/>
              <a:t>5.1	User Interface Requirements	</a:t>
            </a:r>
          </a:p>
          <a:p>
            <a:pPr marL="0" indent="0">
              <a:buNone/>
              <a:defRPr/>
            </a:pPr>
            <a:r>
              <a:rPr lang="en-AU" sz="1500" cap="small" dirty="0"/>
              <a:t>5.2	Security Requirements	</a:t>
            </a:r>
          </a:p>
          <a:p>
            <a:pPr marL="0" indent="0">
              <a:buNone/>
              <a:defRPr/>
            </a:pPr>
            <a:r>
              <a:rPr lang="en-AU" sz="1500" cap="small" dirty="0"/>
              <a:t>5.3	Performance Requirements	</a:t>
            </a:r>
          </a:p>
          <a:p>
            <a:pPr marL="0" indent="0">
              <a:buNone/>
              <a:defRPr/>
            </a:pPr>
            <a:r>
              <a:rPr lang="en-AU" sz="1500" b="1" cap="all" dirty="0"/>
              <a:t/>
            </a:r>
            <a:br>
              <a:rPr lang="en-AU" sz="1500" b="1" cap="all" dirty="0"/>
            </a:br>
            <a:r>
              <a:rPr lang="en-AU" sz="1500" b="1" cap="all" dirty="0"/>
              <a:t>6.</a:t>
            </a:r>
            <a:r>
              <a:rPr lang="en-AU" sz="1500" cap="all" dirty="0"/>
              <a:t>	</a:t>
            </a:r>
            <a:r>
              <a:rPr lang="en-AU" sz="1500" b="1" cap="all" dirty="0"/>
              <a:t>Bibliography	</a:t>
            </a:r>
          </a:p>
          <a:p>
            <a:pPr marL="0" indent="0">
              <a:buNone/>
              <a:defRPr/>
            </a:pPr>
            <a:r>
              <a:rPr lang="en-AU" sz="1500" b="1" cap="all" dirty="0"/>
              <a:t/>
            </a:r>
            <a:br>
              <a:rPr lang="en-AU" sz="1500" b="1" cap="all" dirty="0"/>
            </a:br>
            <a:r>
              <a:rPr lang="en-AU" sz="1500" b="1" cap="all" dirty="0"/>
              <a:t>7.</a:t>
            </a:r>
            <a:r>
              <a:rPr lang="en-AU" sz="1500" cap="all" dirty="0"/>
              <a:t>	</a:t>
            </a:r>
            <a:r>
              <a:rPr lang="en-AU" sz="1500" b="1" cap="all" dirty="0"/>
              <a:t>Appendices	</a:t>
            </a:r>
          </a:p>
          <a:p>
            <a:pPr marL="0" indent="0">
              <a:buNone/>
              <a:defRPr/>
            </a:pPr>
            <a:endParaRPr lang="en-US" sz="1500" b="1" i="1" dirty="0"/>
          </a:p>
          <a:p>
            <a:pPr marL="0" indent="0">
              <a:buNone/>
              <a:defRPr/>
            </a:pPr>
            <a:endParaRPr lang="en-US" sz="1500" dirty="0"/>
          </a:p>
          <a:p>
            <a:pPr marL="0" indent="0">
              <a:buNone/>
              <a:defRPr/>
            </a:pPr>
            <a:endParaRPr lang="en-US" sz="1500" b="1" i="1" dirty="0"/>
          </a:p>
        </p:txBody>
      </p:sp>
      <p:sp>
        <p:nvSpPr>
          <p:cNvPr id="2" name="Slide Number Placeholder 1">
            <a:extLst>
              <a:ext uri="{FF2B5EF4-FFF2-40B4-BE49-F238E27FC236}">
                <a16:creationId xmlns:a16="http://schemas.microsoft.com/office/drawing/2014/main" id="{158F3185-8B28-4217-82A0-2975F1360277}"/>
              </a:ext>
            </a:extLst>
          </p:cNvPr>
          <p:cNvSpPr>
            <a:spLocks noGrp="1"/>
          </p:cNvSpPr>
          <p:nvPr>
            <p:ph type="sldNum" sz="quarter" idx="11"/>
          </p:nvPr>
        </p:nvSpPr>
        <p:spPr/>
        <p:txBody>
          <a:bodyPr/>
          <a:lstStyle/>
          <a:p>
            <a:pPr defTabSz="457200">
              <a:defRPr/>
            </a:pPr>
            <a:r>
              <a:rPr lang="en-US" altLang="en-US">
                <a:solidFill>
                  <a:srgbClr val="1CADE4"/>
                </a:solidFill>
                <a:ea typeface="+mn-ea"/>
              </a:rPr>
              <a:t>Slide </a:t>
            </a:r>
            <a:fld id="{F47BE3D9-793E-43AF-AE56-9AF17DC25390}" type="slidenum">
              <a:rPr lang="en-US" altLang="en-US" smtClean="0">
                <a:solidFill>
                  <a:srgbClr val="1CADE4"/>
                </a:solidFill>
                <a:ea typeface="+mn-ea"/>
              </a:rPr>
              <a:pPr defTabSz="457200">
                <a:defRPr/>
              </a:pPr>
              <a:t>9</a:t>
            </a:fld>
            <a:endParaRPr lang="en-US" altLang="en-US">
              <a:solidFill>
                <a:srgbClr val="1CADE4"/>
              </a:solidFill>
              <a:ea typeface="+mn-ea"/>
            </a:endParaRPr>
          </a:p>
        </p:txBody>
      </p:sp>
    </p:spTree>
  </p:cSld>
  <p:clrMapOvr>
    <a:masterClrMapping/>
  </p:clrMapOvr>
</p:sld>
</file>

<file path=ppt/theme/theme1.xml><?xml version="1.0" encoding="utf-8"?>
<a:theme xmlns:a="http://schemas.openxmlformats.org/drawingml/2006/main" name="Face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24857</TotalTime>
  <Words>2008</Words>
  <Application>Microsoft Office PowerPoint</Application>
  <PresentationFormat>Widescreen</PresentationFormat>
  <Paragraphs>349</Paragraphs>
  <Slides>25</Slides>
  <Notes>21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25</vt:i4>
      </vt:variant>
    </vt:vector>
  </HeadingPairs>
  <TitlesOfParts>
    <vt:vector size="37" baseType="lpstr">
      <vt:lpstr>MS PGothic</vt:lpstr>
      <vt:lpstr>Arial</vt:lpstr>
      <vt:lpstr>Calibri</vt:lpstr>
      <vt:lpstr>Gill Sans</vt:lpstr>
      <vt:lpstr>Lucida Grande</vt:lpstr>
      <vt:lpstr>メイリオ</vt:lpstr>
      <vt:lpstr>Monotype Sorts</vt:lpstr>
      <vt:lpstr>Times New Roman</vt:lpstr>
      <vt:lpstr>Wingdings</vt:lpstr>
      <vt:lpstr>Wingdings 3</vt:lpstr>
      <vt:lpstr>ヒラギノ角ゴ Pro W3</vt:lpstr>
      <vt:lpstr>Facet</vt:lpstr>
      <vt:lpstr>31269: Business Requirements Modeling</vt:lpstr>
      <vt:lpstr>Objectives</vt:lpstr>
      <vt:lpstr>Requirements Process</vt:lpstr>
      <vt:lpstr>Requirements Analysis </vt:lpstr>
      <vt:lpstr>Software Requirements Specification (SRS)</vt:lpstr>
      <vt:lpstr>SRS: Role and Purpose</vt:lpstr>
      <vt:lpstr>IEEE Standard for SRS  (not used in this subject, but a good read)</vt:lpstr>
      <vt:lpstr>IEEE standard - section 3 example</vt:lpstr>
      <vt:lpstr>Agile SRS: Template adapted and used in this subject</vt:lpstr>
      <vt:lpstr>Requirements Specification</vt:lpstr>
      <vt:lpstr>Agile Manifesto - Values </vt:lpstr>
      <vt:lpstr>Twelve Agile Manifesto - Principles</vt:lpstr>
      <vt:lpstr> </vt:lpstr>
      <vt:lpstr>SCRUM roles - Product owner</vt:lpstr>
      <vt:lpstr>The ScrumMaster</vt:lpstr>
      <vt:lpstr>The Team</vt:lpstr>
      <vt:lpstr>Product Backlog</vt:lpstr>
      <vt:lpstr>A Sample Product Backlog</vt:lpstr>
      <vt:lpstr>Sprint Backlog</vt:lpstr>
      <vt:lpstr>SRS: An agile approach - User Story</vt:lpstr>
      <vt:lpstr>User Story Template and Examples</vt:lpstr>
      <vt:lpstr>User stories: Purpose</vt:lpstr>
      <vt:lpstr>Assignment 2 Template: Template adapted in this subject</vt:lpstr>
      <vt:lpstr>Summary</vt:lpstr>
      <vt:lpstr>Conclusion</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BRM: SRS and Agile Development</dc:title>
  <dc:creator>Suresh Paryani</dc:creator>
  <cp:lastModifiedBy>Dr. Mahira Mohamed Mowjoon</cp:lastModifiedBy>
  <cp:revision>493</cp:revision>
  <dcterms:created xsi:type="dcterms:W3CDTF">2013-09-02T12:00:33Z</dcterms:created>
  <dcterms:modified xsi:type="dcterms:W3CDTF">2022-03-21T21:38:56Z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1a6c3db-1667-4f49-995a-8b9973972958_Enabled">
    <vt:lpwstr>true</vt:lpwstr>
  </property>
  <property fmtid="{D5CDD505-2E9C-101B-9397-08002B2CF9AE}" pid="3" name="MSIP_Label_51a6c3db-1667-4f49-995a-8b9973972958_SetDate">
    <vt:lpwstr>2021-08-24T03:23:49Z</vt:lpwstr>
  </property>
  <property fmtid="{D5CDD505-2E9C-101B-9397-08002B2CF9AE}" pid="4" name="MSIP_Label_51a6c3db-1667-4f49-995a-8b9973972958_Method">
    <vt:lpwstr>Standard</vt:lpwstr>
  </property>
  <property fmtid="{D5CDD505-2E9C-101B-9397-08002B2CF9AE}" pid="5" name="MSIP_Label_51a6c3db-1667-4f49-995a-8b9973972958_Name">
    <vt:lpwstr>UTS-Internal</vt:lpwstr>
  </property>
  <property fmtid="{D5CDD505-2E9C-101B-9397-08002B2CF9AE}" pid="6" name="MSIP_Label_51a6c3db-1667-4f49-995a-8b9973972958_SiteId">
    <vt:lpwstr>e8911c26-cf9f-4a9c-878e-527807be8791</vt:lpwstr>
  </property>
  <property fmtid="{D5CDD505-2E9C-101B-9397-08002B2CF9AE}" pid="7" name="MSIP_Label_51a6c3db-1667-4f49-995a-8b9973972958_ActionId">
    <vt:lpwstr>d4e753ea-04bc-433b-ba43-1bc060d32e9a</vt:lpwstr>
  </property>
  <property fmtid="{D5CDD505-2E9C-101B-9397-08002B2CF9AE}" pid="8" name="MSIP_Label_51a6c3db-1667-4f49-995a-8b9973972958_ContentBits">
    <vt:lpwstr>0</vt:lpwstr>
  </property>
</Properties>
</file>